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 id="2147483754" r:id="rId5"/>
    <p:sldMasterId id="2147483767" r:id="rId6"/>
    <p:sldMasterId id="2147483769" r:id="rId7"/>
    <p:sldMasterId id="2147483770" r:id="rId8"/>
    <p:sldMasterId id="2147483771" r:id="rId9"/>
    <p:sldMasterId id="2147483772" r:id="rId10"/>
    <p:sldMasterId id="2147483773" r:id="rId11"/>
    <p:sldMasterId id="2147483774" r:id="rId12"/>
    <p:sldMasterId id="2147483775" r:id="rId13"/>
    <p:sldMasterId id="2147483776" r:id="rId14"/>
    <p:sldMasterId id="2147483777" r:id="rId15"/>
    <p:sldMasterId id="2147483778" r:id="rId16"/>
    <p:sldMasterId id="2147483779" r:id="rId17"/>
    <p:sldMasterId id="2147484185" r:id="rId18"/>
    <p:sldMasterId id="2147484204" r:id="rId19"/>
    <p:sldMasterId id="2147484212" r:id="rId20"/>
    <p:sldMasterId id="2147484217" r:id="rId21"/>
    <p:sldMasterId id="2147484223" r:id="rId22"/>
  </p:sldMasterIdLst>
  <p:notesMasterIdLst>
    <p:notesMasterId r:id="rId39"/>
  </p:notesMasterIdLst>
  <p:handoutMasterIdLst>
    <p:handoutMasterId r:id="rId40"/>
  </p:handoutMasterIdLst>
  <p:sldIdLst>
    <p:sldId id="256" r:id="rId23"/>
    <p:sldId id="410" r:id="rId24"/>
    <p:sldId id="520" r:id="rId25"/>
    <p:sldId id="519" r:id="rId26"/>
    <p:sldId id="518" r:id="rId27"/>
    <p:sldId id="522" r:id="rId28"/>
    <p:sldId id="523" r:id="rId29"/>
    <p:sldId id="524" r:id="rId30"/>
    <p:sldId id="527" r:id="rId31"/>
    <p:sldId id="526" r:id="rId32"/>
    <p:sldId id="525" r:id="rId33"/>
    <p:sldId id="529" r:id="rId34"/>
    <p:sldId id="528" r:id="rId35"/>
    <p:sldId id="521" r:id="rId36"/>
    <p:sldId id="423" r:id="rId37"/>
    <p:sldId id="297" r:id="rId38"/>
  </p:sldIdLst>
  <p:sldSz cx="12192000" cy="6858000"/>
  <p:notesSz cx="9601200" cy="7315200"/>
  <p:defaultTextStyle>
    <a:defPPr>
      <a:defRPr lang="en-US"/>
    </a:defPPr>
    <a:lvl1pPr marL="0" algn="l" defTabSz="1172180" rtl="0" eaLnBrk="1" latinLnBrk="0" hangingPunct="1">
      <a:defRPr sz="2308" kern="1200">
        <a:solidFill>
          <a:schemeClr val="tx1"/>
        </a:solidFill>
        <a:latin typeface="+mn-lt"/>
        <a:ea typeface="+mn-ea"/>
        <a:cs typeface="+mn-cs"/>
      </a:defRPr>
    </a:lvl1pPr>
    <a:lvl2pPr marL="586091" algn="l" defTabSz="1172180" rtl="0" eaLnBrk="1" latinLnBrk="0" hangingPunct="1">
      <a:defRPr sz="2308" kern="1200">
        <a:solidFill>
          <a:schemeClr val="tx1"/>
        </a:solidFill>
        <a:latin typeface="+mn-lt"/>
        <a:ea typeface="+mn-ea"/>
        <a:cs typeface="+mn-cs"/>
      </a:defRPr>
    </a:lvl2pPr>
    <a:lvl3pPr marL="1172180" algn="l" defTabSz="1172180" rtl="0" eaLnBrk="1" latinLnBrk="0" hangingPunct="1">
      <a:defRPr sz="2308" kern="1200">
        <a:solidFill>
          <a:schemeClr val="tx1"/>
        </a:solidFill>
        <a:latin typeface="+mn-lt"/>
        <a:ea typeface="+mn-ea"/>
        <a:cs typeface="+mn-cs"/>
      </a:defRPr>
    </a:lvl3pPr>
    <a:lvl4pPr marL="1758271" algn="l" defTabSz="1172180" rtl="0" eaLnBrk="1" latinLnBrk="0" hangingPunct="1">
      <a:defRPr sz="2308" kern="1200">
        <a:solidFill>
          <a:schemeClr val="tx1"/>
        </a:solidFill>
        <a:latin typeface="+mn-lt"/>
        <a:ea typeface="+mn-ea"/>
        <a:cs typeface="+mn-cs"/>
      </a:defRPr>
    </a:lvl4pPr>
    <a:lvl5pPr marL="2344361" algn="l" defTabSz="1172180" rtl="0" eaLnBrk="1" latinLnBrk="0" hangingPunct="1">
      <a:defRPr sz="2308" kern="1200">
        <a:solidFill>
          <a:schemeClr val="tx1"/>
        </a:solidFill>
        <a:latin typeface="+mn-lt"/>
        <a:ea typeface="+mn-ea"/>
        <a:cs typeface="+mn-cs"/>
      </a:defRPr>
    </a:lvl5pPr>
    <a:lvl6pPr marL="2930452" algn="l" defTabSz="1172180" rtl="0" eaLnBrk="1" latinLnBrk="0" hangingPunct="1">
      <a:defRPr sz="2308" kern="1200">
        <a:solidFill>
          <a:schemeClr val="tx1"/>
        </a:solidFill>
        <a:latin typeface="+mn-lt"/>
        <a:ea typeface="+mn-ea"/>
        <a:cs typeface="+mn-cs"/>
      </a:defRPr>
    </a:lvl6pPr>
    <a:lvl7pPr marL="3516541" algn="l" defTabSz="1172180" rtl="0" eaLnBrk="1" latinLnBrk="0" hangingPunct="1">
      <a:defRPr sz="2308" kern="1200">
        <a:solidFill>
          <a:schemeClr val="tx1"/>
        </a:solidFill>
        <a:latin typeface="+mn-lt"/>
        <a:ea typeface="+mn-ea"/>
        <a:cs typeface="+mn-cs"/>
      </a:defRPr>
    </a:lvl7pPr>
    <a:lvl8pPr marL="4102632" algn="l" defTabSz="1172180" rtl="0" eaLnBrk="1" latinLnBrk="0" hangingPunct="1">
      <a:defRPr sz="2308" kern="1200">
        <a:solidFill>
          <a:schemeClr val="tx1"/>
        </a:solidFill>
        <a:latin typeface="+mn-lt"/>
        <a:ea typeface="+mn-ea"/>
        <a:cs typeface="+mn-cs"/>
      </a:defRPr>
    </a:lvl8pPr>
    <a:lvl9pPr marL="4688723" algn="l" defTabSz="1172180" rtl="0" eaLnBrk="1" latinLnBrk="0" hangingPunct="1">
      <a:defRPr sz="230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opwood" initials="LH" lastIdx="1" clrIdx="0">
    <p:extLst>
      <p:ext uri="{19B8F6BF-5375-455C-9EA6-DF929625EA0E}">
        <p15:presenceInfo xmlns:p15="http://schemas.microsoft.com/office/powerpoint/2012/main" userId="S::LauraPatterson@bpp.com::d99e27e5-c0a9-4170-84ef-c2f8d32a6ee5" providerId="AD"/>
      </p:ext>
    </p:extLst>
  </p:cmAuthor>
  <p:cmAuthor id="2" name="Gail Pincott" initials="GP" lastIdx="2" clrIdx="1">
    <p:extLst>
      <p:ext uri="{19B8F6BF-5375-455C-9EA6-DF929625EA0E}">
        <p15:presenceInfo xmlns:p15="http://schemas.microsoft.com/office/powerpoint/2012/main" userId="S::GailPincott@bpp.com::481c55af-b73a-4a96-96f4-13ef41296a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7F7"/>
    <a:srgbClr val="3C3C3B"/>
    <a:srgbClr val="E7589A"/>
    <a:srgbClr val="66BCB4"/>
    <a:srgbClr val="3763AD"/>
    <a:srgbClr val="89CFE1"/>
    <a:srgbClr val="F9B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2131" autoAdjust="0"/>
  </p:normalViewPr>
  <p:slideViewPr>
    <p:cSldViewPr snapToGrid="0">
      <p:cViewPr varScale="1">
        <p:scale>
          <a:sx n="37" d="100"/>
          <a:sy n="37" d="100"/>
        </p:scale>
        <p:origin x="1210" y="-605"/>
      </p:cViewPr>
      <p:guideLst/>
    </p:cSldViewPr>
  </p:slideViewPr>
  <p:notesTextViewPr>
    <p:cViewPr>
      <p:scale>
        <a:sx n="1" d="1"/>
        <a:sy n="1" d="1"/>
      </p:scale>
      <p:origin x="0" y="0"/>
    </p:cViewPr>
  </p:notesTextViewPr>
  <p:notesViewPr>
    <p:cSldViewPr snapToGrid="0">
      <p:cViewPr varScale="1">
        <p:scale>
          <a:sx n="83" d="100"/>
          <a:sy n="83" d="100"/>
        </p:scale>
        <p:origin x="17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notesMaster" Target="notesMasters/notesMaster1.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20" Type="http://schemas.openxmlformats.org/officeDocument/2006/relationships/slideMaster" Target="slideMasters/slideMaster17.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B06FF-6019-47C4-AAB6-84267EC88BB1}" type="doc">
      <dgm:prSet loTypeId="urn:microsoft.com/office/officeart/2005/8/layout/gear1" loCatId="relationship" qsTypeId="urn:microsoft.com/office/officeart/2005/8/quickstyle/simple1" qsCatId="simple" csTypeId="urn:microsoft.com/office/officeart/2005/8/colors/colorful2" csCatId="colorful" phldr="1"/>
      <dgm:spPr/>
    </dgm:pt>
    <dgm:pt modelId="{231DE55F-7D90-4EAF-9AE5-3130F95B0191}">
      <dgm:prSet phldrT="[Text]" custT="1"/>
      <dgm:spPr>
        <a:solidFill>
          <a:srgbClr val="EC0000"/>
        </a:solidFill>
      </dgm:spPr>
      <dgm:t>
        <a:bodyPr/>
        <a:lstStyle/>
        <a:p>
          <a:r>
            <a:rPr lang="en-GB" sz="4000" dirty="0"/>
            <a:t>SQA/EV Visits</a:t>
          </a:r>
        </a:p>
      </dgm:t>
    </dgm:pt>
    <dgm:pt modelId="{6A65246C-B4D3-47FD-B369-09A418540D85}" type="parTrans" cxnId="{A27D0EDA-1E75-4D85-9E95-1ABDBB5D80C5}">
      <dgm:prSet/>
      <dgm:spPr/>
      <dgm:t>
        <a:bodyPr/>
        <a:lstStyle/>
        <a:p>
          <a:endParaRPr lang="en-GB"/>
        </a:p>
      </dgm:t>
    </dgm:pt>
    <dgm:pt modelId="{CECC18B3-3D2E-4A02-AEF9-5CB120756A0E}" type="sibTrans" cxnId="{A27D0EDA-1E75-4D85-9E95-1ABDBB5D80C5}">
      <dgm:prSet/>
      <dgm:spPr>
        <a:solidFill>
          <a:schemeClr val="accent1"/>
        </a:solidFill>
      </dgm:spPr>
      <dgm:t>
        <a:bodyPr/>
        <a:lstStyle/>
        <a:p>
          <a:endParaRPr lang="en-GB"/>
        </a:p>
      </dgm:t>
    </dgm:pt>
    <dgm:pt modelId="{2F643001-8EEE-4231-BD85-57D0AC479C1E}">
      <dgm:prSet phldrT="[Text]" custT="1"/>
      <dgm:spPr>
        <a:solidFill>
          <a:schemeClr val="tx2">
            <a:lumMod val="60000"/>
            <a:lumOff val="40000"/>
          </a:schemeClr>
        </a:solidFill>
      </dgm:spPr>
      <dgm:t>
        <a:bodyPr/>
        <a:lstStyle/>
        <a:p>
          <a:r>
            <a:rPr lang="en-GB" sz="2000" dirty="0"/>
            <a:t>SDS Contract</a:t>
          </a:r>
        </a:p>
      </dgm:t>
    </dgm:pt>
    <dgm:pt modelId="{4D605177-014F-420F-A77C-24DE495769E5}" type="parTrans" cxnId="{D850EFBD-6FDF-4A6F-991C-70C993F2D5CF}">
      <dgm:prSet/>
      <dgm:spPr/>
      <dgm:t>
        <a:bodyPr/>
        <a:lstStyle/>
        <a:p>
          <a:endParaRPr lang="en-GB"/>
        </a:p>
      </dgm:t>
    </dgm:pt>
    <dgm:pt modelId="{84A02B80-6148-4F72-8DE6-E6A406750862}" type="sibTrans" cxnId="{D850EFBD-6FDF-4A6F-991C-70C993F2D5CF}">
      <dgm:prSet/>
      <dgm:spPr>
        <a:solidFill>
          <a:schemeClr val="tx2">
            <a:lumMod val="60000"/>
            <a:lumOff val="40000"/>
          </a:schemeClr>
        </a:solidFill>
      </dgm:spPr>
      <dgm:t>
        <a:bodyPr/>
        <a:lstStyle/>
        <a:p>
          <a:endParaRPr lang="en-GB"/>
        </a:p>
      </dgm:t>
    </dgm:pt>
    <dgm:pt modelId="{2CDEEFB2-667C-44D0-BA94-191BCF50FCAB}">
      <dgm:prSet phldrT="[Text]" custT="1"/>
      <dgm:spPr/>
      <dgm:t>
        <a:bodyPr/>
        <a:lstStyle/>
        <a:p>
          <a:r>
            <a:rPr lang="en-GB" sz="2000" dirty="0"/>
            <a:t>Inactivity</a:t>
          </a:r>
        </a:p>
      </dgm:t>
    </dgm:pt>
    <dgm:pt modelId="{401A15A5-D792-49E8-B746-7CCBD3D6EDFC}" type="parTrans" cxnId="{A8F1B159-ED2D-4450-8FD1-96D2DE155760}">
      <dgm:prSet/>
      <dgm:spPr/>
      <dgm:t>
        <a:bodyPr/>
        <a:lstStyle/>
        <a:p>
          <a:endParaRPr lang="en-GB"/>
        </a:p>
      </dgm:t>
    </dgm:pt>
    <dgm:pt modelId="{577A7F68-3D40-47BB-B7DB-6A4BAA28D534}" type="sibTrans" cxnId="{A8F1B159-ED2D-4450-8FD1-96D2DE155760}">
      <dgm:prSet/>
      <dgm:spPr/>
      <dgm:t>
        <a:bodyPr/>
        <a:lstStyle/>
        <a:p>
          <a:endParaRPr lang="en-GB"/>
        </a:p>
      </dgm:t>
    </dgm:pt>
    <dgm:pt modelId="{09B5E18A-3FE8-4B35-9EBC-623268D8496B}" type="pres">
      <dgm:prSet presAssocID="{C69B06FF-6019-47C4-AAB6-84267EC88BB1}" presName="composite" presStyleCnt="0">
        <dgm:presLayoutVars>
          <dgm:chMax val="3"/>
          <dgm:animLvl val="lvl"/>
          <dgm:resizeHandles val="exact"/>
        </dgm:presLayoutVars>
      </dgm:prSet>
      <dgm:spPr/>
    </dgm:pt>
    <dgm:pt modelId="{6FABB954-B12F-4200-B618-AE7CD4CE42A1}" type="pres">
      <dgm:prSet presAssocID="{231DE55F-7D90-4EAF-9AE5-3130F95B0191}" presName="gear1" presStyleLbl="node1" presStyleIdx="0" presStyleCnt="3" custLinFactNeighborX="-5425" custLinFactNeighborY="-3474">
        <dgm:presLayoutVars>
          <dgm:chMax val="1"/>
          <dgm:bulletEnabled val="1"/>
        </dgm:presLayoutVars>
      </dgm:prSet>
      <dgm:spPr/>
    </dgm:pt>
    <dgm:pt modelId="{50F91521-0C7C-4A29-AB2F-34F42B7D3C7D}" type="pres">
      <dgm:prSet presAssocID="{231DE55F-7D90-4EAF-9AE5-3130F95B0191}" presName="gear1srcNode" presStyleLbl="node1" presStyleIdx="0" presStyleCnt="3"/>
      <dgm:spPr/>
    </dgm:pt>
    <dgm:pt modelId="{84550E5A-EAE1-47A7-9B5E-20A88BD58837}" type="pres">
      <dgm:prSet presAssocID="{231DE55F-7D90-4EAF-9AE5-3130F95B0191}" presName="gear1dstNode" presStyleLbl="node1" presStyleIdx="0" presStyleCnt="3"/>
      <dgm:spPr/>
    </dgm:pt>
    <dgm:pt modelId="{B32696C6-6672-4AF9-A3B8-0A98BBA909F4}" type="pres">
      <dgm:prSet presAssocID="{2F643001-8EEE-4231-BD85-57D0AC479C1E}" presName="gear2" presStyleLbl="node1" presStyleIdx="1" presStyleCnt="3" custScaleX="125820" custScaleY="118810" custLinFactNeighborX="-17276" custLinFactNeighborY="1935">
        <dgm:presLayoutVars>
          <dgm:chMax val="1"/>
          <dgm:bulletEnabled val="1"/>
        </dgm:presLayoutVars>
      </dgm:prSet>
      <dgm:spPr/>
    </dgm:pt>
    <dgm:pt modelId="{44B5E92D-0048-4804-A428-141C5D3ACB80}" type="pres">
      <dgm:prSet presAssocID="{2F643001-8EEE-4231-BD85-57D0AC479C1E}" presName="gear2srcNode" presStyleLbl="node1" presStyleIdx="1" presStyleCnt="3"/>
      <dgm:spPr/>
    </dgm:pt>
    <dgm:pt modelId="{1E684A60-532F-4320-BCB5-283950B43559}" type="pres">
      <dgm:prSet presAssocID="{2F643001-8EEE-4231-BD85-57D0AC479C1E}" presName="gear2dstNode" presStyleLbl="node1" presStyleIdx="1" presStyleCnt="3"/>
      <dgm:spPr/>
    </dgm:pt>
    <dgm:pt modelId="{40CD721D-F0FE-4F4D-9F23-A3F59553CBC9}" type="pres">
      <dgm:prSet presAssocID="{2CDEEFB2-667C-44D0-BA94-191BCF50FCAB}" presName="gear3" presStyleLbl="node1" presStyleIdx="2" presStyleCnt="3"/>
      <dgm:spPr/>
    </dgm:pt>
    <dgm:pt modelId="{DDE4FFEE-10E8-4156-93F3-10D56F5CF883}" type="pres">
      <dgm:prSet presAssocID="{2CDEEFB2-667C-44D0-BA94-191BCF50FCAB}" presName="gear3tx" presStyleLbl="node1" presStyleIdx="2" presStyleCnt="3">
        <dgm:presLayoutVars>
          <dgm:chMax val="1"/>
          <dgm:bulletEnabled val="1"/>
        </dgm:presLayoutVars>
      </dgm:prSet>
      <dgm:spPr/>
    </dgm:pt>
    <dgm:pt modelId="{84362853-D9F4-4947-AEB0-4B989C2A92E1}" type="pres">
      <dgm:prSet presAssocID="{2CDEEFB2-667C-44D0-BA94-191BCF50FCAB}" presName="gear3srcNode" presStyleLbl="node1" presStyleIdx="2" presStyleCnt="3"/>
      <dgm:spPr/>
    </dgm:pt>
    <dgm:pt modelId="{08A619AF-765F-4C20-B5B2-08500D0595ED}" type="pres">
      <dgm:prSet presAssocID="{2CDEEFB2-667C-44D0-BA94-191BCF50FCAB}" presName="gear3dstNode" presStyleLbl="node1" presStyleIdx="2" presStyleCnt="3"/>
      <dgm:spPr/>
    </dgm:pt>
    <dgm:pt modelId="{B62C8C26-069E-45A9-9486-2F4AD544A5A3}" type="pres">
      <dgm:prSet presAssocID="{CECC18B3-3D2E-4A02-AEF9-5CB120756A0E}" presName="connector1" presStyleLbl="sibTrans2D1" presStyleIdx="0" presStyleCnt="3"/>
      <dgm:spPr/>
    </dgm:pt>
    <dgm:pt modelId="{99AA22FB-B50F-4B4C-BDEF-7BDA287F18D8}" type="pres">
      <dgm:prSet presAssocID="{84A02B80-6148-4F72-8DE6-E6A406750862}" presName="connector2" presStyleLbl="sibTrans2D1" presStyleIdx="1" presStyleCnt="3" custLinFactNeighborX="-17349" custLinFactNeighborY="-1492"/>
      <dgm:spPr/>
    </dgm:pt>
    <dgm:pt modelId="{982E4BF2-E2DC-4F5E-B728-00D77F9ECC01}" type="pres">
      <dgm:prSet presAssocID="{577A7F68-3D40-47BB-B7DB-6A4BAA28D534}" presName="connector3" presStyleLbl="sibTrans2D1" presStyleIdx="2" presStyleCnt="3"/>
      <dgm:spPr/>
    </dgm:pt>
  </dgm:ptLst>
  <dgm:cxnLst>
    <dgm:cxn modelId="{3F46843D-BAC1-43B3-8745-897A7FE70251}" type="presOf" srcId="{2F643001-8EEE-4231-BD85-57D0AC479C1E}" destId="{44B5E92D-0048-4804-A428-141C5D3ACB80}" srcOrd="1" destOrd="0" presId="urn:microsoft.com/office/officeart/2005/8/layout/gear1"/>
    <dgm:cxn modelId="{9BE9FA60-EA18-4C8D-9FDC-FEBD51765882}" type="presOf" srcId="{2F643001-8EEE-4231-BD85-57D0AC479C1E}" destId="{1E684A60-532F-4320-BCB5-283950B43559}" srcOrd="2" destOrd="0" presId="urn:microsoft.com/office/officeart/2005/8/layout/gear1"/>
    <dgm:cxn modelId="{A8F1B159-ED2D-4450-8FD1-96D2DE155760}" srcId="{C69B06FF-6019-47C4-AAB6-84267EC88BB1}" destId="{2CDEEFB2-667C-44D0-BA94-191BCF50FCAB}" srcOrd="2" destOrd="0" parTransId="{401A15A5-D792-49E8-B746-7CCBD3D6EDFC}" sibTransId="{577A7F68-3D40-47BB-B7DB-6A4BAA28D534}"/>
    <dgm:cxn modelId="{41885C7E-18E7-40DB-9C6C-4DDB98959073}" type="presOf" srcId="{2CDEEFB2-667C-44D0-BA94-191BCF50FCAB}" destId="{08A619AF-765F-4C20-B5B2-08500D0595ED}" srcOrd="3" destOrd="0" presId="urn:microsoft.com/office/officeart/2005/8/layout/gear1"/>
    <dgm:cxn modelId="{5204528A-088E-4E82-8EC2-D3DEA2BF7A4F}" type="presOf" srcId="{231DE55F-7D90-4EAF-9AE5-3130F95B0191}" destId="{50F91521-0C7C-4A29-AB2F-34F42B7D3C7D}" srcOrd="1" destOrd="0" presId="urn:microsoft.com/office/officeart/2005/8/layout/gear1"/>
    <dgm:cxn modelId="{9CA1A89B-BDFC-4E18-A902-E26093902C53}" type="presOf" srcId="{C69B06FF-6019-47C4-AAB6-84267EC88BB1}" destId="{09B5E18A-3FE8-4B35-9EBC-623268D8496B}" srcOrd="0" destOrd="0" presId="urn:microsoft.com/office/officeart/2005/8/layout/gear1"/>
    <dgm:cxn modelId="{DC82B29C-7719-4E5C-A2DB-5FFA76A97D43}" type="presOf" srcId="{231DE55F-7D90-4EAF-9AE5-3130F95B0191}" destId="{84550E5A-EAE1-47A7-9B5E-20A88BD58837}" srcOrd="2" destOrd="0" presId="urn:microsoft.com/office/officeart/2005/8/layout/gear1"/>
    <dgm:cxn modelId="{82A1EA9F-F05D-4471-B899-8B4C33FAB819}" type="presOf" srcId="{2CDEEFB2-667C-44D0-BA94-191BCF50FCAB}" destId="{40CD721D-F0FE-4F4D-9F23-A3F59553CBC9}" srcOrd="0" destOrd="0" presId="urn:microsoft.com/office/officeart/2005/8/layout/gear1"/>
    <dgm:cxn modelId="{640A4BAF-5514-433C-8131-F9B80A6F26B8}" type="presOf" srcId="{231DE55F-7D90-4EAF-9AE5-3130F95B0191}" destId="{6FABB954-B12F-4200-B618-AE7CD4CE42A1}" srcOrd="0" destOrd="0" presId="urn:microsoft.com/office/officeart/2005/8/layout/gear1"/>
    <dgm:cxn modelId="{CD3617BD-AFF6-4C49-9B5A-36635FC27915}" type="presOf" srcId="{84A02B80-6148-4F72-8DE6-E6A406750862}" destId="{99AA22FB-B50F-4B4C-BDEF-7BDA287F18D8}" srcOrd="0" destOrd="0" presId="urn:microsoft.com/office/officeart/2005/8/layout/gear1"/>
    <dgm:cxn modelId="{D850EFBD-6FDF-4A6F-991C-70C993F2D5CF}" srcId="{C69B06FF-6019-47C4-AAB6-84267EC88BB1}" destId="{2F643001-8EEE-4231-BD85-57D0AC479C1E}" srcOrd="1" destOrd="0" parTransId="{4D605177-014F-420F-A77C-24DE495769E5}" sibTransId="{84A02B80-6148-4F72-8DE6-E6A406750862}"/>
    <dgm:cxn modelId="{C52958C7-08B8-48B2-9D02-E4A7A4C533BD}" type="presOf" srcId="{2CDEEFB2-667C-44D0-BA94-191BCF50FCAB}" destId="{DDE4FFEE-10E8-4156-93F3-10D56F5CF883}" srcOrd="1" destOrd="0" presId="urn:microsoft.com/office/officeart/2005/8/layout/gear1"/>
    <dgm:cxn modelId="{C76E3BCC-48D7-410F-8347-6F0F70B76105}" type="presOf" srcId="{577A7F68-3D40-47BB-B7DB-6A4BAA28D534}" destId="{982E4BF2-E2DC-4F5E-B728-00D77F9ECC01}" srcOrd="0" destOrd="0" presId="urn:microsoft.com/office/officeart/2005/8/layout/gear1"/>
    <dgm:cxn modelId="{A27D0EDA-1E75-4D85-9E95-1ABDBB5D80C5}" srcId="{C69B06FF-6019-47C4-AAB6-84267EC88BB1}" destId="{231DE55F-7D90-4EAF-9AE5-3130F95B0191}" srcOrd="0" destOrd="0" parTransId="{6A65246C-B4D3-47FD-B369-09A418540D85}" sibTransId="{CECC18B3-3D2E-4A02-AEF9-5CB120756A0E}"/>
    <dgm:cxn modelId="{7F204FE0-24B4-4FC1-B5CA-E9C5F0591185}" type="presOf" srcId="{2CDEEFB2-667C-44D0-BA94-191BCF50FCAB}" destId="{84362853-D9F4-4947-AEB0-4B989C2A92E1}" srcOrd="2" destOrd="0" presId="urn:microsoft.com/office/officeart/2005/8/layout/gear1"/>
    <dgm:cxn modelId="{751A61E1-0139-488C-95E0-5DC930EC0C6D}" type="presOf" srcId="{CECC18B3-3D2E-4A02-AEF9-5CB120756A0E}" destId="{B62C8C26-069E-45A9-9486-2F4AD544A5A3}" srcOrd="0" destOrd="0" presId="urn:microsoft.com/office/officeart/2005/8/layout/gear1"/>
    <dgm:cxn modelId="{E5EAEDF0-D7BE-4F38-B602-C018F8335550}" type="presOf" srcId="{2F643001-8EEE-4231-BD85-57D0AC479C1E}" destId="{B32696C6-6672-4AF9-A3B8-0A98BBA909F4}" srcOrd="0" destOrd="0" presId="urn:microsoft.com/office/officeart/2005/8/layout/gear1"/>
    <dgm:cxn modelId="{A06B9A26-54B7-4EFE-B7D1-38478BD771B2}" type="presParOf" srcId="{09B5E18A-3FE8-4B35-9EBC-623268D8496B}" destId="{6FABB954-B12F-4200-B618-AE7CD4CE42A1}" srcOrd="0" destOrd="0" presId="urn:microsoft.com/office/officeart/2005/8/layout/gear1"/>
    <dgm:cxn modelId="{1D2A960C-1464-4A9C-A9AD-C60A13C4F969}" type="presParOf" srcId="{09B5E18A-3FE8-4B35-9EBC-623268D8496B}" destId="{50F91521-0C7C-4A29-AB2F-34F42B7D3C7D}" srcOrd="1" destOrd="0" presId="urn:microsoft.com/office/officeart/2005/8/layout/gear1"/>
    <dgm:cxn modelId="{9D26165F-46D3-4569-8F5F-7EF4BDADF130}" type="presParOf" srcId="{09B5E18A-3FE8-4B35-9EBC-623268D8496B}" destId="{84550E5A-EAE1-47A7-9B5E-20A88BD58837}" srcOrd="2" destOrd="0" presId="urn:microsoft.com/office/officeart/2005/8/layout/gear1"/>
    <dgm:cxn modelId="{728F2207-A06A-4949-87E9-C560D733E08C}" type="presParOf" srcId="{09B5E18A-3FE8-4B35-9EBC-623268D8496B}" destId="{B32696C6-6672-4AF9-A3B8-0A98BBA909F4}" srcOrd="3" destOrd="0" presId="urn:microsoft.com/office/officeart/2005/8/layout/gear1"/>
    <dgm:cxn modelId="{E30B2C5E-8BB1-419F-BE0F-DFBB657D13AD}" type="presParOf" srcId="{09B5E18A-3FE8-4B35-9EBC-623268D8496B}" destId="{44B5E92D-0048-4804-A428-141C5D3ACB80}" srcOrd="4" destOrd="0" presId="urn:microsoft.com/office/officeart/2005/8/layout/gear1"/>
    <dgm:cxn modelId="{934FDB30-08B9-481C-A1D7-09044D58BC1D}" type="presParOf" srcId="{09B5E18A-3FE8-4B35-9EBC-623268D8496B}" destId="{1E684A60-532F-4320-BCB5-283950B43559}" srcOrd="5" destOrd="0" presId="urn:microsoft.com/office/officeart/2005/8/layout/gear1"/>
    <dgm:cxn modelId="{F2D3E101-3DDA-48D5-9A8C-A091093565EA}" type="presParOf" srcId="{09B5E18A-3FE8-4B35-9EBC-623268D8496B}" destId="{40CD721D-F0FE-4F4D-9F23-A3F59553CBC9}" srcOrd="6" destOrd="0" presId="urn:microsoft.com/office/officeart/2005/8/layout/gear1"/>
    <dgm:cxn modelId="{2252BD5E-468D-4370-A37B-5C6C878783AE}" type="presParOf" srcId="{09B5E18A-3FE8-4B35-9EBC-623268D8496B}" destId="{DDE4FFEE-10E8-4156-93F3-10D56F5CF883}" srcOrd="7" destOrd="0" presId="urn:microsoft.com/office/officeart/2005/8/layout/gear1"/>
    <dgm:cxn modelId="{47B69A76-D051-4B7E-B782-6248D7BC1180}" type="presParOf" srcId="{09B5E18A-3FE8-4B35-9EBC-623268D8496B}" destId="{84362853-D9F4-4947-AEB0-4B989C2A92E1}" srcOrd="8" destOrd="0" presId="urn:microsoft.com/office/officeart/2005/8/layout/gear1"/>
    <dgm:cxn modelId="{935307F7-3704-4158-B5E5-03E55CD83000}" type="presParOf" srcId="{09B5E18A-3FE8-4B35-9EBC-623268D8496B}" destId="{08A619AF-765F-4C20-B5B2-08500D0595ED}" srcOrd="9" destOrd="0" presId="urn:microsoft.com/office/officeart/2005/8/layout/gear1"/>
    <dgm:cxn modelId="{06B0A7CE-5FC3-4DA0-BA24-C1EF19CAEAA3}" type="presParOf" srcId="{09B5E18A-3FE8-4B35-9EBC-623268D8496B}" destId="{B62C8C26-069E-45A9-9486-2F4AD544A5A3}" srcOrd="10" destOrd="0" presId="urn:microsoft.com/office/officeart/2005/8/layout/gear1"/>
    <dgm:cxn modelId="{E43915F1-911A-489C-B3AA-4A7F83C673D8}" type="presParOf" srcId="{09B5E18A-3FE8-4B35-9EBC-623268D8496B}" destId="{99AA22FB-B50F-4B4C-BDEF-7BDA287F18D8}" srcOrd="11" destOrd="0" presId="urn:microsoft.com/office/officeart/2005/8/layout/gear1"/>
    <dgm:cxn modelId="{AD4AE13B-34DB-4C45-93D0-4D7CA3BD7AE0}" type="presParOf" srcId="{09B5E18A-3FE8-4B35-9EBC-623268D8496B}" destId="{982E4BF2-E2DC-4F5E-B728-00D77F9ECC0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BB954-B12F-4200-B618-AE7CD4CE42A1}">
      <dsp:nvSpPr>
        <dsp:cNvPr id="0" name=""/>
        <dsp:cNvSpPr/>
      </dsp:nvSpPr>
      <dsp:spPr>
        <a:xfrm>
          <a:off x="3226386" y="2149414"/>
          <a:ext cx="2743553" cy="2743553"/>
        </a:xfrm>
        <a:prstGeom prst="gear9">
          <a:avLst/>
        </a:prstGeom>
        <a:solidFill>
          <a:srgbClr val="E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t>SQA/EV Visits</a:t>
          </a:r>
        </a:p>
      </dsp:txBody>
      <dsp:txXfrm>
        <a:off x="3777962" y="2792078"/>
        <a:ext cx="1640401" cy="1410243"/>
      </dsp:txXfrm>
    </dsp:sp>
    <dsp:sp modelId="{B32696C6-6672-4AF9-A3B8-0A98BBA909F4}">
      <dsp:nvSpPr>
        <dsp:cNvPr id="0" name=""/>
        <dsp:cNvSpPr/>
      </dsp:nvSpPr>
      <dsp:spPr>
        <a:xfrm>
          <a:off x="1176670" y="1447199"/>
          <a:ext cx="2510501" cy="2370629"/>
        </a:xfrm>
        <a:prstGeom prst="gear6">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SDS Contract</a:t>
          </a:r>
        </a:p>
      </dsp:txBody>
      <dsp:txXfrm>
        <a:off x="1793815" y="2047619"/>
        <a:ext cx="1276211" cy="1169789"/>
      </dsp:txXfrm>
    </dsp:sp>
    <dsp:sp modelId="{40CD721D-F0FE-4F4D-9F23-A3F59553CBC9}">
      <dsp:nvSpPr>
        <dsp:cNvPr id="0" name=""/>
        <dsp:cNvSpPr/>
      </dsp:nvSpPr>
      <dsp:spPr>
        <a:xfrm rot="20700000">
          <a:off x="2896552" y="219687"/>
          <a:ext cx="1954998" cy="1954998"/>
        </a:xfrm>
        <a:prstGeom prst="gear6">
          <a:avLst/>
        </a:prstGeom>
        <a:solidFill>
          <a:schemeClr val="accent2">
            <a:hueOff val="-1521236"/>
            <a:satOff val="7702"/>
            <a:lumOff val="2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Inactivity</a:t>
          </a:r>
        </a:p>
      </dsp:txBody>
      <dsp:txXfrm rot="-20700000">
        <a:off x="3325341" y="648476"/>
        <a:ext cx="1097421" cy="1097421"/>
      </dsp:txXfrm>
    </dsp:sp>
    <dsp:sp modelId="{B62C8C26-069E-45A9-9486-2F4AD544A5A3}">
      <dsp:nvSpPr>
        <dsp:cNvPr id="0" name=""/>
        <dsp:cNvSpPr/>
      </dsp:nvSpPr>
      <dsp:spPr>
        <a:xfrm>
          <a:off x="3173077" y="1825697"/>
          <a:ext cx="3511748" cy="3511748"/>
        </a:xfrm>
        <a:prstGeom prst="circularArrow">
          <a:avLst>
            <a:gd name="adj1" fmla="val 4688"/>
            <a:gd name="adj2" fmla="val 299029"/>
            <a:gd name="adj3" fmla="val 2532340"/>
            <a:gd name="adj4" fmla="val 15826864"/>
            <a:gd name="adj5" fmla="val 546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99AA22FB-B50F-4B4C-BDEF-7BDA287F18D8}">
      <dsp:nvSpPr>
        <dsp:cNvPr id="0" name=""/>
        <dsp:cNvSpPr/>
      </dsp:nvSpPr>
      <dsp:spPr>
        <a:xfrm>
          <a:off x="982948" y="1113286"/>
          <a:ext cx="2551504" cy="2551504"/>
        </a:xfrm>
        <a:prstGeom prst="leftCircularArrow">
          <a:avLst>
            <a:gd name="adj1" fmla="val 6452"/>
            <a:gd name="adj2" fmla="val 429999"/>
            <a:gd name="adj3" fmla="val 10489124"/>
            <a:gd name="adj4" fmla="val 14837806"/>
            <a:gd name="adj5" fmla="val 7527"/>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82E4BF2-E2DC-4F5E-B728-00D77F9ECC01}">
      <dsp:nvSpPr>
        <dsp:cNvPr id="0" name=""/>
        <dsp:cNvSpPr/>
      </dsp:nvSpPr>
      <dsp:spPr>
        <a:xfrm>
          <a:off x="2444341" y="-211937"/>
          <a:ext cx="2751035" cy="2751035"/>
        </a:xfrm>
        <a:prstGeom prst="circularArrow">
          <a:avLst>
            <a:gd name="adj1" fmla="val 5984"/>
            <a:gd name="adj2" fmla="val 394124"/>
            <a:gd name="adj3" fmla="val 13313824"/>
            <a:gd name="adj4" fmla="val 10508221"/>
            <a:gd name="adj5" fmla="val 6981"/>
          </a:avLst>
        </a:prstGeom>
        <a:solidFill>
          <a:schemeClr val="accent2">
            <a:hueOff val="-1521236"/>
            <a:satOff val="7702"/>
            <a:lumOff val="2627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5289B0-E018-7940-925B-BA31713C7657}"/>
              </a:ext>
            </a:extLst>
          </p:cNvPr>
          <p:cNvSpPr>
            <a:spLocks noGrp="1"/>
          </p:cNvSpPr>
          <p:nvPr>
            <p:ph type="hdr" sz="quarter"/>
          </p:nvPr>
        </p:nvSpPr>
        <p:spPr>
          <a:xfrm>
            <a:off x="0" y="0"/>
            <a:ext cx="4160520" cy="3011531"/>
          </a:xfrm>
          <a:prstGeom prst="rect">
            <a:avLst/>
          </a:prstGeom>
        </p:spPr>
        <p:txBody>
          <a:bodyPr vert="horz" lIns="194017" tIns="97009" rIns="194017" bIns="97009" rtlCol="0"/>
          <a:lstStyle>
            <a:lvl1pPr algn="l">
              <a:defRPr sz="2500"/>
            </a:lvl1pPr>
          </a:lstStyle>
          <a:p>
            <a:endParaRPr lang="en-US"/>
          </a:p>
        </p:txBody>
      </p:sp>
      <p:sp>
        <p:nvSpPr>
          <p:cNvPr id="3" name="Date Placeholder 2">
            <a:extLst>
              <a:ext uri="{FF2B5EF4-FFF2-40B4-BE49-F238E27FC236}">
                <a16:creationId xmlns:a16="http://schemas.microsoft.com/office/drawing/2014/main" id="{C33ADD6C-CC44-2D45-8E82-8A82AFA01A68}"/>
              </a:ext>
            </a:extLst>
          </p:cNvPr>
          <p:cNvSpPr>
            <a:spLocks noGrp="1"/>
          </p:cNvSpPr>
          <p:nvPr>
            <p:ph type="dt" sz="quarter" idx="1"/>
          </p:nvPr>
        </p:nvSpPr>
        <p:spPr>
          <a:xfrm>
            <a:off x="5438458" y="0"/>
            <a:ext cx="4160520" cy="3011531"/>
          </a:xfrm>
          <a:prstGeom prst="rect">
            <a:avLst/>
          </a:prstGeom>
        </p:spPr>
        <p:txBody>
          <a:bodyPr vert="horz" lIns="194017" tIns="97009" rIns="194017" bIns="97009" rtlCol="0"/>
          <a:lstStyle>
            <a:lvl1pPr algn="r">
              <a:defRPr sz="2500"/>
            </a:lvl1pPr>
          </a:lstStyle>
          <a:p>
            <a:fld id="{BEEA7EEF-D905-5D41-9929-C28A8EFDD395}" type="datetimeFigureOut">
              <a:rPr lang="en-US" smtClean="0"/>
              <a:t>10/7/2021</a:t>
            </a:fld>
            <a:endParaRPr lang="en-US"/>
          </a:p>
        </p:txBody>
      </p:sp>
      <p:sp>
        <p:nvSpPr>
          <p:cNvPr id="4" name="Footer Placeholder 3">
            <a:extLst>
              <a:ext uri="{FF2B5EF4-FFF2-40B4-BE49-F238E27FC236}">
                <a16:creationId xmlns:a16="http://schemas.microsoft.com/office/drawing/2014/main" id="{6DD3E27A-CE60-214D-A3D8-722062CB738F}"/>
              </a:ext>
            </a:extLst>
          </p:cNvPr>
          <p:cNvSpPr>
            <a:spLocks noGrp="1"/>
          </p:cNvSpPr>
          <p:nvPr>
            <p:ph type="ftr" sz="quarter" idx="2"/>
          </p:nvPr>
        </p:nvSpPr>
        <p:spPr>
          <a:xfrm>
            <a:off x="0" y="57010632"/>
            <a:ext cx="4160520" cy="3011525"/>
          </a:xfrm>
          <a:prstGeom prst="rect">
            <a:avLst/>
          </a:prstGeom>
        </p:spPr>
        <p:txBody>
          <a:bodyPr vert="horz" lIns="194017" tIns="97009" rIns="194017" bIns="97009" rtlCol="0" anchor="b"/>
          <a:lstStyle>
            <a:lvl1pPr algn="l">
              <a:defRPr sz="2500"/>
            </a:lvl1pPr>
          </a:lstStyle>
          <a:p>
            <a:endParaRPr lang="en-US"/>
          </a:p>
        </p:txBody>
      </p:sp>
      <p:sp>
        <p:nvSpPr>
          <p:cNvPr id="5" name="Slide Number Placeholder 4">
            <a:extLst>
              <a:ext uri="{FF2B5EF4-FFF2-40B4-BE49-F238E27FC236}">
                <a16:creationId xmlns:a16="http://schemas.microsoft.com/office/drawing/2014/main" id="{674B02D8-791F-BD42-BBC6-4C7D0B7390EF}"/>
              </a:ext>
            </a:extLst>
          </p:cNvPr>
          <p:cNvSpPr>
            <a:spLocks noGrp="1"/>
          </p:cNvSpPr>
          <p:nvPr>
            <p:ph type="sldNum" sz="quarter" idx="3"/>
          </p:nvPr>
        </p:nvSpPr>
        <p:spPr>
          <a:xfrm>
            <a:off x="5438458" y="57010632"/>
            <a:ext cx="4160520" cy="3011525"/>
          </a:xfrm>
          <a:prstGeom prst="rect">
            <a:avLst/>
          </a:prstGeom>
        </p:spPr>
        <p:txBody>
          <a:bodyPr vert="horz" lIns="194017" tIns="97009" rIns="194017" bIns="97009" rtlCol="0" anchor="b"/>
          <a:lstStyle>
            <a:lvl1pPr algn="r">
              <a:defRPr sz="2500"/>
            </a:lvl1pPr>
          </a:lstStyle>
          <a:p>
            <a:fld id="{86DD6E70-8AD4-BC44-B8B4-45EA7939DCDF}" type="slidenum">
              <a:rPr lang="en-US" smtClean="0"/>
              <a:t>‹#›</a:t>
            </a:fld>
            <a:endParaRPr lang="en-US"/>
          </a:p>
        </p:txBody>
      </p:sp>
    </p:spTree>
    <p:extLst>
      <p:ext uri="{BB962C8B-B14F-4D97-AF65-F5344CB8AC3E}">
        <p14:creationId xmlns:p14="http://schemas.microsoft.com/office/powerpoint/2010/main" val="3268174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011531"/>
          </a:xfrm>
          <a:prstGeom prst="rect">
            <a:avLst/>
          </a:prstGeom>
        </p:spPr>
        <p:txBody>
          <a:bodyPr vert="horz" lIns="194017" tIns="97009" rIns="194017" bIns="97009" rtlCol="0"/>
          <a:lstStyle>
            <a:lvl1pPr algn="l">
              <a:defRPr sz="2500"/>
            </a:lvl1pPr>
          </a:lstStyle>
          <a:p>
            <a:endParaRPr lang="en-GB"/>
          </a:p>
        </p:txBody>
      </p:sp>
      <p:sp>
        <p:nvSpPr>
          <p:cNvPr id="3" name="Date Placeholder 2"/>
          <p:cNvSpPr>
            <a:spLocks noGrp="1"/>
          </p:cNvSpPr>
          <p:nvPr>
            <p:ph type="dt" idx="1"/>
          </p:nvPr>
        </p:nvSpPr>
        <p:spPr>
          <a:xfrm>
            <a:off x="5438458" y="0"/>
            <a:ext cx="4160520" cy="3011531"/>
          </a:xfrm>
          <a:prstGeom prst="rect">
            <a:avLst/>
          </a:prstGeom>
        </p:spPr>
        <p:txBody>
          <a:bodyPr vert="horz" lIns="194017" tIns="97009" rIns="194017" bIns="97009" rtlCol="0"/>
          <a:lstStyle>
            <a:lvl1pPr algn="r">
              <a:defRPr sz="2500"/>
            </a:lvl1pPr>
          </a:lstStyle>
          <a:p>
            <a:fld id="{CABC6DA2-D195-4444-8BEC-D78B43B978B1}" type="datetimeFigureOut">
              <a:rPr lang="en-GB" smtClean="0"/>
              <a:t>07/10/2021</a:t>
            </a:fld>
            <a:endParaRPr lang="en-GB"/>
          </a:p>
        </p:txBody>
      </p:sp>
      <p:sp>
        <p:nvSpPr>
          <p:cNvPr id="4" name="Slide Image Placeholder 3"/>
          <p:cNvSpPr>
            <a:spLocks noGrp="1" noRot="1" noChangeAspect="1"/>
          </p:cNvSpPr>
          <p:nvPr>
            <p:ph type="sldImg" idx="2"/>
          </p:nvPr>
        </p:nvSpPr>
        <p:spPr>
          <a:xfrm>
            <a:off x="-13206413" y="7502525"/>
            <a:ext cx="36014026" cy="20258088"/>
          </a:xfrm>
          <a:prstGeom prst="rect">
            <a:avLst/>
          </a:prstGeom>
          <a:noFill/>
          <a:ln w="12700">
            <a:solidFill>
              <a:prstClr val="black"/>
            </a:solidFill>
          </a:ln>
        </p:spPr>
        <p:txBody>
          <a:bodyPr vert="horz" lIns="194017" tIns="97009" rIns="194017" bIns="97009" rtlCol="0" anchor="ctr"/>
          <a:lstStyle/>
          <a:p>
            <a:endParaRPr lang="en-GB"/>
          </a:p>
        </p:txBody>
      </p:sp>
      <p:sp>
        <p:nvSpPr>
          <p:cNvPr id="5" name="Notes Placeholder 4"/>
          <p:cNvSpPr>
            <a:spLocks noGrp="1"/>
          </p:cNvSpPr>
          <p:nvPr>
            <p:ph type="body" sz="quarter" idx="3"/>
          </p:nvPr>
        </p:nvSpPr>
        <p:spPr>
          <a:xfrm>
            <a:off x="960120" y="28885662"/>
            <a:ext cx="7680960" cy="23633723"/>
          </a:xfrm>
          <a:prstGeom prst="rect">
            <a:avLst/>
          </a:prstGeom>
        </p:spPr>
        <p:txBody>
          <a:bodyPr vert="horz" lIns="194017" tIns="97009" rIns="194017" bIns="970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7010632"/>
            <a:ext cx="4160520" cy="3011525"/>
          </a:xfrm>
          <a:prstGeom prst="rect">
            <a:avLst/>
          </a:prstGeom>
        </p:spPr>
        <p:txBody>
          <a:bodyPr vert="horz" lIns="194017" tIns="97009" rIns="194017" bIns="97009" rtlCol="0" anchor="b"/>
          <a:lstStyle>
            <a:lvl1pPr algn="l">
              <a:defRPr sz="2500"/>
            </a:lvl1pPr>
          </a:lstStyle>
          <a:p>
            <a:endParaRPr lang="en-GB"/>
          </a:p>
        </p:txBody>
      </p:sp>
      <p:sp>
        <p:nvSpPr>
          <p:cNvPr id="7" name="Slide Number Placeholder 6"/>
          <p:cNvSpPr>
            <a:spLocks noGrp="1"/>
          </p:cNvSpPr>
          <p:nvPr>
            <p:ph type="sldNum" sz="quarter" idx="5"/>
          </p:nvPr>
        </p:nvSpPr>
        <p:spPr>
          <a:xfrm>
            <a:off x="5438458" y="57010632"/>
            <a:ext cx="4160520" cy="3011525"/>
          </a:xfrm>
          <a:prstGeom prst="rect">
            <a:avLst/>
          </a:prstGeom>
        </p:spPr>
        <p:txBody>
          <a:bodyPr vert="horz" lIns="194017" tIns="97009" rIns="194017" bIns="97009" rtlCol="0" anchor="b"/>
          <a:lstStyle>
            <a:lvl1pPr algn="r">
              <a:defRPr sz="2500"/>
            </a:lvl1pPr>
          </a:lstStyle>
          <a:p>
            <a:fld id="{E850AFAD-AD9F-4486-B752-421F6527A35D}" type="slidenum">
              <a:rPr lang="en-GB" smtClean="0"/>
              <a:t>‹#›</a:t>
            </a:fld>
            <a:endParaRPr lang="en-GB"/>
          </a:p>
        </p:txBody>
      </p:sp>
    </p:spTree>
    <p:extLst>
      <p:ext uri="{BB962C8B-B14F-4D97-AF65-F5344CB8AC3E}">
        <p14:creationId xmlns:p14="http://schemas.microsoft.com/office/powerpoint/2010/main" val="387756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1</a:t>
            </a:fld>
            <a:endParaRPr lang="en-GB"/>
          </a:p>
        </p:txBody>
      </p:sp>
    </p:spTree>
    <p:extLst>
      <p:ext uri="{BB962C8B-B14F-4D97-AF65-F5344CB8AC3E}">
        <p14:creationId xmlns:p14="http://schemas.microsoft.com/office/powerpoint/2010/main" val="355999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10</a:t>
            </a:fld>
            <a:endParaRPr lang="en-GB"/>
          </a:p>
        </p:txBody>
      </p:sp>
    </p:spTree>
    <p:extLst>
      <p:ext uri="{BB962C8B-B14F-4D97-AF65-F5344CB8AC3E}">
        <p14:creationId xmlns:p14="http://schemas.microsoft.com/office/powerpoint/2010/main" val="139839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pPr defTabSz="2487132">
              <a:defRPr/>
            </a:pPr>
            <a:fld id="{E850AFAD-AD9F-4486-B752-421F6527A35D}" type="slidenum">
              <a:rPr lang="en-GB">
                <a:solidFill>
                  <a:prstClr val="black"/>
                </a:solidFill>
                <a:latin typeface="Calibri" panose="020F0502020204030204"/>
              </a:rPr>
              <a:pPr defTabSz="248713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238650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12</a:t>
            </a:fld>
            <a:endParaRPr lang="en-GB"/>
          </a:p>
        </p:txBody>
      </p:sp>
    </p:spTree>
    <p:extLst>
      <p:ext uri="{BB962C8B-B14F-4D97-AF65-F5344CB8AC3E}">
        <p14:creationId xmlns:p14="http://schemas.microsoft.com/office/powerpoint/2010/main" val="250877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pPr defTabSz="2487132">
              <a:defRPr/>
            </a:pPr>
            <a:fld id="{E850AFAD-AD9F-4486-B752-421F6527A35D}" type="slidenum">
              <a:rPr lang="en-GB">
                <a:solidFill>
                  <a:prstClr val="black"/>
                </a:solidFill>
                <a:latin typeface="Calibri" panose="020F0502020204030204"/>
              </a:rPr>
              <a:pPr defTabSz="2487132">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407811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pPr defTabSz="2487132">
              <a:defRPr/>
            </a:pPr>
            <a:fld id="{E850AFAD-AD9F-4486-B752-421F6527A35D}" type="slidenum">
              <a:rPr lang="en-GB">
                <a:solidFill>
                  <a:prstClr val="black"/>
                </a:solidFill>
                <a:latin typeface="Calibri" panose="020F0502020204030204"/>
              </a:rPr>
              <a:pPr defTabSz="2487132">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2487100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3175" indent="-363175">
              <a:buFont typeface="Arial" panose="020B0604020202020204" pitchFamily="34" charset="0"/>
              <a:buChar char="•"/>
            </a:pPr>
            <a:endParaRPr lang="en-GB" b="0" dirty="0"/>
          </a:p>
          <a:p>
            <a:pPr marL="874443" lvl="0" indent="-363175">
              <a:buFont typeface="Arial" panose="020B0604020202020204" pitchFamily="34" charset="0"/>
              <a:buChar char="•"/>
            </a:pPr>
            <a:endParaRPr lang="en-GB" b="1" dirty="0"/>
          </a:p>
          <a:p>
            <a:pPr marL="1331643" lvl="1" indent="-363175">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E850AFAD-AD9F-4486-B752-421F6527A35D}" type="slidenum">
              <a:rPr lang="en-GB" smtClean="0"/>
              <a:t>15</a:t>
            </a:fld>
            <a:endParaRPr lang="en-GB"/>
          </a:p>
        </p:txBody>
      </p:sp>
    </p:spTree>
    <p:extLst>
      <p:ext uri="{BB962C8B-B14F-4D97-AF65-F5344CB8AC3E}">
        <p14:creationId xmlns:p14="http://schemas.microsoft.com/office/powerpoint/2010/main" val="22184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172180" rtl="0" eaLnBrk="1" fontAlgn="auto" latinLnBrk="0" hangingPunct="1">
              <a:lnSpc>
                <a:spcPct val="100000"/>
              </a:lnSpc>
              <a:spcBef>
                <a:spcPts val="0"/>
              </a:spcBef>
              <a:spcAft>
                <a:spcPts val="0"/>
              </a:spcAft>
              <a:buClrTx/>
              <a:buSzTx/>
              <a:buFontTx/>
              <a:buNone/>
              <a:tabLst/>
              <a:defRPr/>
            </a:pPr>
            <a:fld id="{BCC21A4C-94B1-44DB-808F-2A51A4CA9D73}" type="slidenum">
              <a:rPr kumimoji="0" lang="en-US"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72180" rtl="0" eaLnBrk="1" fontAlgn="auto" latinLnBrk="0" hangingPunct="1">
                <a:lnSpc>
                  <a:spcPct val="100000"/>
                </a:lnSpc>
                <a:spcBef>
                  <a:spcPts val="0"/>
                </a:spcBef>
                <a:spcAft>
                  <a:spcPts val="0"/>
                </a:spcAft>
                <a:buClrTx/>
                <a:buSzTx/>
                <a:buFontTx/>
                <a:buNone/>
                <a:tabLst/>
                <a:defRPr/>
              </a:pPr>
              <a:t>16</a:t>
            </a:fld>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20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64" indent="-171164">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2</a:t>
            </a:fld>
            <a:endParaRPr lang="en-GB"/>
          </a:p>
        </p:txBody>
      </p:sp>
    </p:spTree>
    <p:extLst>
      <p:ext uri="{BB962C8B-B14F-4D97-AF65-F5344CB8AC3E}">
        <p14:creationId xmlns:p14="http://schemas.microsoft.com/office/powerpoint/2010/main" val="302707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i="0" dirty="0"/>
          </a:p>
        </p:txBody>
      </p:sp>
      <p:sp>
        <p:nvSpPr>
          <p:cNvPr id="4" name="Slide Number Placeholder 3"/>
          <p:cNvSpPr>
            <a:spLocks noGrp="1"/>
          </p:cNvSpPr>
          <p:nvPr>
            <p:ph type="sldNum" sz="quarter" idx="5"/>
          </p:nvPr>
        </p:nvSpPr>
        <p:spPr/>
        <p:txBody>
          <a:bodyPr/>
          <a:lstStyle/>
          <a:p>
            <a:fld id="{E850AFAD-AD9F-4486-B752-421F6527A35D}" type="slidenum">
              <a:rPr lang="en-GB" smtClean="0"/>
              <a:t>3</a:t>
            </a:fld>
            <a:endParaRPr lang="en-GB"/>
          </a:p>
        </p:txBody>
      </p:sp>
    </p:spTree>
    <p:extLst>
      <p:ext uri="{BB962C8B-B14F-4D97-AF65-F5344CB8AC3E}">
        <p14:creationId xmlns:p14="http://schemas.microsoft.com/office/powerpoint/2010/main" val="127747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4</a:t>
            </a:fld>
            <a:endParaRPr lang="en-GB"/>
          </a:p>
        </p:txBody>
      </p:sp>
    </p:spTree>
    <p:extLst>
      <p:ext uri="{BB962C8B-B14F-4D97-AF65-F5344CB8AC3E}">
        <p14:creationId xmlns:p14="http://schemas.microsoft.com/office/powerpoint/2010/main" val="65159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pPr defTabSz="2487132">
              <a:defRPr/>
            </a:pPr>
            <a:fld id="{E850AFAD-AD9F-4486-B752-421F6527A35D}" type="slidenum">
              <a:rPr lang="en-GB">
                <a:solidFill>
                  <a:prstClr val="black"/>
                </a:solidFill>
                <a:latin typeface="Calibri" panose="020F0502020204030204"/>
              </a:rPr>
              <a:pPr defTabSz="2487132">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176286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6</a:t>
            </a:fld>
            <a:endParaRPr lang="en-GB"/>
          </a:p>
        </p:txBody>
      </p:sp>
    </p:spTree>
    <p:extLst>
      <p:ext uri="{BB962C8B-B14F-4D97-AF65-F5344CB8AC3E}">
        <p14:creationId xmlns:p14="http://schemas.microsoft.com/office/powerpoint/2010/main" val="95019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7</a:t>
            </a:fld>
            <a:endParaRPr lang="en-GB"/>
          </a:p>
        </p:txBody>
      </p:sp>
    </p:spTree>
    <p:extLst>
      <p:ext uri="{BB962C8B-B14F-4D97-AF65-F5344CB8AC3E}">
        <p14:creationId xmlns:p14="http://schemas.microsoft.com/office/powerpoint/2010/main" val="1143337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pPr defTabSz="2487132">
              <a:defRPr/>
            </a:pPr>
            <a:fld id="{E850AFAD-AD9F-4486-B752-421F6527A35D}" type="slidenum">
              <a:rPr lang="en-GB">
                <a:solidFill>
                  <a:prstClr val="black"/>
                </a:solidFill>
                <a:latin typeface="Calibri" panose="020F0502020204030204"/>
              </a:rPr>
              <a:pPr defTabSz="2487132">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147532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64" indent="-171164">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850AFAD-AD9F-4486-B752-421F6527A35D}" type="slidenum">
              <a:rPr lang="en-GB" smtClean="0"/>
              <a:t>9</a:t>
            </a:fld>
            <a:endParaRPr lang="en-GB"/>
          </a:p>
        </p:txBody>
      </p:sp>
    </p:spTree>
    <p:extLst>
      <p:ext uri="{BB962C8B-B14F-4D97-AF65-F5344CB8AC3E}">
        <p14:creationId xmlns:p14="http://schemas.microsoft.com/office/powerpoint/2010/main" val="3056347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Master" Target="../slideMasters/slideMaster17.xml"/><Relationship Id="rId5" Type="http://schemas.openxmlformats.org/officeDocument/2006/relationships/image" Target="../media/image55.png"/><Relationship Id="rId4" Type="http://schemas.openxmlformats.org/officeDocument/2006/relationships/image" Target="../media/image5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png"/><Relationship Id="rId1" Type="http://schemas.openxmlformats.org/officeDocument/2006/relationships/slideMaster" Target="../slideMasters/slideMaster18.xml"/><Relationship Id="rId5" Type="http://schemas.openxmlformats.org/officeDocument/2006/relationships/image" Target="../media/image45.png"/><Relationship Id="rId4" Type="http://schemas.openxmlformats.org/officeDocument/2006/relationships/image" Target="../media/image12.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Master" Target="../slideMasters/slideMaster18.xml"/><Relationship Id="rId4" Type="http://schemas.openxmlformats.org/officeDocument/2006/relationships/image" Target="../media/image45.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8.xml"/><Relationship Id="rId4" Type="http://schemas.openxmlformats.org/officeDocument/2006/relationships/image" Target="../media/image2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5.png"/><Relationship Id="rId1" Type="http://schemas.openxmlformats.org/officeDocument/2006/relationships/slideMaster" Target="../slideMasters/slideMaster18.xml"/><Relationship Id="rId5" Type="http://schemas.openxmlformats.org/officeDocument/2006/relationships/image" Target="../media/image12.png"/><Relationship Id="rId4" Type="http://schemas.openxmlformats.org/officeDocument/2006/relationships/image" Target="../media/image4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8.xml"/><Relationship Id="rId4" Type="http://schemas.openxmlformats.org/officeDocument/2006/relationships/image" Target="../media/image1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9.xml"/><Relationship Id="rId5" Type="http://schemas.openxmlformats.org/officeDocument/2006/relationships/image" Target="../media/image61.png"/><Relationship Id="rId4" Type="http://schemas.openxmlformats.org/officeDocument/2006/relationships/image" Target="../media/image2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9.xml"/><Relationship Id="rId5" Type="http://schemas.openxmlformats.org/officeDocument/2006/relationships/image" Target="../media/image61.png"/><Relationship Id="rId4"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9.xml"/><Relationship Id="rId5" Type="http://schemas.openxmlformats.org/officeDocument/2006/relationships/image" Target="../media/image16.png"/><Relationship Id="rId4" Type="http://schemas.openxmlformats.org/officeDocument/2006/relationships/image" Target="../media/image11.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9.xml"/><Relationship Id="rId5" Type="http://schemas.openxmlformats.org/officeDocument/2006/relationships/image" Target="../media/image16.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23.png"/><Relationship Id="rId4"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5.png"/><Relationship Id="rId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Master" Target="../slideMasters/slideMaster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1.xml"/><Relationship Id="rId4"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3.xml"/><Relationship Id="rId5" Type="http://schemas.openxmlformats.org/officeDocument/2006/relationships/image" Target="../media/image33.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Master" Target="../slideMasters/slideMaster13.xml"/><Relationship Id="rId5" Type="http://schemas.openxmlformats.org/officeDocument/2006/relationships/image" Target="../media/image34.png"/><Relationship Id="rId4"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3.xml"/><Relationship Id="rId5" Type="http://schemas.openxmlformats.org/officeDocument/2006/relationships/image" Target="../media/image33.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3.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Master" Target="../slideMasters/slideMaster14.xml"/><Relationship Id="rId5" Type="http://schemas.openxmlformats.org/officeDocument/2006/relationships/image" Target="../media/image4.png"/><Relationship Id="rId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4.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4.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4.xml"/><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2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15.xml"/><Relationship Id="rId4" Type="http://schemas.openxmlformats.org/officeDocument/2006/relationships/image" Target="../media/image3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9.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Master" Target="../slideMasters/slideMaster15.xml"/><Relationship Id="rId4" Type="http://schemas.openxmlformats.org/officeDocument/2006/relationships/image" Target="../media/image45.png"/></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toolkit.bppuniversity.ac.uk/page/login" TargetMode="External"/><Relationship Id="rId2" Type="http://schemas.openxmlformats.org/officeDocument/2006/relationships/image" Target="../media/image46.png"/><Relationship Id="rId1" Type="http://schemas.openxmlformats.org/officeDocument/2006/relationships/slideMaster" Target="../slideMasters/slideMaster16.xml"/><Relationship Id="rId4" Type="http://schemas.openxmlformats.org/officeDocument/2006/relationships/image" Target="../media/image47.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toolkit.bppuniversity.ac.uk/page/login" TargetMode="External"/><Relationship Id="rId1" Type="http://schemas.openxmlformats.org/officeDocument/2006/relationships/slideMaster" Target="../slideMasters/slideMaster16.xml"/><Relationship Id="rId4" Type="http://schemas.openxmlformats.org/officeDocument/2006/relationships/image" Target="../media/image4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toolkit.bppuniversity.ac.uk/page/login" TargetMode="External"/><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toolkit.bppuniversity.ac.uk/page/login" TargetMode="External"/><Relationship Id="rId2" Type="http://schemas.openxmlformats.org/officeDocument/2006/relationships/image" Target="../media/image48.png"/><Relationship Id="rId1" Type="http://schemas.openxmlformats.org/officeDocument/2006/relationships/slideMaster" Target="../slideMasters/slideMaster16.xml"/><Relationship Id="rId6"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toolkit.bppuniversity.ac.uk/page/login" TargetMode="External"/><Relationship Id="rId1" Type="http://schemas.openxmlformats.org/officeDocument/2006/relationships/slideMaster" Target="../slideMasters/slideMaster16.xml"/><Relationship Id="rId4" Type="http://schemas.openxmlformats.org/officeDocument/2006/relationships/image" Target="../media/image52.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Master" Target="../slideMasters/slideMaster17.xml"/><Relationship Id="rId5" Type="http://schemas.openxmlformats.org/officeDocument/2006/relationships/image" Target="../media/image56.png"/><Relationship Id="rId4" Type="http://schemas.openxmlformats.org/officeDocument/2006/relationships/image" Target="../media/image5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17.xml"/><Relationship Id="rId4" Type="http://schemas.openxmlformats.org/officeDocument/2006/relationships/image" Target="../media/image5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
        <p:nvSpPr>
          <p:cNvPr id="14" name="Title 1">
            <a:extLst>
              <a:ext uri="{FF2B5EF4-FFF2-40B4-BE49-F238E27FC236}">
                <a16:creationId xmlns:a16="http://schemas.microsoft.com/office/drawing/2014/main" id="{AD46B67F-EE3C-D641-8041-5597879F0CC5}"/>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5" name="Picture 14">
            <a:extLst>
              <a:ext uri="{FF2B5EF4-FFF2-40B4-BE49-F238E27FC236}">
                <a16:creationId xmlns:a16="http://schemas.microsoft.com/office/drawing/2014/main" id="{3DC1DF6D-C8B6-5A44-9301-35508B1CC46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6" name="Text Placeholder 9">
            <a:extLst>
              <a:ext uri="{FF2B5EF4-FFF2-40B4-BE49-F238E27FC236}">
                <a16:creationId xmlns:a16="http://schemas.microsoft.com/office/drawing/2014/main" id="{1C28899F-DBA8-544B-BEF7-A46A65385FFC}"/>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7" name="Text Placeholder 9">
            <a:extLst>
              <a:ext uri="{FF2B5EF4-FFF2-40B4-BE49-F238E27FC236}">
                <a16:creationId xmlns:a16="http://schemas.microsoft.com/office/drawing/2014/main" id="{415253FA-D966-EA4D-B948-B5045C6EBBB2}"/>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156807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Blank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FE93E4-CDFE-1146-834A-F3F20474D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19" name="Text Placeholder 9">
            <a:extLst>
              <a:ext uri="{FF2B5EF4-FFF2-40B4-BE49-F238E27FC236}">
                <a16:creationId xmlns:a16="http://schemas.microsoft.com/office/drawing/2014/main" id="{13BB04A6-F0CE-C845-8A11-8B742E47B394}"/>
              </a:ext>
            </a:extLst>
          </p:cNvPr>
          <p:cNvSpPr>
            <a:spLocks noGrp="1"/>
          </p:cNvSpPr>
          <p:nvPr>
            <p:ph type="body" sz="quarter" idx="10" hasCustomPrompt="1"/>
          </p:nvPr>
        </p:nvSpPr>
        <p:spPr>
          <a:xfrm>
            <a:off x="3640931" y="549275"/>
            <a:ext cx="4910137" cy="898623"/>
          </a:xfrm>
          <a:prstGeom prst="rect">
            <a:avLst/>
          </a:prstGeom>
        </p:spPr>
        <p:txBody>
          <a:bodyPr lIns="0" tIns="0" rIns="0" bIns="0"/>
          <a:lstStyle>
            <a:lvl1pPr marL="0" indent="0" algn="ctr">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Contents Header.</a:t>
            </a:r>
          </a:p>
        </p:txBody>
      </p:sp>
      <p:sp>
        <p:nvSpPr>
          <p:cNvPr id="20" name="Text Placeholder 9">
            <a:extLst>
              <a:ext uri="{FF2B5EF4-FFF2-40B4-BE49-F238E27FC236}">
                <a16:creationId xmlns:a16="http://schemas.microsoft.com/office/drawing/2014/main" id="{2405CE7A-8BE7-A246-ACA7-7C6ED363AEDE}"/>
              </a:ext>
            </a:extLst>
          </p:cNvPr>
          <p:cNvSpPr>
            <a:spLocks noGrp="1"/>
          </p:cNvSpPr>
          <p:nvPr>
            <p:ph type="body" sz="quarter" idx="12" hasCustomPrompt="1"/>
          </p:nvPr>
        </p:nvSpPr>
        <p:spPr>
          <a:xfrm>
            <a:off x="3640930" y="265722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2</a:t>
            </a:r>
          </a:p>
        </p:txBody>
      </p:sp>
      <p:sp>
        <p:nvSpPr>
          <p:cNvPr id="21" name="Text Placeholder 9">
            <a:extLst>
              <a:ext uri="{FF2B5EF4-FFF2-40B4-BE49-F238E27FC236}">
                <a16:creationId xmlns:a16="http://schemas.microsoft.com/office/drawing/2014/main" id="{1AB26BB7-53A9-6344-B93F-AC35F353619F}"/>
              </a:ext>
            </a:extLst>
          </p:cNvPr>
          <p:cNvSpPr>
            <a:spLocks noGrp="1"/>
          </p:cNvSpPr>
          <p:nvPr>
            <p:ph type="body" sz="quarter" idx="13" hasCustomPrompt="1"/>
          </p:nvPr>
        </p:nvSpPr>
        <p:spPr>
          <a:xfrm>
            <a:off x="3640930" y="3053092"/>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3</a:t>
            </a:r>
          </a:p>
        </p:txBody>
      </p:sp>
      <p:sp>
        <p:nvSpPr>
          <p:cNvPr id="22" name="Text Placeholder 9">
            <a:extLst>
              <a:ext uri="{FF2B5EF4-FFF2-40B4-BE49-F238E27FC236}">
                <a16:creationId xmlns:a16="http://schemas.microsoft.com/office/drawing/2014/main" id="{D3719E0B-1FCF-1842-8865-96C748AE3976}"/>
              </a:ext>
            </a:extLst>
          </p:cNvPr>
          <p:cNvSpPr>
            <a:spLocks noGrp="1"/>
          </p:cNvSpPr>
          <p:nvPr>
            <p:ph type="body" sz="quarter" idx="14" hasCustomPrompt="1"/>
          </p:nvPr>
        </p:nvSpPr>
        <p:spPr>
          <a:xfrm>
            <a:off x="3640929" y="3445637"/>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4</a:t>
            </a:r>
          </a:p>
        </p:txBody>
      </p:sp>
      <p:sp>
        <p:nvSpPr>
          <p:cNvPr id="23" name="Text Placeholder 9">
            <a:extLst>
              <a:ext uri="{FF2B5EF4-FFF2-40B4-BE49-F238E27FC236}">
                <a16:creationId xmlns:a16="http://schemas.microsoft.com/office/drawing/2014/main" id="{E862512E-B93D-4042-9E47-D81EF0CF8E94}"/>
              </a:ext>
            </a:extLst>
          </p:cNvPr>
          <p:cNvSpPr>
            <a:spLocks noGrp="1"/>
          </p:cNvSpPr>
          <p:nvPr>
            <p:ph type="body" sz="quarter" idx="15" hasCustomPrompt="1"/>
          </p:nvPr>
        </p:nvSpPr>
        <p:spPr>
          <a:xfrm>
            <a:off x="3640931" y="384865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5</a:t>
            </a:r>
          </a:p>
        </p:txBody>
      </p:sp>
      <p:sp>
        <p:nvSpPr>
          <p:cNvPr id="24" name="Text Placeholder 9">
            <a:extLst>
              <a:ext uri="{FF2B5EF4-FFF2-40B4-BE49-F238E27FC236}">
                <a16:creationId xmlns:a16="http://schemas.microsoft.com/office/drawing/2014/main" id="{357BC77B-42C4-444F-8BD3-32834BCBBDFC}"/>
              </a:ext>
            </a:extLst>
          </p:cNvPr>
          <p:cNvSpPr>
            <a:spLocks noGrp="1"/>
          </p:cNvSpPr>
          <p:nvPr>
            <p:ph type="body" sz="quarter" idx="16" hasCustomPrompt="1"/>
          </p:nvPr>
        </p:nvSpPr>
        <p:spPr>
          <a:xfrm>
            <a:off x="3640930" y="424120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6</a:t>
            </a:r>
          </a:p>
        </p:txBody>
      </p:sp>
      <p:sp>
        <p:nvSpPr>
          <p:cNvPr id="25" name="Text Placeholder 9">
            <a:extLst>
              <a:ext uri="{FF2B5EF4-FFF2-40B4-BE49-F238E27FC236}">
                <a16:creationId xmlns:a16="http://schemas.microsoft.com/office/drawing/2014/main" id="{BF1F1984-0983-2E41-B0EC-0E300F1F178D}"/>
              </a:ext>
            </a:extLst>
          </p:cNvPr>
          <p:cNvSpPr>
            <a:spLocks noGrp="1"/>
          </p:cNvSpPr>
          <p:nvPr>
            <p:ph type="body" sz="quarter" idx="11" hasCustomPrompt="1"/>
          </p:nvPr>
        </p:nvSpPr>
        <p:spPr>
          <a:xfrm>
            <a:off x="3640931" y="226468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1</a:t>
            </a:r>
          </a:p>
        </p:txBody>
      </p:sp>
      <p:pic>
        <p:nvPicPr>
          <p:cNvPr id="28" name="Picture 27">
            <a:extLst>
              <a:ext uri="{FF2B5EF4-FFF2-40B4-BE49-F238E27FC236}">
                <a16:creationId xmlns:a16="http://schemas.microsoft.com/office/drawing/2014/main" id="{C6E4586A-46A7-2745-8E9E-27722B44F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29" name="Picture 28">
            <a:extLst>
              <a:ext uri="{FF2B5EF4-FFF2-40B4-BE49-F238E27FC236}">
                <a16:creationId xmlns:a16="http://schemas.microsoft.com/office/drawing/2014/main" id="{52232461-EE89-1240-AF40-1E743E7F78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31" name="Picture 30">
            <a:extLst>
              <a:ext uri="{FF2B5EF4-FFF2-40B4-BE49-F238E27FC236}">
                <a16:creationId xmlns:a16="http://schemas.microsoft.com/office/drawing/2014/main" id="{A931FA1C-DB59-AD42-A248-074D1FF778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32" name="Picture 31">
            <a:extLst>
              <a:ext uri="{FF2B5EF4-FFF2-40B4-BE49-F238E27FC236}">
                <a16:creationId xmlns:a16="http://schemas.microsoft.com/office/drawing/2014/main" id="{42FB95BB-B35B-AA47-809A-1044F8BE2D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624353" y="3698874"/>
            <a:ext cx="2870200" cy="4318000"/>
          </a:xfrm>
          <a:prstGeom prst="rect">
            <a:avLst/>
          </a:prstGeom>
        </p:spPr>
      </p:pic>
    </p:spTree>
    <p:extLst>
      <p:ext uri="{BB962C8B-B14F-4D97-AF65-F5344CB8AC3E}">
        <p14:creationId xmlns:p14="http://schemas.microsoft.com/office/powerpoint/2010/main" val="28310298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ck cover">
    <p:bg>
      <p:bgPr>
        <a:gradFill>
          <a:gsLst>
            <a:gs pos="0">
              <a:schemeClr val="bg2"/>
            </a:gs>
            <a:gs pos="99000">
              <a:schemeClr val="bg1">
                <a:lumMod val="95000"/>
              </a:schemeClr>
            </a:gs>
          </a:gsLst>
          <a:lin ang="27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99EEE4-0C93-0740-8222-52C2372CDDE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77802" y="4586755"/>
            <a:ext cx="1993443" cy="2549048"/>
          </a:xfrm>
          <a:prstGeom prst="rect">
            <a:avLst/>
          </a:prstGeom>
        </p:spPr>
      </p:pic>
      <p:pic>
        <p:nvPicPr>
          <p:cNvPr id="18" name="Picture 17">
            <a:extLst>
              <a:ext uri="{FF2B5EF4-FFF2-40B4-BE49-F238E27FC236}">
                <a16:creationId xmlns:a16="http://schemas.microsoft.com/office/drawing/2014/main" id="{BB9548C5-77E3-D64F-892B-E24864FE195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6200000">
            <a:off x="5824477" y="490474"/>
            <a:ext cx="6858001" cy="5877050"/>
          </a:xfrm>
          <a:prstGeom prst="rect">
            <a:avLst/>
          </a:prstGeom>
        </p:spPr>
      </p:pic>
      <p:pic>
        <p:nvPicPr>
          <p:cNvPr id="19" name="Picture 18">
            <a:extLst>
              <a:ext uri="{FF2B5EF4-FFF2-40B4-BE49-F238E27FC236}">
                <a16:creationId xmlns:a16="http://schemas.microsoft.com/office/drawing/2014/main" id="{65F9F892-60B2-F841-96E4-D25C04D9891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9436726" y="-2"/>
            <a:ext cx="2204412" cy="2540922"/>
          </a:xfrm>
          <a:prstGeom prst="rect">
            <a:avLst/>
          </a:prstGeom>
        </p:spPr>
      </p:pic>
      <p:sp>
        <p:nvSpPr>
          <p:cNvPr id="8" name="Text Placeholder 1">
            <a:extLst>
              <a:ext uri="{FF2B5EF4-FFF2-40B4-BE49-F238E27FC236}">
                <a16:creationId xmlns:a16="http://schemas.microsoft.com/office/drawing/2014/main" id="{674D251B-C180-E847-A9C8-83E656A98B8D}"/>
              </a:ext>
            </a:extLst>
          </p:cNvPr>
          <p:cNvSpPr txBox="1">
            <a:spLocks/>
          </p:cNvSpPr>
          <p:nvPr userDrawn="1"/>
        </p:nvSpPr>
        <p:spPr>
          <a:xfrm>
            <a:off x="6910388" y="4046160"/>
            <a:ext cx="4910137" cy="455009"/>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a:t>Contact us</a:t>
            </a:r>
            <a:endParaRPr lang="en-US" sz="1800"/>
          </a:p>
        </p:txBody>
      </p:sp>
      <p:sp>
        <p:nvSpPr>
          <p:cNvPr id="9" name="Text Placeholder 2">
            <a:extLst>
              <a:ext uri="{FF2B5EF4-FFF2-40B4-BE49-F238E27FC236}">
                <a16:creationId xmlns:a16="http://schemas.microsoft.com/office/drawing/2014/main" id="{C71A1FEA-685B-3746-BF1E-BD2B70F67727}"/>
              </a:ext>
            </a:extLst>
          </p:cNvPr>
          <p:cNvSpPr txBox="1">
            <a:spLocks/>
          </p:cNvSpPr>
          <p:nvPr userDrawn="1"/>
        </p:nvSpPr>
        <p:spPr>
          <a:xfrm>
            <a:off x="6275388" y="4668254"/>
            <a:ext cx="5545137" cy="171316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200" b="1"/>
              <a:t>UK Head Office</a:t>
            </a:r>
            <a:br>
              <a:rPr lang="en-GB" sz="1200"/>
            </a:br>
            <a:r>
              <a:rPr lang="en-GB" sz="1200"/>
              <a:t>BPP, Aldine Place, 142-144 Uxbridge Road, London, W12 8AW</a:t>
            </a:r>
          </a:p>
          <a:p>
            <a:pPr algn="r"/>
            <a:r>
              <a:rPr lang="en-GB" sz="1200" b="1"/>
              <a:t>Hong Kong</a:t>
            </a:r>
            <a:br>
              <a:rPr lang="en-GB" sz="1200"/>
            </a:br>
            <a:r>
              <a:rPr lang="en-GB" sz="1200"/>
              <a:t>Level 54 Hopewell Centre, 183 Queens Road East, Hong Kong</a:t>
            </a:r>
          </a:p>
          <a:p>
            <a:pPr algn="r"/>
            <a:r>
              <a:rPr lang="en-GB" sz="1200" b="1"/>
              <a:t>Malaysia</a:t>
            </a:r>
            <a:br>
              <a:rPr lang="en-GB" sz="1200"/>
            </a:br>
            <a:r>
              <a:rPr lang="en-GB" sz="1200"/>
              <a:t>Unit 30-01, Level 30, Tower A, Vertical Business Suite, Avenue 3, Bangsar South, No.8 Jalan </a:t>
            </a:r>
            <a:r>
              <a:rPr lang="en-GB" sz="1200" err="1"/>
              <a:t>Kerinchi</a:t>
            </a:r>
            <a:r>
              <a:rPr lang="en-GB" sz="1200"/>
              <a:t>, 59200 Kuala Lumpur, Malaysia</a:t>
            </a:r>
          </a:p>
          <a:p>
            <a:pPr algn="r"/>
            <a:r>
              <a:rPr lang="en-GB" sz="1200" b="1"/>
              <a:t>Singapore</a:t>
            </a:r>
            <a:br>
              <a:rPr lang="en-GB" sz="1200"/>
            </a:br>
            <a:r>
              <a:rPr lang="en-GB" sz="1200"/>
              <a:t>80 Robinson Road #02-00, Singapore 068898</a:t>
            </a:r>
          </a:p>
          <a:p>
            <a:pPr algn="r"/>
            <a:endParaRPr lang="en-US" sz="1200"/>
          </a:p>
        </p:txBody>
      </p:sp>
      <p:pic>
        <p:nvPicPr>
          <p:cNvPr id="12" name="Picture 11">
            <a:extLst>
              <a:ext uri="{FF2B5EF4-FFF2-40B4-BE49-F238E27FC236}">
                <a16:creationId xmlns:a16="http://schemas.microsoft.com/office/drawing/2014/main" id="{E41B6CDB-F627-4479-A1CD-A46E474083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81634" y="372364"/>
            <a:ext cx="1812926" cy="898845"/>
          </a:xfrm>
          <a:prstGeom prst="rect">
            <a:avLst/>
          </a:prstGeom>
        </p:spPr>
      </p:pic>
    </p:spTree>
    <p:extLst>
      <p:ext uri="{BB962C8B-B14F-4D97-AF65-F5344CB8AC3E}">
        <p14:creationId xmlns:p14="http://schemas.microsoft.com/office/powerpoint/2010/main" val="4127231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0BF568D4-C328-B24F-A6B6-3EAF2CD9012B}"/>
              </a:ext>
            </a:extLst>
          </p:cNvPr>
          <p:cNvSpPr>
            <a:spLocks noGrp="1"/>
          </p:cNvSpPr>
          <p:nvPr>
            <p:ph type="body" sz="quarter" idx="10" hasCustomPrompt="1"/>
          </p:nvPr>
        </p:nvSpPr>
        <p:spPr>
          <a:xfrm>
            <a:off x="1901989" y="2945483"/>
            <a:ext cx="4194011" cy="1589073"/>
          </a:xfrm>
          <a:prstGeom prst="rect">
            <a:avLst/>
          </a:prstGeom>
        </p:spPr>
        <p:txBody>
          <a:bodyPr lIns="0" tIns="0" rIns="0" bIns="0"/>
          <a:lstStyle>
            <a:lvl1pPr marL="0" indent="0" algn="l">
              <a:buFont typeface="Arial" panose="020B0604020202020204" pitchFamily="34" charset="0"/>
              <a:buNone/>
              <a:defRPr sz="28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2" name="Text Placeholder 9">
            <a:extLst>
              <a:ext uri="{FF2B5EF4-FFF2-40B4-BE49-F238E27FC236}">
                <a16:creationId xmlns:a16="http://schemas.microsoft.com/office/drawing/2014/main" id="{50282696-CF9F-7F48-9FFF-6E598A774E0A}"/>
              </a:ext>
            </a:extLst>
          </p:cNvPr>
          <p:cNvSpPr>
            <a:spLocks noGrp="1"/>
          </p:cNvSpPr>
          <p:nvPr>
            <p:ph type="body" sz="quarter" idx="11" hasCustomPrompt="1"/>
          </p:nvPr>
        </p:nvSpPr>
        <p:spPr>
          <a:xfrm>
            <a:off x="1895350" y="4777955"/>
            <a:ext cx="4910137" cy="1306512"/>
          </a:xfrm>
          <a:prstGeom prst="rect">
            <a:avLst/>
          </a:prstGeom>
        </p:spPr>
        <p:txBody>
          <a:bodyPr lIns="0" tIns="0" rIns="0" bIns="0"/>
          <a:lstStyle>
            <a:lvl1pPr marL="0" indent="0" algn="l">
              <a:buFont typeface="Arial" panose="020B0604020202020204" pitchFamily="34" charset="0"/>
              <a:buNone/>
              <a:defRPr sz="18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32287212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ront cover">
    <p:bg>
      <p:bgPr>
        <a:gradFill>
          <a:gsLst>
            <a:gs pos="0">
              <a:schemeClr val="bg2"/>
            </a:gs>
            <a:gs pos="99000">
              <a:schemeClr val="bg1">
                <a:lumMod val="95000"/>
              </a:schemeClr>
            </a:gs>
          </a:gsLst>
          <a:lin ang="27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91A42-5B70-F54A-86A5-710E4D88D8A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5824477" y="490474"/>
            <a:ext cx="6858001" cy="5877050"/>
          </a:xfrm>
          <a:prstGeom prst="rect">
            <a:avLst/>
          </a:prstGeom>
        </p:spPr>
      </p:pic>
      <p:pic>
        <p:nvPicPr>
          <p:cNvPr id="11" name="Picture 10">
            <a:extLst>
              <a:ext uri="{FF2B5EF4-FFF2-40B4-BE49-F238E27FC236}">
                <a16:creationId xmlns:a16="http://schemas.microsoft.com/office/drawing/2014/main" id="{19C8FA3D-2F56-8946-AB24-BB09606C3C0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9436726" y="-2"/>
            <a:ext cx="2204412" cy="2540922"/>
          </a:xfrm>
          <a:prstGeom prst="rect">
            <a:avLst/>
          </a:prstGeom>
        </p:spPr>
      </p:pic>
      <p:pic>
        <p:nvPicPr>
          <p:cNvPr id="12" name="Picture 11">
            <a:extLst>
              <a:ext uri="{FF2B5EF4-FFF2-40B4-BE49-F238E27FC236}">
                <a16:creationId xmlns:a16="http://schemas.microsoft.com/office/drawing/2014/main" id="{E1807A1A-34FE-3145-829F-412686F986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634" y="372364"/>
            <a:ext cx="1812926" cy="898845"/>
          </a:xfrm>
          <a:prstGeom prst="rect">
            <a:avLst/>
          </a:prstGeom>
        </p:spPr>
      </p:pic>
      <p:pic>
        <p:nvPicPr>
          <p:cNvPr id="19" name="Picture 18">
            <a:extLst>
              <a:ext uri="{FF2B5EF4-FFF2-40B4-BE49-F238E27FC236}">
                <a16:creationId xmlns:a16="http://schemas.microsoft.com/office/drawing/2014/main" id="{D62A64DB-86C0-3E4D-A4D4-CE953F5AE74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rot="5400000">
            <a:off x="277802" y="4586755"/>
            <a:ext cx="1993443" cy="2549048"/>
          </a:xfrm>
          <a:prstGeom prst="rect">
            <a:avLst/>
          </a:prstGeom>
        </p:spPr>
      </p:pic>
      <p:sp>
        <p:nvSpPr>
          <p:cNvPr id="8" name="Text Placeholder 9">
            <a:extLst>
              <a:ext uri="{FF2B5EF4-FFF2-40B4-BE49-F238E27FC236}">
                <a16:creationId xmlns:a16="http://schemas.microsoft.com/office/drawing/2014/main" id="{A2BF976D-DB85-492D-AACA-99D46070DFF6}"/>
              </a:ext>
            </a:extLst>
          </p:cNvPr>
          <p:cNvSpPr>
            <a:spLocks noGrp="1"/>
          </p:cNvSpPr>
          <p:nvPr>
            <p:ph type="body" sz="quarter" idx="10" hasCustomPrompt="1"/>
          </p:nvPr>
        </p:nvSpPr>
        <p:spPr>
          <a:xfrm>
            <a:off x="348125" y="1576117"/>
            <a:ext cx="5027150" cy="1495794"/>
          </a:xfrm>
          <a:prstGeom prst="rect">
            <a:avLst/>
          </a:prstGeom>
        </p:spPr>
        <p:txBody>
          <a:bodyPr lIns="0" tIns="0" rIns="0" bIns="0">
            <a:noAutofit/>
          </a:bodyPr>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9" name="Text Placeholder 9">
            <a:extLst>
              <a:ext uri="{FF2B5EF4-FFF2-40B4-BE49-F238E27FC236}">
                <a16:creationId xmlns:a16="http://schemas.microsoft.com/office/drawing/2014/main" id="{92A7F4DA-764C-4E71-9CDA-E9A94FD9F79E}"/>
              </a:ext>
            </a:extLst>
          </p:cNvPr>
          <p:cNvSpPr>
            <a:spLocks noGrp="1"/>
          </p:cNvSpPr>
          <p:nvPr>
            <p:ph type="body" sz="quarter" idx="11" hasCustomPrompt="1"/>
          </p:nvPr>
        </p:nvSpPr>
        <p:spPr>
          <a:xfrm>
            <a:off x="381634" y="3428999"/>
            <a:ext cx="4993641"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33915907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Front cover">
    <p:bg>
      <p:bgPr>
        <a:gradFill>
          <a:gsLst>
            <a:gs pos="0">
              <a:schemeClr val="bg2"/>
            </a:gs>
            <a:gs pos="99000">
              <a:schemeClr val="bg1">
                <a:lumMod val="95000"/>
              </a:schemeClr>
            </a:gs>
          </a:gsLst>
          <a:lin ang="27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C8FA3D-2F56-8946-AB24-BB09606C3C0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9436726" y="-2"/>
            <a:ext cx="2204412" cy="2540922"/>
          </a:xfrm>
          <a:prstGeom prst="rect">
            <a:avLst/>
          </a:prstGeom>
        </p:spPr>
      </p:pic>
      <p:pic>
        <p:nvPicPr>
          <p:cNvPr id="12" name="Picture 11">
            <a:extLst>
              <a:ext uri="{FF2B5EF4-FFF2-40B4-BE49-F238E27FC236}">
                <a16:creationId xmlns:a16="http://schemas.microsoft.com/office/drawing/2014/main" id="{E1807A1A-34FE-3145-829F-412686F986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634" y="372364"/>
            <a:ext cx="1812926" cy="898845"/>
          </a:xfrm>
          <a:prstGeom prst="rect">
            <a:avLst/>
          </a:prstGeom>
        </p:spPr>
      </p:pic>
      <p:pic>
        <p:nvPicPr>
          <p:cNvPr id="19" name="Picture 18">
            <a:extLst>
              <a:ext uri="{FF2B5EF4-FFF2-40B4-BE49-F238E27FC236}">
                <a16:creationId xmlns:a16="http://schemas.microsoft.com/office/drawing/2014/main" id="{D62A64DB-86C0-3E4D-A4D4-CE953F5AE74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rot="5400000">
            <a:off x="277802" y="4586755"/>
            <a:ext cx="1993443" cy="2549048"/>
          </a:xfrm>
          <a:prstGeom prst="rect">
            <a:avLst/>
          </a:prstGeom>
        </p:spPr>
      </p:pic>
      <p:sp>
        <p:nvSpPr>
          <p:cNvPr id="8" name="Text Placeholder 9">
            <a:extLst>
              <a:ext uri="{FF2B5EF4-FFF2-40B4-BE49-F238E27FC236}">
                <a16:creationId xmlns:a16="http://schemas.microsoft.com/office/drawing/2014/main" id="{A2BF976D-DB85-492D-AACA-99D46070DFF6}"/>
              </a:ext>
            </a:extLst>
          </p:cNvPr>
          <p:cNvSpPr>
            <a:spLocks noGrp="1"/>
          </p:cNvSpPr>
          <p:nvPr>
            <p:ph type="body" sz="quarter" idx="10" hasCustomPrompt="1"/>
          </p:nvPr>
        </p:nvSpPr>
        <p:spPr>
          <a:xfrm>
            <a:off x="348125" y="1576117"/>
            <a:ext cx="5027150" cy="1495794"/>
          </a:xfrm>
          <a:prstGeom prst="rect">
            <a:avLst/>
          </a:prstGeom>
        </p:spPr>
        <p:txBody>
          <a:bodyPr lIns="0" tIns="0" rIns="0" bIns="0">
            <a:noAutofit/>
          </a:bodyPr>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9" name="Text Placeholder 9">
            <a:extLst>
              <a:ext uri="{FF2B5EF4-FFF2-40B4-BE49-F238E27FC236}">
                <a16:creationId xmlns:a16="http://schemas.microsoft.com/office/drawing/2014/main" id="{92A7F4DA-764C-4E71-9CDA-E9A94FD9F79E}"/>
              </a:ext>
            </a:extLst>
          </p:cNvPr>
          <p:cNvSpPr>
            <a:spLocks noGrp="1"/>
          </p:cNvSpPr>
          <p:nvPr>
            <p:ph type="body" sz="quarter" idx="11" hasCustomPrompt="1"/>
          </p:nvPr>
        </p:nvSpPr>
        <p:spPr>
          <a:xfrm>
            <a:off x="381634" y="3428999"/>
            <a:ext cx="4993641"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36049862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8DBAA9-5C9D-9645-99D2-8493E9E043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0791" y="5914708"/>
            <a:ext cx="1159734" cy="574992"/>
          </a:xfrm>
          <a:prstGeom prst="rect">
            <a:avLst/>
          </a:prstGeom>
        </p:spPr>
      </p:pic>
      <p:pic>
        <p:nvPicPr>
          <p:cNvPr id="15" name="Picture 14">
            <a:extLst>
              <a:ext uri="{FF2B5EF4-FFF2-40B4-BE49-F238E27FC236}">
                <a16:creationId xmlns:a16="http://schemas.microsoft.com/office/drawing/2014/main" id="{1665A73C-6C39-EB4F-9EDC-74F245CAA87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2308" b="-4324"/>
          <a:stretch/>
        </p:blipFill>
        <p:spPr>
          <a:xfrm>
            <a:off x="10944805" y="34624"/>
            <a:ext cx="1171074" cy="3753549"/>
          </a:xfrm>
          <a:prstGeom prst="rect">
            <a:avLst/>
          </a:prstGeom>
        </p:spPr>
      </p:pic>
      <p:sp>
        <p:nvSpPr>
          <p:cNvPr id="18" name="Arc 17">
            <a:extLst>
              <a:ext uri="{FF2B5EF4-FFF2-40B4-BE49-F238E27FC236}">
                <a16:creationId xmlns:a16="http://schemas.microsoft.com/office/drawing/2014/main" id="{DDCE6651-8B68-A345-9EDF-C096B42DF6C0}"/>
              </a:ext>
            </a:extLst>
          </p:cNvPr>
          <p:cNvSpPr/>
          <p:nvPr userDrawn="1"/>
        </p:nvSpPr>
        <p:spPr>
          <a:xfrm rot="10800000">
            <a:off x="10617447" y="-1577720"/>
            <a:ext cx="3137529" cy="3137529"/>
          </a:xfrm>
          <a:prstGeom prst="arc">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a:extLst>
              <a:ext uri="{FF2B5EF4-FFF2-40B4-BE49-F238E27FC236}">
                <a16:creationId xmlns:a16="http://schemas.microsoft.com/office/drawing/2014/main" id="{BB9B8E0D-AC99-4842-92FB-64E551305BE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rot="16200000">
            <a:off x="8603486" y="3269485"/>
            <a:ext cx="3589548" cy="3587482"/>
          </a:xfrm>
          <a:prstGeom prst="rect">
            <a:avLst/>
          </a:prstGeom>
        </p:spPr>
      </p:pic>
      <p:sp>
        <p:nvSpPr>
          <p:cNvPr id="2" name="Slide Number Placeholder 1">
            <a:extLst>
              <a:ext uri="{FF2B5EF4-FFF2-40B4-BE49-F238E27FC236}">
                <a16:creationId xmlns:a16="http://schemas.microsoft.com/office/drawing/2014/main" id="{7437F3E0-5F85-2642-A9B2-B3F13B4B39CD}"/>
              </a:ext>
            </a:extLst>
          </p:cNvPr>
          <p:cNvSpPr>
            <a:spLocks noGrp="1"/>
          </p:cNvSpPr>
          <p:nvPr>
            <p:ph type="sldNum" sz="quarter" idx="12"/>
          </p:nvPr>
        </p:nvSpPr>
        <p:spPr/>
        <p:txBody>
          <a:bodyPr/>
          <a:lstStyle/>
          <a:p>
            <a:fld id="{3407867C-75BD-4144-8CEA-4B3EDFFD368C}" type="slidenum">
              <a:rPr lang="en-US" smtClean="0"/>
              <a:pPr/>
              <a:t>‹#›</a:t>
            </a:fld>
            <a:endParaRPr lang="en-US"/>
          </a:p>
        </p:txBody>
      </p:sp>
      <p:sp>
        <p:nvSpPr>
          <p:cNvPr id="9" name="Text Placeholder 9">
            <a:extLst>
              <a:ext uri="{FF2B5EF4-FFF2-40B4-BE49-F238E27FC236}">
                <a16:creationId xmlns:a16="http://schemas.microsoft.com/office/drawing/2014/main" id="{DD566C09-5E0C-4629-8C68-F25519E58ADB}"/>
              </a:ext>
            </a:extLst>
          </p:cNvPr>
          <p:cNvSpPr>
            <a:spLocks noGrp="1"/>
          </p:cNvSpPr>
          <p:nvPr>
            <p:ph type="body" sz="quarter" idx="11" hasCustomPrompt="1"/>
          </p:nvPr>
        </p:nvSpPr>
        <p:spPr>
          <a:xfrm>
            <a:off x="381636" y="1597909"/>
            <a:ext cx="4993640" cy="3805330"/>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3" name="Text Placeholder 9">
            <a:extLst>
              <a:ext uri="{FF2B5EF4-FFF2-40B4-BE49-F238E27FC236}">
                <a16:creationId xmlns:a16="http://schemas.microsoft.com/office/drawing/2014/main" id="{B42B447D-9DF5-42E5-BC19-D72D40CDBEC5}"/>
              </a:ext>
            </a:extLst>
          </p:cNvPr>
          <p:cNvSpPr>
            <a:spLocks noGrp="1"/>
          </p:cNvSpPr>
          <p:nvPr>
            <p:ph type="body" sz="quarter" idx="10" hasCustomPrompt="1"/>
          </p:nvPr>
        </p:nvSpPr>
        <p:spPr>
          <a:xfrm>
            <a:off x="348125" y="317500"/>
            <a:ext cx="9311006" cy="898623"/>
          </a:xfrm>
          <a:prstGeom prst="rect">
            <a:avLst/>
          </a:prstGeom>
        </p:spPr>
        <p:txBody>
          <a:bodyPr lIns="0" tIns="0" rIns="0" bIns="0"/>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Tree>
    <p:extLst>
      <p:ext uri="{BB962C8B-B14F-4D97-AF65-F5344CB8AC3E}">
        <p14:creationId xmlns:p14="http://schemas.microsoft.com/office/powerpoint/2010/main" val="11096881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ck cover">
    <p:bg>
      <p:bgPr>
        <a:gradFill>
          <a:gsLst>
            <a:gs pos="0">
              <a:schemeClr val="bg2"/>
            </a:gs>
            <a:gs pos="99000">
              <a:schemeClr val="bg1">
                <a:lumMod val="95000"/>
              </a:schemeClr>
            </a:gs>
          </a:gsLst>
          <a:lin ang="27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99EEE4-0C93-0740-8222-52C2372CDDE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277802" y="4586755"/>
            <a:ext cx="1993443" cy="2549048"/>
          </a:xfrm>
          <a:prstGeom prst="rect">
            <a:avLst/>
          </a:prstGeom>
        </p:spPr>
      </p:pic>
      <p:pic>
        <p:nvPicPr>
          <p:cNvPr id="18" name="Picture 17">
            <a:extLst>
              <a:ext uri="{FF2B5EF4-FFF2-40B4-BE49-F238E27FC236}">
                <a16:creationId xmlns:a16="http://schemas.microsoft.com/office/drawing/2014/main" id="{BB9548C5-77E3-D64F-892B-E24864FE195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rot="16200000">
            <a:off x="5824477" y="490474"/>
            <a:ext cx="6858001" cy="5877050"/>
          </a:xfrm>
          <a:prstGeom prst="rect">
            <a:avLst/>
          </a:prstGeom>
        </p:spPr>
      </p:pic>
      <p:pic>
        <p:nvPicPr>
          <p:cNvPr id="19" name="Picture 18">
            <a:extLst>
              <a:ext uri="{FF2B5EF4-FFF2-40B4-BE49-F238E27FC236}">
                <a16:creationId xmlns:a16="http://schemas.microsoft.com/office/drawing/2014/main" id="{65F9F892-60B2-F841-96E4-D25C04D9891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9436726" y="-2"/>
            <a:ext cx="2204412" cy="2540922"/>
          </a:xfrm>
          <a:prstGeom prst="rect">
            <a:avLst/>
          </a:prstGeom>
        </p:spPr>
      </p:pic>
      <p:sp>
        <p:nvSpPr>
          <p:cNvPr id="8" name="Text Placeholder 1">
            <a:extLst>
              <a:ext uri="{FF2B5EF4-FFF2-40B4-BE49-F238E27FC236}">
                <a16:creationId xmlns:a16="http://schemas.microsoft.com/office/drawing/2014/main" id="{674D251B-C180-E847-A9C8-83E656A98B8D}"/>
              </a:ext>
            </a:extLst>
          </p:cNvPr>
          <p:cNvSpPr txBox="1">
            <a:spLocks/>
          </p:cNvSpPr>
          <p:nvPr userDrawn="1"/>
        </p:nvSpPr>
        <p:spPr>
          <a:xfrm>
            <a:off x="6910388" y="4046160"/>
            <a:ext cx="4910137" cy="455009"/>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a:t>Contact us</a:t>
            </a:r>
            <a:endParaRPr lang="en-US" sz="1800"/>
          </a:p>
        </p:txBody>
      </p:sp>
      <p:sp>
        <p:nvSpPr>
          <p:cNvPr id="9" name="Text Placeholder 2">
            <a:extLst>
              <a:ext uri="{FF2B5EF4-FFF2-40B4-BE49-F238E27FC236}">
                <a16:creationId xmlns:a16="http://schemas.microsoft.com/office/drawing/2014/main" id="{C71A1FEA-685B-3746-BF1E-BD2B70F67727}"/>
              </a:ext>
            </a:extLst>
          </p:cNvPr>
          <p:cNvSpPr txBox="1">
            <a:spLocks/>
          </p:cNvSpPr>
          <p:nvPr userDrawn="1"/>
        </p:nvSpPr>
        <p:spPr>
          <a:xfrm>
            <a:off x="6275388" y="4668254"/>
            <a:ext cx="5545137" cy="171316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200" b="1"/>
              <a:t>UK Head Office</a:t>
            </a:r>
            <a:br>
              <a:rPr lang="en-GB" sz="1200"/>
            </a:br>
            <a:r>
              <a:rPr lang="en-GB" sz="1200"/>
              <a:t>BPP, Aldine Place, 142-144 Uxbridge Road, London, W12 8AW</a:t>
            </a:r>
          </a:p>
          <a:p>
            <a:pPr algn="r"/>
            <a:r>
              <a:rPr lang="en-GB" sz="1200" b="1"/>
              <a:t>Hong Kong</a:t>
            </a:r>
            <a:br>
              <a:rPr lang="en-GB" sz="1200"/>
            </a:br>
            <a:r>
              <a:rPr lang="en-GB" sz="1200"/>
              <a:t>Level 54 Hopewell Centre, 183 Queens Road East, Hong Kong</a:t>
            </a:r>
          </a:p>
          <a:p>
            <a:pPr algn="r"/>
            <a:r>
              <a:rPr lang="en-GB" sz="1200" b="1"/>
              <a:t>Malaysia</a:t>
            </a:r>
            <a:br>
              <a:rPr lang="en-GB" sz="1200"/>
            </a:br>
            <a:r>
              <a:rPr lang="en-GB" sz="1200"/>
              <a:t>Unit 30-01, Level 30, Tower A, Vertical Business Suite, Avenue 3, Bangsar South, No.8 Jalan Kerinchi, 59200 Kuala Lumpur, Malaysia</a:t>
            </a:r>
          </a:p>
          <a:p>
            <a:pPr algn="r"/>
            <a:r>
              <a:rPr lang="en-GB" sz="1200" b="1"/>
              <a:t>Singapore</a:t>
            </a:r>
            <a:br>
              <a:rPr lang="en-GB" sz="1200"/>
            </a:br>
            <a:r>
              <a:rPr lang="en-GB" sz="1200"/>
              <a:t>80 Robinson Road #02-00, Singapore 068898</a:t>
            </a:r>
          </a:p>
          <a:p>
            <a:pPr algn="r"/>
            <a:endParaRPr lang="en-US" sz="1200"/>
          </a:p>
        </p:txBody>
      </p:sp>
      <p:pic>
        <p:nvPicPr>
          <p:cNvPr id="12" name="Picture 11">
            <a:extLst>
              <a:ext uri="{FF2B5EF4-FFF2-40B4-BE49-F238E27FC236}">
                <a16:creationId xmlns:a16="http://schemas.microsoft.com/office/drawing/2014/main" id="{E41B6CDB-F627-4479-A1CD-A46E474083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1634" y="372364"/>
            <a:ext cx="1812926" cy="898845"/>
          </a:xfrm>
          <a:prstGeom prst="rect">
            <a:avLst/>
          </a:prstGeom>
        </p:spPr>
      </p:pic>
    </p:spTree>
    <p:extLst>
      <p:ext uri="{BB962C8B-B14F-4D97-AF65-F5344CB8AC3E}">
        <p14:creationId xmlns:p14="http://schemas.microsoft.com/office/powerpoint/2010/main" val="41488131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Body Copy Left Aligned 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99F778-B89E-0D48-84DE-D6D7AFBA3C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7" name="Picture 6">
            <a:extLst>
              <a:ext uri="{FF2B5EF4-FFF2-40B4-BE49-F238E27FC236}">
                <a16:creationId xmlns:a16="http://schemas.microsoft.com/office/drawing/2014/main" id="{99CE8D5D-1CF3-DA41-9CFB-2F1C025BFB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
        <p:nvSpPr>
          <p:cNvPr id="3" name="Text Placeholder 9">
            <a:extLst>
              <a:ext uri="{FF2B5EF4-FFF2-40B4-BE49-F238E27FC236}">
                <a16:creationId xmlns:a16="http://schemas.microsoft.com/office/drawing/2014/main" id="{C3527545-6131-BE49-9658-1B2CDBBDFD21}"/>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4" name="Text Placeholder 9">
            <a:extLst>
              <a:ext uri="{FF2B5EF4-FFF2-40B4-BE49-F238E27FC236}">
                <a16:creationId xmlns:a16="http://schemas.microsoft.com/office/drawing/2014/main" id="{F85E4322-9BF7-7C47-A34B-174BC5EE92E7}"/>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6" name="Picture 5">
            <a:extLst>
              <a:ext uri="{FF2B5EF4-FFF2-40B4-BE49-F238E27FC236}">
                <a16:creationId xmlns:a16="http://schemas.microsoft.com/office/drawing/2014/main" id="{C703377C-53F9-4A47-A588-49B11A2275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435762733"/>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eet the team slide 3">
    <p:bg>
      <p:bgPr>
        <a:solidFill>
          <a:schemeClr val="bg1"/>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41D4165E-8C56-7940-BBA3-3CD28244FFD2}"/>
              </a:ext>
            </a:extLst>
          </p:cNvPr>
          <p:cNvSpPr>
            <a:spLocks noGrp="1"/>
          </p:cNvSpPr>
          <p:nvPr>
            <p:ph type="pic" sz="quarter" idx="52"/>
          </p:nvPr>
        </p:nvSpPr>
        <p:spPr>
          <a:xfrm>
            <a:off x="943427" y="1782559"/>
            <a:ext cx="1440000" cy="1440000"/>
          </a:xfrm>
          <a:prstGeom prst="ellipse">
            <a:avLst/>
          </a:prstGeom>
          <a:noFill/>
        </p:spPr>
        <p:txBody>
          <a:bodyPr anchor="ctr"/>
          <a:lstStyle>
            <a:lvl1pPr marL="0" indent="0" algn="ctr">
              <a:buNone/>
              <a:defRPr sz="1600"/>
            </a:lvl1pPr>
          </a:lstStyle>
          <a:p>
            <a:endParaRPr lang="en-US"/>
          </a:p>
        </p:txBody>
      </p:sp>
      <p:sp>
        <p:nvSpPr>
          <p:cNvPr id="17" name="Picture Placeholder 2">
            <a:extLst>
              <a:ext uri="{FF2B5EF4-FFF2-40B4-BE49-F238E27FC236}">
                <a16:creationId xmlns:a16="http://schemas.microsoft.com/office/drawing/2014/main" id="{B3DCFFCB-539E-E549-86FE-745DA4AC6159}"/>
              </a:ext>
            </a:extLst>
          </p:cNvPr>
          <p:cNvSpPr>
            <a:spLocks noGrp="1"/>
          </p:cNvSpPr>
          <p:nvPr>
            <p:ph type="pic" sz="quarter" idx="53"/>
          </p:nvPr>
        </p:nvSpPr>
        <p:spPr>
          <a:xfrm>
            <a:off x="3861459" y="1787606"/>
            <a:ext cx="1440000" cy="1440000"/>
          </a:xfrm>
          <a:prstGeom prst="ellipse">
            <a:avLst/>
          </a:prstGeom>
          <a:noFill/>
        </p:spPr>
        <p:txBody>
          <a:bodyPr anchor="ctr"/>
          <a:lstStyle>
            <a:lvl1pPr marL="0" indent="0" algn="ctr">
              <a:buNone/>
              <a:defRPr sz="1600"/>
            </a:lvl1pPr>
          </a:lstStyle>
          <a:p>
            <a:endParaRPr lang="en-US"/>
          </a:p>
        </p:txBody>
      </p:sp>
      <p:sp>
        <p:nvSpPr>
          <p:cNvPr id="18" name="Picture Placeholder 2">
            <a:extLst>
              <a:ext uri="{FF2B5EF4-FFF2-40B4-BE49-F238E27FC236}">
                <a16:creationId xmlns:a16="http://schemas.microsoft.com/office/drawing/2014/main" id="{3214A36D-E3D9-1248-A1CF-C381A3CB231C}"/>
              </a:ext>
            </a:extLst>
          </p:cNvPr>
          <p:cNvSpPr>
            <a:spLocks noGrp="1"/>
          </p:cNvSpPr>
          <p:nvPr>
            <p:ph type="pic" sz="quarter" idx="54"/>
          </p:nvPr>
        </p:nvSpPr>
        <p:spPr>
          <a:xfrm>
            <a:off x="9778785" y="1782559"/>
            <a:ext cx="1440000" cy="1440000"/>
          </a:xfrm>
          <a:prstGeom prst="ellipse">
            <a:avLst/>
          </a:prstGeom>
          <a:noFill/>
        </p:spPr>
        <p:txBody>
          <a:bodyPr anchor="ctr"/>
          <a:lstStyle>
            <a:lvl1pPr marL="0" indent="0" algn="ctr">
              <a:buNone/>
              <a:defRPr sz="1600"/>
            </a:lvl1pPr>
          </a:lstStyle>
          <a:p>
            <a:endParaRPr lang="en-US"/>
          </a:p>
        </p:txBody>
      </p:sp>
      <p:sp>
        <p:nvSpPr>
          <p:cNvPr id="13" name="Picture Placeholder 2">
            <a:extLst>
              <a:ext uri="{FF2B5EF4-FFF2-40B4-BE49-F238E27FC236}">
                <a16:creationId xmlns:a16="http://schemas.microsoft.com/office/drawing/2014/main" id="{66C2DE65-544D-E340-8247-8C598E6FD768}"/>
              </a:ext>
            </a:extLst>
          </p:cNvPr>
          <p:cNvSpPr>
            <a:spLocks noGrp="1"/>
          </p:cNvSpPr>
          <p:nvPr>
            <p:ph type="pic" sz="quarter" idx="55"/>
          </p:nvPr>
        </p:nvSpPr>
        <p:spPr>
          <a:xfrm>
            <a:off x="6840770" y="1782559"/>
            <a:ext cx="1440000" cy="1440000"/>
          </a:xfrm>
          <a:prstGeom prst="ellipse">
            <a:avLst/>
          </a:prstGeom>
          <a:noFill/>
        </p:spPr>
        <p:txBody>
          <a:bodyPr anchor="ctr"/>
          <a:lstStyle>
            <a:lvl1pPr marL="0" indent="0" algn="ctr">
              <a:buNone/>
              <a:defRPr sz="1600"/>
            </a:lvl1pPr>
          </a:lstStyle>
          <a:p>
            <a:endParaRPr lang="en-US"/>
          </a:p>
        </p:txBody>
      </p:sp>
      <p:sp>
        <p:nvSpPr>
          <p:cNvPr id="15" name="Text Placeholder 14">
            <a:extLst>
              <a:ext uri="{FF2B5EF4-FFF2-40B4-BE49-F238E27FC236}">
                <a16:creationId xmlns:a16="http://schemas.microsoft.com/office/drawing/2014/main" id="{2D39FDB9-BCAE-2840-B78A-E94B158E26C9}"/>
              </a:ext>
            </a:extLst>
          </p:cNvPr>
          <p:cNvSpPr>
            <a:spLocks noGrp="1"/>
          </p:cNvSpPr>
          <p:nvPr>
            <p:ph type="body" sz="quarter" idx="57" hasCustomPrompt="1"/>
          </p:nvPr>
        </p:nvSpPr>
        <p:spPr>
          <a:xfrm>
            <a:off x="550863" y="3457732"/>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19" name="Text Placeholder 14">
            <a:extLst>
              <a:ext uri="{FF2B5EF4-FFF2-40B4-BE49-F238E27FC236}">
                <a16:creationId xmlns:a16="http://schemas.microsoft.com/office/drawing/2014/main" id="{A4AA0817-51D7-F744-8E69-6C2BAB208C1E}"/>
              </a:ext>
            </a:extLst>
          </p:cNvPr>
          <p:cNvSpPr>
            <a:spLocks noGrp="1"/>
          </p:cNvSpPr>
          <p:nvPr>
            <p:ph type="body" sz="quarter" idx="59" hasCustomPrompt="1"/>
          </p:nvPr>
        </p:nvSpPr>
        <p:spPr>
          <a:xfrm>
            <a:off x="6465584" y="3457732"/>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2" name="Text Placeholder 14">
            <a:extLst>
              <a:ext uri="{FF2B5EF4-FFF2-40B4-BE49-F238E27FC236}">
                <a16:creationId xmlns:a16="http://schemas.microsoft.com/office/drawing/2014/main" id="{296B5A2D-9F0D-B548-9DCE-6E7D5E96D413}"/>
              </a:ext>
            </a:extLst>
          </p:cNvPr>
          <p:cNvSpPr>
            <a:spLocks noGrp="1"/>
          </p:cNvSpPr>
          <p:nvPr>
            <p:ph type="body" sz="quarter" idx="62" hasCustomPrompt="1"/>
          </p:nvPr>
        </p:nvSpPr>
        <p:spPr>
          <a:xfrm>
            <a:off x="9412288" y="3457732"/>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0" name="Text Placeholder 9">
            <a:extLst>
              <a:ext uri="{FF2B5EF4-FFF2-40B4-BE49-F238E27FC236}">
                <a16:creationId xmlns:a16="http://schemas.microsoft.com/office/drawing/2014/main" id="{93339B43-E729-5648-A43C-4B92D782D15D}"/>
              </a:ext>
            </a:extLst>
          </p:cNvPr>
          <p:cNvSpPr>
            <a:spLocks noGrp="1"/>
          </p:cNvSpPr>
          <p:nvPr>
            <p:ph type="body" sz="quarter" idx="10" hasCustomPrompt="1"/>
          </p:nvPr>
        </p:nvSpPr>
        <p:spPr>
          <a:xfrm>
            <a:off x="564115" y="562527"/>
            <a:ext cx="4910137" cy="59041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Meet the team header.</a:t>
            </a:r>
          </a:p>
        </p:txBody>
      </p:sp>
      <p:pic>
        <p:nvPicPr>
          <p:cNvPr id="21" name="Picture 20">
            <a:extLst>
              <a:ext uri="{FF2B5EF4-FFF2-40B4-BE49-F238E27FC236}">
                <a16:creationId xmlns:a16="http://schemas.microsoft.com/office/drawing/2014/main" id="{D6B187EB-2312-FE45-A4EA-82E9D9C584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
        <p:nvSpPr>
          <p:cNvPr id="24" name="Text Placeholder 14">
            <a:extLst>
              <a:ext uri="{FF2B5EF4-FFF2-40B4-BE49-F238E27FC236}">
                <a16:creationId xmlns:a16="http://schemas.microsoft.com/office/drawing/2014/main" id="{DBE1AEA6-3379-EA4B-ABDC-C1F7CD320711}"/>
              </a:ext>
            </a:extLst>
          </p:cNvPr>
          <p:cNvSpPr>
            <a:spLocks noGrp="1"/>
          </p:cNvSpPr>
          <p:nvPr>
            <p:ph type="body" sz="quarter" idx="63" hasCustomPrompt="1"/>
          </p:nvPr>
        </p:nvSpPr>
        <p:spPr>
          <a:xfrm>
            <a:off x="3497463" y="3455504"/>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pic>
        <p:nvPicPr>
          <p:cNvPr id="28" name="Picture 27">
            <a:extLst>
              <a:ext uri="{FF2B5EF4-FFF2-40B4-BE49-F238E27FC236}">
                <a16:creationId xmlns:a16="http://schemas.microsoft.com/office/drawing/2014/main" id="{840A8D5B-3958-BF41-B339-E569769156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29" name="Picture 28">
            <a:extLst>
              <a:ext uri="{FF2B5EF4-FFF2-40B4-BE49-F238E27FC236}">
                <a16:creationId xmlns:a16="http://schemas.microsoft.com/office/drawing/2014/main" id="{D12C54FA-BA8D-9947-8DDA-97F44F5A30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2169929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a:stretch>
            <a:fillRect/>
          </a:stretch>
        </p:blipFill>
        <p:spPr>
          <a:xfrm rot="5400000">
            <a:off x="-702918" y="3861904"/>
            <a:ext cx="2870200" cy="4318000"/>
          </a:xfrm>
          <a:prstGeom prst="rect">
            <a:avLst/>
          </a:prstGeom>
        </p:spPr>
      </p:pic>
      <p:pic>
        <p:nvPicPr>
          <p:cNvPr id="6" name="Picture 5">
            <a:extLst>
              <a:ext uri="{FF2B5EF4-FFF2-40B4-BE49-F238E27FC236}">
                <a16:creationId xmlns:a16="http://schemas.microsoft.com/office/drawing/2014/main" id="{BA5E2663-729D-FF4C-B7F9-AD64C2CA3537}"/>
              </a:ext>
            </a:extLst>
          </p:cNvPr>
          <p:cNvPicPr>
            <a:picLocks noChangeAspect="1"/>
          </p:cNvPicPr>
          <p:nvPr userDrawn="1"/>
        </p:nvPicPr>
        <p:blipFill>
          <a:blip r:embed="rId5"/>
          <a:stretch>
            <a:fillRect/>
          </a:stretch>
        </p:blipFill>
        <p:spPr>
          <a:xfrm>
            <a:off x="564115" y="562527"/>
            <a:ext cx="1931508" cy="958320"/>
          </a:xfrm>
          <a:prstGeom prst="rect">
            <a:avLst/>
          </a:prstGeom>
        </p:spPr>
      </p:pic>
      <p:sp>
        <p:nvSpPr>
          <p:cNvPr id="13" name="Text Placeholder 9">
            <a:extLst>
              <a:ext uri="{FF2B5EF4-FFF2-40B4-BE49-F238E27FC236}">
                <a16:creationId xmlns:a16="http://schemas.microsoft.com/office/drawing/2014/main" id="{FC19D49F-7ADA-F54A-A648-47F955D8D555}"/>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4" name="Text Placeholder 9">
            <a:extLst>
              <a:ext uri="{FF2B5EF4-FFF2-40B4-BE49-F238E27FC236}">
                <a16:creationId xmlns:a16="http://schemas.microsoft.com/office/drawing/2014/main" id="{A291ED66-209C-B14D-AECA-AE5917FF7CC7}"/>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
        <p:nvSpPr>
          <p:cNvPr id="10" name="Title 1">
            <a:extLst>
              <a:ext uri="{FF2B5EF4-FFF2-40B4-BE49-F238E27FC236}">
                <a16:creationId xmlns:a16="http://schemas.microsoft.com/office/drawing/2014/main" id="{95729C82-509A-A24C-9050-7E2140477F5C}"/>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Tree>
    <p:extLst>
      <p:ext uri="{BB962C8B-B14F-4D97-AF65-F5344CB8AC3E}">
        <p14:creationId xmlns:p14="http://schemas.microsoft.com/office/powerpoint/2010/main" val="9071200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Back cover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BE5EFB-92F8-2D4C-BD90-B8FBFF89F0E6}"/>
              </a:ext>
            </a:extLst>
          </p:cNvPr>
          <p:cNvPicPr>
            <a:picLocks noChangeAspect="1"/>
          </p:cNvPicPr>
          <p:nvPr userDrawn="1"/>
        </p:nvPicPr>
        <p:blipFill>
          <a:blip r:embed="rId2"/>
          <a:stretch>
            <a:fillRect/>
          </a:stretch>
        </p:blipFill>
        <p:spPr>
          <a:xfrm rot="16200000">
            <a:off x="5911704" y="-886661"/>
            <a:ext cx="8687366" cy="8687366"/>
          </a:xfrm>
          <a:prstGeom prst="rect">
            <a:avLst/>
          </a:prstGeom>
        </p:spPr>
      </p:pic>
      <p:pic>
        <p:nvPicPr>
          <p:cNvPr id="13" name="Picture 12">
            <a:extLst>
              <a:ext uri="{FF2B5EF4-FFF2-40B4-BE49-F238E27FC236}">
                <a16:creationId xmlns:a16="http://schemas.microsoft.com/office/drawing/2014/main" id="{B84C80C6-7B87-7A41-93A2-01C08BC20D3C}"/>
              </a:ext>
            </a:extLst>
          </p:cNvPr>
          <p:cNvPicPr>
            <a:picLocks noChangeAspect="1"/>
          </p:cNvPicPr>
          <p:nvPr userDrawn="1"/>
        </p:nvPicPr>
        <p:blipFill>
          <a:blip r:embed="rId3"/>
          <a:stretch>
            <a:fillRect/>
          </a:stretch>
        </p:blipFill>
        <p:spPr>
          <a:xfrm>
            <a:off x="9063935" y="-1423504"/>
            <a:ext cx="2870200" cy="4318000"/>
          </a:xfrm>
          <a:prstGeom prst="rect">
            <a:avLst/>
          </a:prstGeom>
        </p:spPr>
      </p:pic>
      <p:pic>
        <p:nvPicPr>
          <p:cNvPr id="14" name="Picture 13">
            <a:extLst>
              <a:ext uri="{FF2B5EF4-FFF2-40B4-BE49-F238E27FC236}">
                <a16:creationId xmlns:a16="http://schemas.microsoft.com/office/drawing/2014/main" id="{9F251205-F01F-F94B-83B3-AEC22D1C2900}"/>
              </a:ext>
            </a:extLst>
          </p:cNvPr>
          <p:cNvPicPr>
            <a:picLocks noChangeAspect="1"/>
          </p:cNvPicPr>
          <p:nvPr userDrawn="1"/>
        </p:nvPicPr>
        <p:blipFill>
          <a:blip r:embed="rId4"/>
          <a:stretch>
            <a:fillRect/>
          </a:stretch>
        </p:blipFill>
        <p:spPr>
          <a:xfrm rot="5400000">
            <a:off x="-702918" y="3861904"/>
            <a:ext cx="2870200" cy="4318000"/>
          </a:xfrm>
          <a:prstGeom prst="rect">
            <a:avLst/>
          </a:prstGeom>
        </p:spPr>
      </p:pic>
      <p:pic>
        <p:nvPicPr>
          <p:cNvPr id="15" name="Picture 14">
            <a:extLst>
              <a:ext uri="{FF2B5EF4-FFF2-40B4-BE49-F238E27FC236}">
                <a16:creationId xmlns:a16="http://schemas.microsoft.com/office/drawing/2014/main" id="{D58F2832-4137-C14B-B3AE-B99846DA9E15}"/>
              </a:ext>
            </a:extLst>
          </p:cNvPr>
          <p:cNvPicPr>
            <a:picLocks noChangeAspect="1"/>
          </p:cNvPicPr>
          <p:nvPr userDrawn="1"/>
        </p:nvPicPr>
        <p:blipFill>
          <a:blip r:embed="rId5"/>
          <a:stretch>
            <a:fillRect/>
          </a:stretch>
        </p:blipFill>
        <p:spPr>
          <a:xfrm>
            <a:off x="564115" y="562527"/>
            <a:ext cx="1931508" cy="958320"/>
          </a:xfrm>
          <a:prstGeom prst="rect">
            <a:avLst/>
          </a:prstGeom>
        </p:spPr>
      </p:pic>
      <p:sp>
        <p:nvSpPr>
          <p:cNvPr id="16" name="Text Placeholder 9">
            <a:extLst>
              <a:ext uri="{FF2B5EF4-FFF2-40B4-BE49-F238E27FC236}">
                <a16:creationId xmlns:a16="http://schemas.microsoft.com/office/drawing/2014/main" id="{49C3E3D2-5FF7-FC4C-81EC-2D1BCC7C9C5D}"/>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7" name="Text Placeholder 9">
            <a:extLst>
              <a:ext uri="{FF2B5EF4-FFF2-40B4-BE49-F238E27FC236}">
                <a16:creationId xmlns:a16="http://schemas.microsoft.com/office/drawing/2014/main" id="{621609AC-B0D3-FD46-AEBB-903D6284BA9C}"/>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
        <p:nvSpPr>
          <p:cNvPr id="18" name="Title 1">
            <a:extLst>
              <a:ext uri="{FF2B5EF4-FFF2-40B4-BE49-F238E27FC236}">
                <a16:creationId xmlns:a16="http://schemas.microsoft.com/office/drawing/2014/main" id="{0CC09DB9-9BD7-4046-80A5-C6C5D2736EFF}"/>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Tree>
    <p:extLst>
      <p:ext uri="{BB962C8B-B14F-4D97-AF65-F5344CB8AC3E}">
        <p14:creationId xmlns:p14="http://schemas.microsoft.com/office/powerpoint/2010/main" val="343942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with Section 2 highlighted on lis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39E097-26F5-BE4A-9302-2D0D71C6E5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7" name="Picture 16">
            <a:extLst>
              <a:ext uri="{FF2B5EF4-FFF2-40B4-BE49-F238E27FC236}">
                <a16:creationId xmlns:a16="http://schemas.microsoft.com/office/drawing/2014/main" id="{8656B2F3-7DE3-5746-9CE5-A9011A320E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18" name="Picture 17">
            <a:extLst>
              <a:ext uri="{FF2B5EF4-FFF2-40B4-BE49-F238E27FC236}">
                <a16:creationId xmlns:a16="http://schemas.microsoft.com/office/drawing/2014/main" id="{E2AD162C-C9AF-3743-8EDA-B5C26E3F2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9" name="Picture 18">
            <a:extLst>
              <a:ext uri="{FF2B5EF4-FFF2-40B4-BE49-F238E27FC236}">
                <a16:creationId xmlns:a16="http://schemas.microsoft.com/office/drawing/2014/main" id="{A7858CE9-186F-1B41-9CC6-A04BC5C79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624353" y="3698874"/>
            <a:ext cx="2870200" cy="4318000"/>
          </a:xfrm>
          <a:prstGeom prst="rect">
            <a:avLst/>
          </a:prstGeom>
        </p:spPr>
      </p:pic>
      <p:sp>
        <p:nvSpPr>
          <p:cNvPr id="20" name="Rectangle 19">
            <a:extLst>
              <a:ext uri="{FF2B5EF4-FFF2-40B4-BE49-F238E27FC236}">
                <a16:creationId xmlns:a16="http://schemas.microsoft.com/office/drawing/2014/main" id="{E4C268CF-DEE8-284D-B91A-3732624AB610}"/>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B1916B-0605-A945-8337-F7B2966382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6" name="Text Placeholder 9">
            <a:extLst>
              <a:ext uri="{FF2B5EF4-FFF2-40B4-BE49-F238E27FC236}">
                <a16:creationId xmlns:a16="http://schemas.microsoft.com/office/drawing/2014/main" id="{FE1EC108-69D3-F74F-8DBA-45E0B1145AC4}"/>
              </a:ext>
            </a:extLst>
          </p:cNvPr>
          <p:cNvSpPr>
            <a:spLocks noGrp="1"/>
          </p:cNvSpPr>
          <p:nvPr>
            <p:ph type="body" sz="quarter" idx="10" hasCustomPrompt="1"/>
          </p:nvPr>
        </p:nvSpPr>
        <p:spPr>
          <a:xfrm>
            <a:off x="3640931" y="549275"/>
            <a:ext cx="4910137" cy="898623"/>
          </a:xfrm>
          <a:prstGeom prst="rect">
            <a:avLst/>
          </a:prstGeom>
        </p:spPr>
        <p:txBody>
          <a:bodyPr lIns="0" tIns="0" rIns="0" bIns="0"/>
          <a:lstStyle>
            <a:lvl1pPr marL="0" indent="0" algn="ctr">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Contents Header.</a:t>
            </a:r>
          </a:p>
        </p:txBody>
      </p:sp>
      <p:sp>
        <p:nvSpPr>
          <p:cNvPr id="9" name="Text Placeholder 9">
            <a:extLst>
              <a:ext uri="{FF2B5EF4-FFF2-40B4-BE49-F238E27FC236}">
                <a16:creationId xmlns:a16="http://schemas.microsoft.com/office/drawing/2014/main" id="{BBFE61C7-2398-EC49-B283-05D4BDB1979A}"/>
              </a:ext>
            </a:extLst>
          </p:cNvPr>
          <p:cNvSpPr>
            <a:spLocks noGrp="1"/>
          </p:cNvSpPr>
          <p:nvPr>
            <p:ph type="body" sz="quarter" idx="12" hasCustomPrompt="1"/>
          </p:nvPr>
        </p:nvSpPr>
        <p:spPr>
          <a:xfrm>
            <a:off x="3640930" y="265722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2</a:t>
            </a:r>
          </a:p>
        </p:txBody>
      </p:sp>
      <p:sp>
        <p:nvSpPr>
          <p:cNvPr id="10" name="Text Placeholder 9">
            <a:extLst>
              <a:ext uri="{FF2B5EF4-FFF2-40B4-BE49-F238E27FC236}">
                <a16:creationId xmlns:a16="http://schemas.microsoft.com/office/drawing/2014/main" id="{D5485991-C54F-B744-8241-3A0887D858C7}"/>
              </a:ext>
            </a:extLst>
          </p:cNvPr>
          <p:cNvSpPr>
            <a:spLocks noGrp="1"/>
          </p:cNvSpPr>
          <p:nvPr>
            <p:ph type="body" sz="quarter" idx="13" hasCustomPrompt="1"/>
          </p:nvPr>
        </p:nvSpPr>
        <p:spPr>
          <a:xfrm>
            <a:off x="3640930" y="3053092"/>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3</a:t>
            </a:r>
          </a:p>
        </p:txBody>
      </p:sp>
      <p:sp>
        <p:nvSpPr>
          <p:cNvPr id="11" name="Text Placeholder 9">
            <a:extLst>
              <a:ext uri="{FF2B5EF4-FFF2-40B4-BE49-F238E27FC236}">
                <a16:creationId xmlns:a16="http://schemas.microsoft.com/office/drawing/2014/main" id="{9219A80D-0ED7-E247-B615-C7EE0533885C}"/>
              </a:ext>
            </a:extLst>
          </p:cNvPr>
          <p:cNvSpPr>
            <a:spLocks noGrp="1"/>
          </p:cNvSpPr>
          <p:nvPr>
            <p:ph type="body" sz="quarter" idx="14" hasCustomPrompt="1"/>
          </p:nvPr>
        </p:nvSpPr>
        <p:spPr>
          <a:xfrm>
            <a:off x="3640929" y="3445637"/>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4</a:t>
            </a:r>
          </a:p>
        </p:txBody>
      </p:sp>
      <p:sp>
        <p:nvSpPr>
          <p:cNvPr id="12" name="Text Placeholder 9">
            <a:extLst>
              <a:ext uri="{FF2B5EF4-FFF2-40B4-BE49-F238E27FC236}">
                <a16:creationId xmlns:a16="http://schemas.microsoft.com/office/drawing/2014/main" id="{A885467C-83D7-B044-99DF-E5F0CB0247A4}"/>
              </a:ext>
            </a:extLst>
          </p:cNvPr>
          <p:cNvSpPr>
            <a:spLocks noGrp="1"/>
          </p:cNvSpPr>
          <p:nvPr>
            <p:ph type="body" sz="quarter" idx="15" hasCustomPrompt="1"/>
          </p:nvPr>
        </p:nvSpPr>
        <p:spPr>
          <a:xfrm>
            <a:off x="3640931" y="384865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5</a:t>
            </a:r>
          </a:p>
        </p:txBody>
      </p:sp>
      <p:sp>
        <p:nvSpPr>
          <p:cNvPr id="13" name="Text Placeholder 9">
            <a:extLst>
              <a:ext uri="{FF2B5EF4-FFF2-40B4-BE49-F238E27FC236}">
                <a16:creationId xmlns:a16="http://schemas.microsoft.com/office/drawing/2014/main" id="{BFF579B9-7B38-A347-A2BA-711ED003C919}"/>
              </a:ext>
            </a:extLst>
          </p:cNvPr>
          <p:cNvSpPr>
            <a:spLocks noGrp="1"/>
          </p:cNvSpPr>
          <p:nvPr>
            <p:ph type="body" sz="quarter" idx="16" hasCustomPrompt="1"/>
          </p:nvPr>
        </p:nvSpPr>
        <p:spPr>
          <a:xfrm>
            <a:off x="3640930" y="424120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6</a:t>
            </a:r>
          </a:p>
        </p:txBody>
      </p:sp>
      <p:sp>
        <p:nvSpPr>
          <p:cNvPr id="8" name="Text Placeholder 9">
            <a:extLst>
              <a:ext uri="{FF2B5EF4-FFF2-40B4-BE49-F238E27FC236}">
                <a16:creationId xmlns:a16="http://schemas.microsoft.com/office/drawing/2014/main" id="{BB479390-F13D-C140-8C8A-7AB7BB4695F1}"/>
              </a:ext>
            </a:extLst>
          </p:cNvPr>
          <p:cNvSpPr>
            <a:spLocks noGrp="1"/>
          </p:cNvSpPr>
          <p:nvPr>
            <p:ph type="body" sz="quarter" idx="11" hasCustomPrompt="1"/>
          </p:nvPr>
        </p:nvSpPr>
        <p:spPr>
          <a:xfrm>
            <a:off x="3640931" y="226468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1</a:t>
            </a:r>
          </a:p>
        </p:txBody>
      </p:sp>
    </p:spTree>
    <p:extLst>
      <p:ext uri="{BB962C8B-B14F-4D97-AF65-F5344CB8AC3E}">
        <p14:creationId xmlns:p14="http://schemas.microsoft.com/office/powerpoint/2010/main" val="38177971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able slid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28167" y="0"/>
            <a:ext cx="6556745" cy="6868634"/>
          </a:xfrm>
          <a:prstGeom prst="rect">
            <a:avLst/>
          </a:prstGeom>
        </p:spPr>
      </p:pic>
      <p:sp>
        <p:nvSpPr>
          <p:cNvPr id="3" name="Picture Placeholder 2">
            <a:extLst>
              <a:ext uri="{FF2B5EF4-FFF2-40B4-BE49-F238E27FC236}">
                <a16:creationId xmlns:a16="http://schemas.microsoft.com/office/drawing/2014/main" id="{80E0A279-5771-E545-9A94-EF2E3C7B7F9C}"/>
              </a:ext>
            </a:extLst>
          </p:cNvPr>
          <p:cNvSpPr>
            <a:spLocks noGrp="1"/>
          </p:cNvSpPr>
          <p:nvPr>
            <p:ph type="pic" sz="quarter" idx="12"/>
          </p:nvPr>
        </p:nvSpPr>
        <p:spPr>
          <a:xfrm>
            <a:off x="6060560" y="800986"/>
            <a:ext cx="5120072" cy="2815518"/>
          </a:xfrm>
          <a:prstGeom prst="rect">
            <a:avLst/>
          </a:prstGeom>
        </p:spPr>
        <p:txBody>
          <a:bodyPr anchor="ctr"/>
          <a:lstStyle>
            <a:lvl1pPr marL="0" indent="0" algn="ctr">
              <a:buNone/>
              <a:defRPr/>
            </a:lvl1pPr>
          </a:lstStyle>
          <a:p>
            <a:endParaRPr lang="en-US"/>
          </a:p>
        </p:txBody>
      </p:sp>
      <p:sp>
        <p:nvSpPr>
          <p:cNvPr id="7" name="Text Placeholder 9">
            <a:extLst>
              <a:ext uri="{FF2B5EF4-FFF2-40B4-BE49-F238E27FC236}">
                <a16:creationId xmlns:a16="http://schemas.microsoft.com/office/drawing/2014/main" id="{5B658668-A71A-A948-A447-C7644CE6574C}"/>
              </a:ext>
            </a:extLst>
          </p:cNvPr>
          <p:cNvSpPr>
            <a:spLocks noGrp="1"/>
          </p:cNvSpPr>
          <p:nvPr>
            <p:ph type="body" sz="quarter" idx="10" hasCustomPrompt="1"/>
          </p:nvPr>
        </p:nvSpPr>
        <p:spPr>
          <a:xfrm>
            <a:off x="564115" y="549275"/>
            <a:ext cx="4445207" cy="1372290"/>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8" name="Text Placeholder 9">
            <a:extLst>
              <a:ext uri="{FF2B5EF4-FFF2-40B4-BE49-F238E27FC236}">
                <a16:creationId xmlns:a16="http://schemas.microsoft.com/office/drawing/2014/main" id="{8A09895D-D0A3-874A-BDB9-F965B8B2AEE5}"/>
              </a:ext>
            </a:extLst>
          </p:cNvPr>
          <p:cNvSpPr>
            <a:spLocks noGrp="1"/>
          </p:cNvSpPr>
          <p:nvPr>
            <p:ph type="body" sz="quarter" idx="11" hasCustomPrompt="1"/>
          </p:nvPr>
        </p:nvSpPr>
        <p:spPr>
          <a:xfrm>
            <a:off x="564115" y="2436962"/>
            <a:ext cx="4431955"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144DB6A5-CACC-5041-B9E9-0B35082683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spTree>
    <p:extLst>
      <p:ext uri="{BB962C8B-B14F-4D97-AF65-F5344CB8AC3E}">
        <p14:creationId xmlns:p14="http://schemas.microsoft.com/office/powerpoint/2010/main" val="22402411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Break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15" name="Picture 14">
            <a:extLst>
              <a:ext uri="{FF2B5EF4-FFF2-40B4-BE49-F238E27FC236}">
                <a16:creationId xmlns:a16="http://schemas.microsoft.com/office/drawing/2014/main" id="{C3D24E8E-8159-0D41-BEB2-A52B299822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345437" y="-3168922"/>
            <a:ext cx="10511713" cy="10511713"/>
          </a:xfrm>
          <a:prstGeom prst="rect">
            <a:avLst/>
          </a:prstGeom>
        </p:spPr>
      </p:pic>
      <p:pic>
        <p:nvPicPr>
          <p:cNvPr id="17" name="Picture 16">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
        <p:nvSpPr>
          <p:cNvPr id="10" name="Title 1">
            <a:extLst>
              <a:ext uri="{FF2B5EF4-FFF2-40B4-BE49-F238E27FC236}">
                <a16:creationId xmlns:a16="http://schemas.microsoft.com/office/drawing/2014/main" id="{178AAE57-78AF-CD42-AB0C-4078F9A11A9F}"/>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2" name="Text Placeholder 9">
            <a:extLst>
              <a:ext uri="{FF2B5EF4-FFF2-40B4-BE49-F238E27FC236}">
                <a16:creationId xmlns:a16="http://schemas.microsoft.com/office/drawing/2014/main" id="{F6C03414-5E67-4842-9055-D236A7FED008}"/>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3" name="Text Placeholder 9">
            <a:extLst>
              <a:ext uri="{FF2B5EF4-FFF2-40B4-BE49-F238E27FC236}">
                <a16:creationId xmlns:a16="http://schemas.microsoft.com/office/drawing/2014/main" id="{3BE89146-A326-964C-BE8D-BFE10B99877D}"/>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4" name="Picture 13">
            <a:extLst>
              <a:ext uri="{FF2B5EF4-FFF2-40B4-BE49-F238E27FC236}">
                <a16:creationId xmlns:a16="http://schemas.microsoft.com/office/drawing/2014/main" id="{1B45F2E6-BAA2-8347-B567-75183335392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20667949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ody Copy Left Aligned 9">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0EF8752-45F6-1B4D-BA8C-88088B4D5B18}"/>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9" name="Text Placeholder 9">
            <a:extLst>
              <a:ext uri="{FF2B5EF4-FFF2-40B4-BE49-F238E27FC236}">
                <a16:creationId xmlns:a16="http://schemas.microsoft.com/office/drawing/2014/main" id="{4DD398E7-E466-4947-86CC-6D7DE924222E}"/>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0" name="Text Placeholder 9">
            <a:extLst>
              <a:ext uri="{FF2B5EF4-FFF2-40B4-BE49-F238E27FC236}">
                <a16:creationId xmlns:a16="http://schemas.microsoft.com/office/drawing/2014/main" id="{0E45442E-BD99-AA4E-B492-EC640D3EE963}"/>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1FE73EB4-4C5A-4249-9984-04703A95FF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spTree>
    <p:extLst>
      <p:ext uri="{BB962C8B-B14F-4D97-AF65-F5344CB8AC3E}">
        <p14:creationId xmlns:p14="http://schemas.microsoft.com/office/powerpoint/2010/main" val="865428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Media slide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205B70-1A69-3042-96C2-F5880F0073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3" name="Picture 12">
            <a:extLst>
              <a:ext uri="{FF2B5EF4-FFF2-40B4-BE49-F238E27FC236}">
                <a16:creationId xmlns:a16="http://schemas.microsoft.com/office/drawing/2014/main" id="{CE56B7F7-8C01-454D-A116-C9A7013463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4" name="Picture 13">
            <a:extLst>
              <a:ext uri="{FF2B5EF4-FFF2-40B4-BE49-F238E27FC236}">
                <a16:creationId xmlns:a16="http://schemas.microsoft.com/office/drawing/2014/main" id="{FD1CF346-B83F-2245-B4AF-8DE6A76C6D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
        <p:nvSpPr>
          <p:cNvPr id="10" name="Media Placeholder 2">
            <a:extLst>
              <a:ext uri="{FF2B5EF4-FFF2-40B4-BE49-F238E27FC236}">
                <a16:creationId xmlns:a16="http://schemas.microsoft.com/office/drawing/2014/main" id="{81F2562A-6A56-2743-8B6B-164E0C04AFDF}"/>
              </a:ext>
            </a:extLst>
          </p:cNvPr>
          <p:cNvSpPr>
            <a:spLocks noGrp="1"/>
          </p:cNvSpPr>
          <p:nvPr>
            <p:ph type="media" sz="quarter" idx="15"/>
          </p:nvPr>
        </p:nvSpPr>
        <p:spPr>
          <a:xfrm>
            <a:off x="550863" y="1897352"/>
            <a:ext cx="11090275" cy="4447886"/>
          </a:xfrm>
          <a:prstGeom prst="rect">
            <a:avLst/>
          </a:prstGeom>
        </p:spPr>
        <p:txBody>
          <a:bodyPr anchor="ctr"/>
          <a:lstStyle>
            <a:lvl1pPr marL="0" indent="0" algn="ctr">
              <a:buNone/>
              <a:defRPr/>
            </a:lvl1pPr>
          </a:lstStyle>
          <a:p>
            <a:endParaRPr lang="en-US"/>
          </a:p>
        </p:txBody>
      </p:sp>
      <p:sp>
        <p:nvSpPr>
          <p:cNvPr id="7" name="Text Placeholder 9">
            <a:extLst>
              <a:ext uri="{FF2B5EF4-FFF2-40B4-BE49-F238E27FC236}">
                <a16:creationId xmlns:a16="http://schemas.microsoft.com/office/drawing/2014/main" id="{4A05E0D5-EC62-1D46-87A1-31F84218FAB2}"/>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Tree>
    <p:extLst>
      <p:ext uri="{BB962C8B-B14F-4D97-AF65-F5344CB8AC3E}">
        <p14:creationId xmlns:p14="http://schemas.microsoft.com/office/powerpoint/2010/main" val="21079075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Body Copy Left Aligned 2">
    <p:bg>
      <p:bgPr>
        <a:solidFill>
          <a:schemeClr val="bg1"/>
        </a:solid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9E8DAA44-305D-8445-8DFC-C4DD29119676}"/>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2" name="Text Placeholder 9">
            <a:extLst>
              <a:ext uri="{FF2B5EF4-FFF2-40B4-BE49-F238E27FC236}">
                <a16:creationId xmlns:a16="http://schemas.microsoft.com/office/drawing/2014/main" id="{89FE7D82-0B85-D144-B944-56DE502AEA31}"/>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3" name="Picture 12">
            <a:extLst>
              <a:ext uri="{FF2B5EF4-FFF2-40B4-BE49-F238E27FC236}">
                <a16:creationId xmlns:a16="http://schemas.microsoft.com/office/drawing/2014/main" id="{BF9C48E9-496F-ED48-A2C3-E8F8AF1848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4" name="Picture 13">
            <a:extLst>
              <a:ext uri="{FF2B5EF4-FFF2-40B4-BE49-F238E27FC236}">
                <a16:creationId xmlns:a16="http://schemas.microsoft.com/office/drawing/2014/main" id="{5187DFCA-06CD-214C-B1DB-235AC33E45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15" name="Picture 14">
            <a:extLst>
              <a:ext uri="{FF2B5EF4-FFF2-40B4-BE49-F238E27FC236}">
                <a16:creationId xmlns:a16="http://schemas.microsoft.com/office/drawing/2014/main" id="{90D75554-74C0-7844-A393-B49A034B12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11520841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Breaker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stretch>
            <a:fillRect/>
          </a:stretch>
        </p:blipFill>
        <p:spPr>
          <a:xfrm rot="16200000">
            <a:off x="5397095" y="-3156237"/>
            <a:ext cx="10511713" cy="10511713"/>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0" name="Title 1">
            <a:extLst>
              <a:ext uri="{FF2B5EF4-FFF2-40B4-BE49-F238E27FC236}">
                <a16:creationId xmlns:a16="http://schemas.microsoft.com/office/drawing/2014/main" id="{25D4B0A2-4BF1-F949-A8E9-12851448F3AA}"/>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2" name="Text Placeholder 9">
            <a:extLst>
              <a:ext uri="{FF2B5EF4-FFF2-40B4-BE49-F238E27FC236}">
                <a16:creationId xmlns:a16="http://schemas.microsoft.com/office/drawing/2014/main" id="{319C972E-6032-1B49-98E1-81D3A6E6BAC3}"/>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3" name="Text Placeholder 9">
            <a:extLst>
              <a:ext uri="{FF2B5EF4-FFF2-40B4-BE49-F238E27FC236}">
                <a16:creationId xmlns:a16="http://schemas.microsoft.com/office/drawing/2014/main" id="{108892E7-8E0E-3846-A095-20DE74C50552}"/>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4" name="Picture 13">
            <a:extLst>
              <a:ext uri="{FF2B5EF4-FFF2-40B4-BE49-F238E27FC236}">
                <a16:creationId xmlns:a16="http://schemas.microsoft.com/office/drawing/2014/main" id="{8256CA14-EA25-0F4B-B9B2-EAA6225014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106515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with Section 3 highlighted on lis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39E097-26F5-BE4A-9302-2D0D71C6E5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7" name="Picture 16">
            <a:extLst>
              <a:ext uri="{FF2B5EF4-FFF2-40B4-BE49-F238E27FC236}">
                <a16:creationId xmlns:a16="http://schemas.microsoft.com/office/drawing/2014/main" id="{8656B2F3-7DE3-5746-9CE5-A9011A320E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18" name="Picture 17">
            <a:extLst>
              <a:ext uri="{FF2B5EF4-FFF2-40B4-BE49-F238E27FC236}">
                <a16:creationId xmlns:a16="http://schemas.microsoft.com/office/drawing/2014/main" id="{E2AD162C-C9AF-3743-8EDA-B5C26E3F2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9" name="Picture 18">
            <a:extLst>
              <a:ext uri="{FF2B5EF4-FFF2-40B4-BE49-F238E27FC236}">
                <a16:creationId xmlns:a16="http://schemas.microsoft.com/office/drawing/2014/main" id="{A7858CE9-186F-1B41-9CC6-A04BC5C79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624353" y="3698874"/>
            <a:ext cx="2870200" cy="4318000"/>
          </a:xfrm>
          <a:prstGeom prst="rect">
            <a:avLst/>
          </a:prstGeom>
        </p:spPr>
      </p:pic>
      <p:sp>
        <p:nvSpPr>
          <p:cNvPr id="20" name="Rectangle 19">
            <a:extLst>
              <a:ext uri="{FF2B5EF4-FFF2-40B4-BE49-F238E27FC236}">
                <a16:creationId xmlns:a16="http://schemas.microsoft.com/office/drawing/2014/main" id="{E4C268CF-DEE8-284D-B91A-3732624AB610}"/>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B1916B-0605-A945-8337-F7B2966382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6" name="Text Placeholder 9">
            <a:extLst>
              <a:ext uri="{FF2B5EF4-FFF2-40B4-BE49-F238E27FC236}">
                <a16:creationId xmlns:a16="http://schemas.microsoft.com/office/drawing/2014/main" id="{FE1EC108-69D3-F74F-8DBA-45E0B1145AC4}"/>
              </a:ext>
            </a:extLst>
          </p:cNvPr>
          <p:cNvSpPr>
            <a:spLocks noGrp="1"/>
          </p:cNvSpPr>
          <p:nvPr>
            <p:ph type="body" sz="quarter" idx="10" hasCustomPrompt="1"/>
          </p:nvPr>
        </p:nvSpPr>
        <p:spPr>
          <a:xfrm>
            <a:off x="3640931" y="549275"/>
            <a:ext cx="4910137" cy="898623"/>
          </a:xfrm>
          <a:prstGeom prst="rect">
            <a:avLst/>
          </a:prstGeom>
        </p:spPr>
        <p:txBody>
          <a:bodyPr lIns="0" tIns="0" rIns="0" bIns="0"/>
          <a:lstStyle>
            <a:lvl1pPr marL="0" indent="0" algn="ctr">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Contents Header.</a:t>
            </a:r>
          </a:p>
        </p:txBody>
      </p:sp>
      <p:sp>
        <p:nvSpPr>
          <p:cNvPr id="9" name="Text Placeholder 9">
            <a:extLst>
              <a:ext uri="{FF2B5EF4-FFF2-40B4-BE49-F238E27FC236}">
                <a16:creationId xmlns:a16="http://schemas.microsoft.com/office/drawing/2014/main" id="{BBFE61C7-2398-EC49-B283-05D4BDB1979A}"/>
              </a:ext>
            </a:extLst>
          </p:cNvPr>
          <p:cNvSpPr>
            <a:spLocks noGrp="1"/>
          </p:cNvSpPr>
          <p:nvPr>
            <p:ph type="body" sz="quarter" idx="12" hasCustomPrompt="1"/>
          </p:nvPr>
        </p:nvSpPr>
        <p:spPr>
          <a:xfrm>
            <a:off x="3640930" y="265722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2</a:t>
            </a:r>
          </a:p>
        </p:txBody>
      </p:sp>
      <p:sp>
        <p:nvSpPr>
          <p:cNvPr id="10" name="Text Placeholder 9">
            <a:extLst>
              <a:ext uri="{FF2B5EF4-FFF2-40B4-BE49-F238E27FC236}">
                <a16:creationId xmlns:a16="http://schemas.microsoft.com/office/drawing/2014/main" id="{D5485991-C54F-B744-8241-3A0887D858C7}"/>
              </a:ext>
            </a:extLst>
          </p:cNvPr>
          <p:cNvSpPr>
            <a:spLocks noGrp="1"/>
          </p:cNvSpPr>
          <p:nvPr>
            <p:ph type="body" sz="quarter" idx="13" hasCustomPrompt="1"/>
          </p:nvPr>
        </p:nvSpPr>
        <p:spPr>
          <a:xfrm>
            <a:off x="3640930" y="3053092"/>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3</a:t>
            </a:r>
          </a:p>
        </p:txBody>
      </p:sp>
      <p:sp>
        <p:nvSpPr>
          <p:cNvPr id="11" name="Text Placeholder 9">
            <a:extLst>
              <a:ext uri="{FF2B5EF4-FFF2-40B4-BE49-F238E27FC236}">
                <a16:creationId xmlns:a16="http://schemas.microsoft.com/office/drawing/2014/main" id="{9219A80D-0ED7-E247-B615-C7EE0533885C}"/>
              </a:ext>
            </a:extLst>
          </p:cNvPr>
          <p:cNvSpPr>
            <a:spLocks noGrp="1"/>
          </p:cNvSpPr>
          <p:nvPr>
            <p:ph type="body" sz="quarter" idx="14" hasCustomPrompt="1"/>
          </p:nvPr>
        </p:nvSpPr>
        <p:spPr>
          <a:xfrm>
            <a:off x="3640929" y="3445637"/>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4</a:t>
            </a:r>
          </a:p>
        </p:txBody>
      </p:sp>
      <p:sp>
        <p:nvSpPr>
          <p:cNvPr id="12" name="Text Placeholder 9">
            <a:extLst>
              <a:ext uri="{FF2B5EF4-FFF2-40B4-BE49-F238E27FC236}">
                <a16:creationId xmlns:a16="http://schemas.microsoft.com/office/drawing/2014/main" id="{A885467C-83D7-B044-99DF-E5F0CB0247A4}"/>
              </a:ext>
            </a:extLst>
          </p:cNvPr>
          <p:cNvSpPr>
            <a:spLocks noGrp="1"/>
          </p:cNvSpPr>
          <p:nvPr>
            <p:ph type="body" sz="quarter" idx="15" hasCustomPrompt="1"/>
          </p:nvPr>
        </p:nvSpPr>
        <p:spPr>
          <a:xfrm>
            <a:off x="3640931" y="384865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5</a:t>
            </a:r>
          </a:p>
        </p:txBody>
      </p:sp>
      <p:sp>
        <p:nvSpPr>
          <p:cNvPr id="13" name="Text Placeholder 9">
            <a:extLst>
              <a:ext uri="{FF2B5EF4-FFF2-40B4-BE49-F238E27FC236}">
                <a16:creationId xmlns:a16="http://schemas.microsoft.com/office/drawing/2014/main" id="{BFF579B9-7B38-A347-A2BA-711ED003C919}"/>
              </a:ext>
            </a:extLst>
          </p:cNvPr>
          <p:cNvSpPr>
            <a:spLocks noGrp="1"/>
          </p:cNvSpPr>
          <p:nvPr>
            <p:ph type="body" sz="quarter" idx="16" hasCustomPrompt="1"/>
          </p:nvPr>
        </p:nvSpPr>
        <p:spPr>
          <a:xfrm>
            <a:off x="3640930" y="424120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6</a:t>
            </a:r>
          </a:p>
        </p:txBody>
      </p:sp>
      <p:sp>
        <p:nvSpPr>
          <p:cNvPr id="8" name="Text Placeholder 9">
            <a:extLst>
              <a:ext uri="{FF2B5EF4-FFF2-40B4-BE49-F238E27FC236}">
                <a16:creationId xmlns:a16="http://schemas.microsoft.com/office/drawing/2014/main" id="{BB479390-F13D-C140-8C8A-7AB7BB4695F1}"/>
              </a:ext>
            </a:extLst>
          </p:cNvPr>
          <p:cNvSpPr>
            <a:spLocks noGrp="1"/>
          </p:cNvSpPr>
          <p:nvPr>
            <p:ph type="body" sz="quarter" idx="11" hasCustomPrompt="1"/>
          </p:nvPr>
        </p:nvSpPr>
        <p:spPr>
          <a:xfrm>
            <a:off x="3640931" y="226468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1</a:t>
            </a:r>
          </a:p>
        </p:txBody>
      </p:sp>
    </p:spTree>
    <p:extLst>
      <p:ext uri="{BB962C8B-B14F-4D97-AF65-F5344CB8AC3E}">
        <p14:creationId xmlns:p14="http://schemas.microsoft.com/office/powerpoint/2010/main" val="1893648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with Section 4 highlighted on lis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39E097-26F5-BE4A-9302-2D0D71C6E5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7" name="Picture 16">
            <a:extLst>
              <a:ext uri="{FF2B5EF4-FFF2-40B4-BE49-F238E27FC236}">
                <a16:creationId xmlns:a16="http://schemas.microsoft.com/office/drawing/2014/main" id="{8656B2F3-7DE3-5746-9CE5-A9011A320E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18" name="Picture 17">
            <a:extLst>
              <a:ext uri="{FF2B5EF4-FFF2-40B4-BE49-F238E27FC236}">
                <a16:creationId xmlns:a16="http://schemas.microsoft.com/office/drawing/2014/main" id="{E2AD162C-C9AF-3743-8EDA-B5C26E3F2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9" name="Picture 18">
            <a:extLst>
              <a:ext uri="{FF2B5EF4-FFF2-40B4-BE49-F238E27FC236}">
                <a16:creationId xmlns:a16="http://schemas.microsoft.com/office/drawing/2014/main" id="{A7858CE9-186F-1B41-9CC6-A04BC5C79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624353" y="3698874"/>
            <a:ext cx="2870200" cy="4318000"/>
          </a:xfrm>
          <a:prstGeom prst="rect">
            <a:avLst/>
          </a:prstGeom>
        </p:spPr>
      </p:pic>
      <p:sp>
        <p:nvSpPr>
          <p:cNvPr id="20" name="Rectangle 19">
            <a:extLst>
              <a:ext uri="{FF2B5EF4-FFF2-40B4-BE49-F238E27FC236}">
                <a16:creationId xmlns:a16="http://schemas.microsoft.com/office/drawing/2014/main" id="{E4C268CF-DEE8-284D-B91A-3732624AB610}"/>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B1916B-0605-A945-8337-F7B2966382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6" name="Text Placeholder 9">
            <a:extLst>
              <a:ext uri="{FF2B5EF4-FFF2-40B4-BE49-F238E27FC236}">
                <a16:creationId xmlns:a16="http://schemas.microsoft.com/office/drawing/2014/main" id="{FE1EC108-69D3-F74F-8DBA-45E0B1145AC4}"/>
              </a:ext>
            </a:extLst>
          </p:cNvPr>
          <p:cNvSpPr>
            <a:spLocks noGrp="1"/>
          </p:cNvSpPr>
          <p:nvPr>
            <p:ph type="body" sz="quarter" idx="10" hasCustomPrompt="1"/>
          </p:nvPr>
        </p:nvSpPr>
        <p:spPr>
          <a:xfrm>
            <a:off x="3640931" y="549275"/>
            <a:ext cx="4910137" cy="898623"/>
          </a:xfrm>
          <a:prstGeom prst="rect">
            <a:avLst/>
          </a:prstGeom>
        </p:spPr>
        <p:txBody>
          <a:bodyPr lIns="0" tIns="0" rIns="0" bIns="0"/>
          <a:lstStyle>
            <a:lvl1pPr marL="0" indent="0" algn="ctr">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Contents Header.</a:t>
            </a:r>
          </a:p>
        </p:txBody>
      </p:sp>
      <p:sp>
        <p:nvSpPr>
          <p:cNvPr id="9" name="Text Placeholder 9">
            <a:extLst>
              <a:ext uri="{FF2B5EF4-FFF2-40B4-BE49-F238E27FC236}">
                <a16:creationId xmlns:a16="http://schemas.microsoft.com/office/drawing/2014/main" id="{BBFE61C7-2398-EC49-B283-05D4BDB1979A}"/>
              </a:ext>
            </a:extLst>
          </p:cNvPr>
          <p:cNvSpPr>
            <a:spLocks noGrp="1"/>
          </p:cNvSpPr>
          <p:nvPr>
            <p:ph type="body" sz="quarter" idx="12" hasCustomPrompt="1"/>
          </p:nvPr>
        </p:nvSpPr>
        <p:spPr>
          <a:xfrm>
            <a:off x="3640930" y="265722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2</a:t>
            </a:r>
          </a:p>
        </p:txBody>
      </p:sp>
      <p:sp>
        <p:nvSpPr>
          <p:cNvPr id="10" name="Text Placeholder 9">
            <a:extLst>
              <a:ext uri="{FF2B5EF4-FFF2-40B4-BE49-F238E27FC236}">
                <a16:creationId xmlns:a16="http://schemas.microsoft.com/office/drawing/2014/main" id="{D5485991-C54F-B744-8241-3A0887D858C7}"/>
              </a:ext>
            </a:extLst>
          </p:cNvPr>
          <p:cNvSpPr>
            <a:spLocks noGrp="1"/>
          </p:cNvSpPr>
          <p:nvPr>
            <p:ph type="body" sz="quarter" idx="13" hasCustomPrompt="1"/>
          </p:nvPr>
        </p:nvSpPr>
        <p:spPr>
          <a:xfrm>
            <a:off x="3640930" y="3053092"/>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3</a:t>
            </a:r>
          </a:p>
        </p:txBody>
      </p:sp>
      <p:sp>
        <p:nvSpPr>
          <p:cNvPr id="11" name="Text Placeholder 9">
            <a:extLst>
              <a:ext uri="{FF2B5EF4-FFF2-40B4-BE49-F238E27FC236}">
                <a16:creationId xmlns:a16="http://schemas.microsoft.com/office/drawing/2014/main" id="{9219A80D-0ED7-E247-B615-C7EE0533885C}"/>
              </a:ext>
            </a:extLst>
          </p:cNvPr>
          <p:cNvSpPr>
            <a:spLocks noGrp="1"/>
          </p:cNvSpPr>
          <p:nvPr>
            <p:ph type="body" sz="quarter" idx="14" hasCustomPrompt="1"/>
          </p:nvPr>
        </p:nvSpPr>
        <p:spPr>
          <a:xfrm>
            <a:off x="3640929" y="3445637"/>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4</a:t>
            </a:r>
          </a:p>
        </p:txBody>
      </p:sp>
      <p:sp>
        <p:nvSpPr>
          <p:cNvPr id="12" name="Text Placeholder 9">
            <a:extLst>
              <a:ext uri="{FF2B5EF4-FFF2-40B4-BE49-F238E27FC236}">
                <a16:creationId xmlns:a16="http://schemas.microsoft.com/office/drawing/2014/main" id="{A885467C-83D7-B044-99DF-E5F0CB0247A4}"/>
              </a:ext>
            </a:extLst>
          </p:cNvPr>
          <p:cNvSpPr>
            <a:spLocks noGrp="1"/>
          </p:cNvSpPr>
          <p:nvPr>
            <p:ph type="body" sz="quarter" idx="15" hasCustomPrompt="1"/>
          </p:nvPr>
        </p:nvSpPr>
        <p:spPr>
          <a:xfrm>
            <a:off x="3640931" y="384865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5</a:t>
            </a:r>
          </a:p>
        </p:txBody>
      </p:sp>
      <p:sp>
        <p:nvSpPr>
          <p:cNvPr id="13" name="Text Placeholder 9">
            <a:extLst>
              <a:ext uri="{FF2B5EF4-FFF2-40B4-BE49-F238E27FC236}">
                <a16:creationId xmlns:a16="http://schemas.microsoft.com/office/drawing/2014/main" id="{BFF579B9-7B38-A347-A2BA-711ED003C919}"/>
              </a:ext>
            </a:extLst>
          </p:cNvPr>
          <p:cNvSpPr>
            <a:spLocks noGrp="1"/>
          </p:cNvSpPr>
          <p:nvPr>
            <p:ph type="body" sz="quarter" idx="16" hasCustomPrompt="1"/>
          </p:nvPr>
        </p:nvSpPr>
        <p:spPr>
          <a:xfrm>
            <a:off x="3640930" y="424120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6</a:t>
            </a:r>
          </a:p>
        </p:txBody>
      </p:sp>
      <p:sp>
        <p:nvSpPr>
          <p:cNvPr id="8" name="Text Placeholder 9">
            <a:extLst>
              <a:ext uri="{FF2B5EF4-FFF2-40B4-BE49-F238E27FC236}">
                <a16:creationId xmlns:a16="http://schemas.microsoft.com/office/drawing/2014/main" id="{BB479390-F13D-C140-8C8A-7AB7BB4695F1}"/>
              </a:ext>
            </a:extLst>
          </p:cNvPr>
          <p:cNvSpPr>
            <a:spLocks noGrp="1"/>
          </p:cNvSpPr>
          <p:nvPr>
            <p:ph type="body" sz="quarter" idx="11" hasCustomPrompt="1"/>
          </p:nvPr>
        </p:nvSpPr>
        <p:spPr>
          <a:xfrm>
            <a:off x="3640931" y="226468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1</a:t>
            </a:r>
          </a:p>
        </p:txBody>
      </p:sp>
    </p:spTree>
    <p:extLst>
      <p:ext uri="{BB962C8B-B14F-4D97-AF65-F5344CB8AC3E}">
        <p14:creationId xmlns:p14="http://schemas.microsoft.com/office/powerpoint/2010/main" val="248075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with Section 5 highlighted on lis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39E097-26F5-BE4A-9302-2D0D71C6E5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7" name="Picture 16">
            <a:extLst>
              <a:ext uri="{FF2B5EF4-FFF2-40B4-BE49-F238E27FC236}">
                <a16:creationId xmlns:a16="http://schemas.microsoft.com/office/drawing/2014/main" id="{8656B2F3-7DE3-5746-9CE5-A9011A320E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18" name="Picture 17">
            <a:extLst>
              <a:ext uri="{FF2B5EF4-FFF2-40B4-BE49-F238E27FC236}">
                <a16:creationId xmlns:a16="http://schemas.microsoft.com/office/drawing/2014/main" id="{E2AD162C-C9AF-3743-8EDA-B5C26E3F2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9" name="Picture 18">
            <a:extLst>
              <a:ext uri="{FF2B5EF4-FFF2-40B4-BE49-F238E27FC236}">
                <a16:creationId xmlns:a16="http://schemas.microsoft.com/office/drawing/2014/main" id="{A7858CE9-186F-1B41-9CC6-A04BC5C79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624353" y="3698874"/>
            <a:ext cx="2870200" cy="4318000"/>
          </a:xfrm>
          <a:prstGeom prst="rect">
            <a:avLst/>
          </a:prstGeom>
        </p:spPr>
      </p:pic>
      <p:sp>
        <p:nvSpPr>
          <p:cNvPr id="20" name="Rectangle 19">
            <a:extLst>
              <a:ext uri="{FF2B5EF4-FFF2-40B4-BE49-F238E27FC236}">
                <a16:creationId xmlns:a16="http://schemas.microsoft.com/office/drawing/2014/main" id="{E4C268CF-DEE8-284D-B91A-3732624AB610}"/>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B1916B-0605-A945-8337-F7B2966382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6" name="Text Placeholder 9">
            <a:extLst>
              <a:ext uri="{FF2B5EF4-FFF2-40B4-BE49-F238E27FC236}">
                <a16:creationId xmlns:a16="http://schemas.microsoft.com/office/drawing/2014/main" id="{FE1EC108-69D3-F74F-8DBA-45E0B1145AC4}"/>
              </a:ext>
            </a:extLst>
          </p:cNvPr>
          <p:cNvSpPr>
            <a:spLocks noGrp="1"/>
          </p:cNvSpPr>
          <p:nvPr>
            <p:ph type="body" sz="quarter" idx="10" hasCustomPrompt="1"/>
          </p:nvPr>
        </p:nvSpPr>
        <p:spPr>
          <a:xfrm>
            <a:off x="3640931" y="549275"/>
            <a:ext cx="4910137" cy="898623"/>
          </a:xfrm>
          <a:prstGeom prst="rect">
            <a:avLst/>
          </a:prstGeom>
        </p:spPr>
        <p:txBody>
          <a:bodyPr lIns="0" tIns="0" rIns="0" bIns="0"/>
          <a:lstStyle>
            <a:lvl1pPr marL="0" indent="0" algn="ctr">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Contents Header.</a:t>
            </a:r>
          </a:p>
        </p:txBody>
      </p:sp>
      <p:sp>
        <p:nvSpPr>
          <p:cNvPr id="9" name="Text Placeholder 9">
            <a:extLst>
              <a:ext uri="{FF2B5EF4-FFF2-40B4-BE49-F238E27FC236}">
                <a16:creationId xmlns:a16="http://schemas.microsoft.com/office/drawing/2014/main" id="{BBFE61C7-2398-EC49-B283-05D4BDB1979A}"/>
              </a:ext>
            </a:extLst>
          </p:cNvPr>
          <p:cNvSpPr>
            <a:spLocks noGrp="1"/>
          </p:cNvSpPr>
          <p:nvPr>
            <p:ph type="body" sz="quarter" idx="12" hasCustomPrompt="1"/>
          </p:nvPr>
        </p:nvSpPr>
        <p:spPr>
          <a:xfrm>
            <a:off x="3640930" y="265722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2</a:t>
            </a:r>
          </a:p>
        </p:txBody>
      </p:sp>
      <p:sp>
        <p:nvSpPr>
          <p:cNvPr id="10" name="Text Placeholder 9">
            <a:extLst>
              <a:ext uri="{FF2B5EF4-FFF2-40B4-BE49-F238E27FC236}">
                <a16:creationId xmlns:a16="http://schemas.microsoft.com/office/drawing/2014/main" id="{D5485991-C54F-B744-8241-3A0887D858C7}"/>
              </a:ext>
            </a:extLst>
          </p:cNvPr>
          <p:cNvSpPr>
            <a:spLocks noGrp="1"/>
          </p:cNvSpPr>
          <p:nvPr>
            <p:ph type="body" sz="quarter" idx="13" hasCustomPrompt="1"/>
          </p:nvPr>
        </p:nvSpPr>
        <p:spPr>
          <a:xfrm>
            <a:off x="3640930" y="3053092"/>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3</a:t>
            </a:r>
          </a:p>
        </p:txBody>
      </p:sp>
      <p:sp>
        <p:nvSpPr>
          <p:cNvPr id="11" name="Text Placeholder 9">
            <a:extLst>
              <a:ext uri="{FF2B5EF4-FFF2-40B4-BE49-F238E27FC236}">
                <a16:creationId xmlns:a16="http://schemas.microsoft.com/office/drawing/2014/main" id="{9219A80D-0ED7-E247-B615-C7EE0533885C}"/>
              </a:ext>
            </a:extLst>
          </p:cNvPr>
          <p:cNvSpPr>
            <a:spLocks noGrp="1"/>
          </p:cNvSpPr>
          <p:nvPr>
            <p:ph type="body" sz="quarter" idx="14" hasCustomPrompt="1"/>
          </p:nvPr>
        </p:nvSpPr>
        <p:spPr>
          <a:xfrm>
            <a:off x="3640929" y="3445637"/>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4</a:t>
            </a:r>
          </a:p>
        </p:txBody>
      </p:sp>
      <p:sp>
        <p:nvSpPr>
          <p:cNvPr id="12" name="Text Placeholder 9">
            <a:extLst>
              <a:ext uri="{FF2B5EF4-FFF2-40B4-BE49-F238E27FC236}">
                <a16:creationId xmlns:a16="http://schemas.microsoft.com/office/drawing/2014/main" id="{A885467C-83D7-B044-99DF-E5F0CB0247A4}"/>
              </a:ext>
            </a:extLst>
          </p:cNvPr>
          <p:cNvSpPr>
            <a:spLocks noGrp="1"/>
          </p:cNvSpPr>
          <p:nvPr>
            <p:ph type="body" sz="quarter" idx="15" hasCustomPrompt="1"/>
          </p:nvPr>
        </p:nvSpPr>
        <p:spPr>
          <a:xfrm>
            <a:off x="3640931" y="384865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5</a:t>
            </a:r>
          </a:p>
        </p:txBody>
      </p:sp>
      <p:sp>
        <p:nvSpPr>
          <p:cNvPr id="13" name="Text Placeholder 9">
            <a:extLst>
              <a:ext uri="{FF2B5EF4-FFF2-40B4-BE49-F238E27FC236}">
                <a16:creationId xmlns:a16="http://schemas.microsoft.com/office/drawing/2014/main" id="{BFF579B9-7B38-A347-A2BA-711ED003C919}"/>
              </a:ext>
            </a:extLst>
          </p:cNvPr>
          <p:cNvSpPr>
            <a:spLocks noGrp="1"/>
          </p:cNvSpPr>
          <p:nvPr>
            <p:ph type="body" sz="quarter" idx="16" hasCustomPrompt="1"/>
          </p:nvPr>
        </p:nvSpPr>
        <p:spPr>
          <a:xfrm>
            <a:off x="3640930" y="424120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6</a:t>
            </a:r>
          </a:p>
        </p:txBody>
      </p:sp>
      <p:sp>
        <p:nvSpPr>
          <p:cNvPr id="8" name="Text Placeholder 9">
            <a:extLst>
              <a:ext uri="{FF2B5EF4-FFF2-40B4-BE49-F238E27FC236}">
                <a16:creationId xmlns:a16="http://schemas.microsoft.com/office/drawing/2014/main" id="{BB479390-F13D-C140-8C8A-7AB7BB4695F1}"/>
              </a:ext>
            </a:extLst>
          </p:cNvPr>
          <p:cNvSpPr>
            <a:spLocks noGrp="1"/>
          </p:cNvSpPr>
          <p:nvPr>
            <p:ph type="body" sz="quarter" idx="11" hasCustomPrompt="1"/>
          </p:nvPr>
        </p:nvSpPr>
        <p:spPr>
          <a:xfrm>
            <a:off x="3640931" y="226468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1</a:t>
            </a:r>
          </a:p>
        </p:txBody>
      </p:sp>
    </p:spTree>
    <p:extLst>
      <p:ext uri="{BB962C8B-B14F-4D97-AF65-F5344CB8AC3E}">
        <p14:creationId xmlns:p14="http://schemas.microsoft.com/office/powerpoint/2010/main" val="2886404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s with Section 6 highlighted on lis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F39E097-26F5-BE4A-9302-2D0D71C6E5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7" name="Picture 16">
            <a:extLst>
              <a:ext uri="{FF2B5EF4-FFF2-40B4-BE49-F238E27FC236}">
                <a16:creationId xmlns:a16="http://schemas.microsoft.com/office/drawing/2014/main" id="{8656B2F3-7DE3-5746-9CE5-A9011A320EF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18" name="Picture 17">
            <a:extLst>
              <a:ext uri="{FF2B5EF4-FFF2-40B4-BE49-F238E27FC236}">
                <a16:creationId xmlns:a16="http://schemas.microsoft.com/office/drawing/2014/main" id="{E2AD162C-C9AF-3743-8EDA-B5C26E3F2E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9" name="Picture 18">
            <a:extLst>
              <a:ext uri="{FF2B5EF4-FFF2-40B4-BE49-F238E27FC236}">
                <a16:creationId xmlns:a16="http://schemas.microsoft.com/office/drawing/2014/main" id="{A7858CE9-186F-1B41-9CC6-A04BC5C791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624353" y="3698874"/>
            <a:ext cx="2870200" cy="4318000"/>
          </a:xfrm>
          <a:prstGeom prst="rect">
            <a:avLst/>
          </a:prstGeom>
        </p:spPr>
      </p:pic>
      <p:sp>
        <p:nvSpPr>
          <p:cNvPr id="20" name="Rectangle 19">
            <a:extLst>
              <a:ext uri="{FF2B5EF4-FFF2-40B4-BE49-F238E27FC236}">
                <a16:creationId xmlns:a16="http://schemas.microsoft.com/office/drawing/2014/main" id="{E4C268CF-DEE8-284D-B91A-3732624AB610}"/>
              </a:ext>
            </a:extLst>
          </p:cNvPr>
          <p:cNvSpPr/>
          <p:nvPr userDrawn="1"/>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B1916B-0605-A945-8337-F7B2966382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6" name="Text Placeholder 9">
            <a:extLst>
              <a:ext uri="{FF2B5EF4-FFF2-40B4-BE49-F238E27FC236}">
                <a16:creationId xmlns:a16="http://schemas.microsoft.com/office/drawing/2014/main" id="{FE1EC108-69D3-F74F-8DBA-45E0B1145AC4}"/>
              </a:ext>
            </a:extLst>
          </p:cNvPr>
          <p:cNvSpPr>
            <a:spLocks noGrp="1"/>
          </p:cNvSpPr>
          <p:nvPr>
            <p:ph type="body" sz="quarter" idx="10" hasCustomPrompt="1"/>
          </p:nvPr>
        </p:nvSpPr>
        <p:spPr>
          <a:xfrm>
            <a:off x="3640931" y="549275"/>
            <a:ext cx="4910137" cy="898623"/>
          </a:xfrm>
          <a:prstGeom prst="rect">
            <a:avLst/>
          </a:prstGeom>
        </p:spPr>
        <p:txBody>
          <a:bodyPr lIns="0" tIns="0" rIns="0" bIns="0"/>
          <a:lstStyle>
            <a:lvl1pPr marL="0" indent="0" algn="ctr">
              <a:buFont typeface="Arial" panose="020B0604020202020204" pitchFamily="34" charset="0"/>
              <a:buNone/>
              <a:defRPr sz="3600" b="1"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Contents Header.</a:t>
            </a:r>
          </a:p>
        </p:txBody>
      </p:sp>
      <p:sp>
        <p:nvSpPr>
          <p:cNvPr id="9" name="Text Placeholder 9">
            <a:extLst>
              <a:ext uri="{FF2B5EF4-FFF2-40B4-BE49-F238E27FC236}">
                <a16:creationId xmlns:a16="http://schemas.microsoft.com/office/drawing/2014/main" id="{BBFE61C7-2398-EC49-B283-05D4BDB1979A}"/>
              </a:ext>
            </a:extLst>
          </p:cNvPr>
          <p:cNvSpPr>
            <a:spLocks noGrp="1"/>
          </p:cNvSpPr>
          <p:nvPr>
            <p:ph type="body" sz="quarter" idx="12" hasCustomPrompt="1"/>
          </p:nvPr>
        </p:nvSpPr>
        <p:spPr>
          <a:xfrm>
            <a:off x="3640930" y="265722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2</a:t>
            </a:r>
          </a:p>
        </p:txBody>
      </p:sp>
      <p:sp>
        <p:nvSpPr>
          <p:cNvPr id="10" name="Text Placeholder 9">
            <a:extLst>
              <a:ext uri="{FF2B5EF4-FFF2-40B4-BE49-F238E27FC236}">
                <a16:creationId xmlns:a16="http://schemas.microsoft.com/office/drawing/2014/main" id="{D5485991-C54F-B744-8241-3A0887D858C7}"/>
              </a:ext>
            </a:extLst>
          </p:cNvPr>
          <p:cNvSpPr>
            <a:spLocks noGrp="1"/>
          </p:cNvSpPr>
          <p:nvPr>
            <p:ph type="body" sz="quarter" idx="13" hasCustomPrompt="1"/>
          </p:nvPr>
        </p:nvSpPr>
        <p:spPr>
          <a:xfrm>
            <a:off x="3640930" y="3053092"/>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3</a:t>
            </a:r>
          </a:p>
        </p:txBody>
      </p:sp>
      <p:sp>
        <p:nvSpPr>
          <p:cNvPr id="11" name="Text Placeholder 9">
            <a:extLst>
              <a:ext uri="{FF2B5EF4-FFF2-40B4-BE49-F238E27FC236}">
                <a16:creationId xmlns:a16="http://schemas.microsoft.com/office/drawing/2014/main" id="{9219A80D-0ED7-E247-B615-C7EE0533885C}"/>
              </a:ext>
            </a:extLst>
          </p:cNvPr>
          <p:cNvSpPr>
            <a:spLocks noGrp="1"/>
          </p:cNvSpPr>
          <p:nvPr>
            <p:ph type="body" sz="quarter" idx="14" hasCustomPrompt="1"/>
          </p:nvPr>
        </p:nvSpPr>
        <p:spPr>
          <a:xfrm>
            <a:off x="3640929" y="3445637"/>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4</a:t>
            </a:r>
          </a:p>
        </p:txBody>
      </p:sp>
      <p:sp>
        <p:nvSpPr>
          <p:cNvPr id="12" name="Text Placeholder 9">
            <a:extLst>
              <a:ext uri="{FF2B5EF4-FFF2-40B4-BE49-F238E27FC236}">
                <a16:creationId xmlns:a16="http://schemas.microsoft.com/office/drawing/2014/main" id="{A885467C-83D7-B044-99DF-E5F0CB0247A4}"/>
              </a:ext>
            </a:extLst>
          </p:cNvPr>
          <p:cNvSpPr>
            <a:spLocks noGrp="1"/>
          </p:cNvSpPr>
          <p:nvPr>
            <p:ph type="body" sz="quarter" idx="15" hasCustomPrompt="1"/>
          </p:nvPr>
        </p:nvSpPr>
        <p:spPr>
          <a:xfrm>
            <a:off x="3640931" y="3848658"/>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5</a:t>
            </a:r>
          </a:p>
        </p:txBody>
      </p:sp>
      <p:sp>
        <p:nvSpPr>
          <p:cNvPr id="13" name="Text Placeholder 9">
            <a:extLst>
              <a:ext uri="{FF2B5EF4-FFF2-40B4-BE49-F238E27FC236}">
                <a16:creationId xmlns:a16="http://schemas.microsoft.com/office/drawing/2014/main" id="{BFF579B9-7B38-A347-A2BA-711ED003C919}"/>
              </a:ext>
            </a:extLst>
          </p:cNvPr>
          <p:cNvSpPr>
            <a:spLocks noGrp="1"/>
          </p:cNvSpPr>
          <p:nvPr>
            <p:ph type="body" sz="quarter" idx="16" hasCustomPrompt="1"/>
          </p:nvPr>
        </p:nvSpPr>
        <p:spPr>
          <a:xfrm>
            <a:off x="3640930" y="424120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chemeClr val="bg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6</a:t>
            </a:r>
          </a:p>
        </p:txBody>
      </p:sp>
      <p:sp>
        <p:nvSpPr>
          <p:cNvPr id="8" name="Text Placeholder 9">
            <a:extLst>
              <a:ext uri="{FF2B5EF4-FFF2-40B4-BE49-F238E27FC236}">
                <a16:creationId xmlns:a16="http://schemas.microsoft.com/office/drawing/2014/main" id="{BB479390-F13D-C140-8C8A-7AB7BB4695F1}"/>
              </a:ext>
            </a:extLst>
          </p:cNvPr>
          <p:cNvSpPr>
            <a:spLocks noGrp="1"/>
          </p:cNvSpPr>
          <p:nvPr>
            <p:ph type="body" sz="quarter" idx="11" hasCustomPrompt="1"/>
          </p:nvPr>
        </p:nvSpPr>
        <p:spPr>
          <a:xfrm>
            <a:off x="3640931" y="2264683"/>
            <a:ext cx="4910137" cy="364017"/>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chemeClr val="tx1"/>
                </a:solidFill>
                <a:latin typeface="Arial" panose="020B0604020202020204" pitchFamily="34" charset="0"/>
                <a:cs typeface="Arial" panose="020B0604020202020204" pitchFamily="34" charset="0"/>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header for section 1</a:t>
            </a:r>
          </a:p>
        </p:txBody>
      </p:sp>
    </p:spTree>
    <p:extLst>
      <p:ext uri="{BB962C8B-B14F-4D97-AF65-F5344CB8AC3E}">
        <p14:creationId xmlns:p14="http://schemas.microsoft.com/office/powerpoint/2010/main" val="39729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Copy Left Aligned Blank Slide">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3527545-6131-BE49-9658-1B2CDBBDFD21}"/>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4" name="Text Placeholder 9">
            <a:extLst>
              <a:ext uri="{FF2B5EF4-FFF2-40B4-BE49-F238E27FC236}">
                <a16:creationId xmlns:a16="http://schemas.microsoft.com/office/drawing/2014/main" id="{F85E4322-9BF7-7C47-A34B-174BC5EE92E7}"/>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6" name="Picture 5">
            <a:extLst>
              <a:ext uri="{FF2B5EF4-FFF2-40B4-BE49-F238E27FC236}">
                <a16:creationId xmlns:a16="http://schemas.microsoft.com/office/drawing/2014/main" id="{C703377C-53F9-4A47-A588-49B11A2275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155136161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ody Copy Left Aligned 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99F778-B89E-0D48-84DE-D6D7AFBA3C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7" name="Picture 6">
            <a:extLst>
              <a:ext uri="{FF2B5EF4-FFF2-40B4-BE49-F238E27FC236}">
                <a16:creationId xmlns:a16="http://schemas.microsoft.com/office/drawing/2014/main" id="{99CE8D5D-1CF3-DA41-9CFB-2F1C025BFB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
        <p:nvSpPr>
          <p:cNvPr id="3" name="Text Placeholder 9">
            <a:extLst>
              <a:ext uri="{FF2B5EF4-FFF2-40B4-BE49-F238E27FC236}">
                <a16:creationId xmlns:a16="http://schemas.microsoft.com/office/drawing/2014/main" id="{C3527545-6131-BE49-9658-1B2CDBBDFD21}"/>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4" name="Text Placeholder 9">
            <a:extLst>
              <a:ext uri="{FF2B5EF4-FFF2-40B4-BE49-F238E27FC236}">
                <a16:creationId xmlns:a16="http://schemas.microsoft.com/office/drawing/2014/main" id="{F85E4322-9BF7-7C47-A34B-174BC5EE92E7}"/>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6" name="Picture 5">
            <a:extLst>
              <a:ext uri="{FF2B5EF4-FFF2-40B4-BE49-F238E27FC236}">
                <a16:creationId xmlns:a16="http://schemas.microsoft.com/office/drawing/2014/main" id="{C703377C-53F9-4A47-A588-49B11A2275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373636980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Copy Left Aligned 1">
    <p:bg>
      <p:bgPr>
        <a:solidFill>
          <a:schemeClr val="bg1"/>
        </a:solidFill>
        <a:effectLst/>
      </p:bgPr>
    </p:bg>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EEE25DFF-9361-484A-B869-905738A10DC4}"/>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3" name="Picture 12">
            <a:extLst>
              <a:ext uri="{FF2B5EF4-FFF2-40B4-BE49-F238E27FC236}">
                <a16:creationId xmlns:a16="http://schemas.microsoft.com/office/drawing/2014/main" id="{6EF463CA-DB1A-884A-B786-977362C16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14" name="Text Placeholder 9">
            <a:extLst>
              <a:ext uri="{FF2B5EF4-FFF2-40B4-BE49-F238E27FC236}">
                <a16:creationId xmlns:a16="http://schemas.microsoft.com/office/drawing/2014/main" id="{CC59299B-6113-B946-8A86-96FE4F9DE675}"/>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pic>
        <p:nvPicPr>
          <p:cNvPr id="15" name="Picture 14">
            <a:extLst>
              <a:ext uri="{FF2B5EF4-FFF2-40B4-BE49-F238E27FC236}">
                <a16:creationId xmlns:a16="http://schemas.microsoft.com/office/drawing/2014/main" id="{EE693FC8-A53D-BD43-8F2B-74D447EC82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6" name="Picture 15">
            <a:extLst>
              <a:ext uri="{FF2B5EF4-FFF2-40B4-BE49-F238E27FC236}">
                <a16:creationId xmlns:a16="http://schemas.microsoft.com/office/drawing/2014/main" id="{64207DC2-2B97-F54C-A0ED-D516568F9C3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7" name="Picture 16">
            <a:extLst>
              <a:ext uri="{FF2B5EF4-FFF2-40B4-BE49-F238E27FC236}">
                <a16:creationId xmlns:a16="http://schemas.microsoft.com/office/drawing/2014/main" id="{E8D5FC54-2F1D-9340-AB3D-936BD04109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Tree>
    <p:extLst>
      <p:ext uri="{BB962C8B-B14F-4D97-AF65-F5344CB8AC3E}">
        <p14:creationId xmlns:p14="http://schemas.microsoft.com/office/powerpoint/2010/main" val="10205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Copy Left Aligned 2">
    <p:bg>
      <p:bgPr>
        <a:solidFill>
          <a:schemeClr val="bg1"/>
        </a:solid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9E8DAA44-305D-8445-8DFC-C4DD29119676}"/>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2" name="Text Placeholder 9">
            <a:extLst>
              <a:ext uri="{FF2B5EF4-FFF2-40B4-BE49-F238E27FC236}">
                <a16:creationId xmlns:a16="http://schemas.microsoft.com/office/drawing/2014/main" id="{89FE7D82-0B85-D144-B944-56DE502AEA31}"/>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3" name="Picture 12">
            <a:extLst>
              <a:ext uri="{FF2B5EF4-FFF2-40B4-BE49-F238E27FC236}">
                <a16:creationId xmlns:a16="http://schemas.microsoft.com/office/drawing/2014/main" id="{BF9C48E9-496F-ED48-A2C3-E8F8AF1848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4" name="Picture 13">
            <a:extLst>
              <a:ext uri="{FF2B5EF4-FFF2-40B4-BE49-F238E27FC236}">
                <a16:creationId xmlns:a16="http://schemas.microsoft.com/office/drawing/2014/main" id="{5187DFCA-06CD-214C-B1DB-235AC33E45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15" name="Picture 14">
            <a:extLst>
              <a:ext uri="{FF2B5EF4-FFF2-40B4-BE49-F238E27FC236}">
                <a16:creationId xmlns:a16="http://schemas.microsoft.com/office/drawing/2014/main" id="{90D75554-74C0-7844-A393-B49A034B12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175191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4" name="Title 1">
            <a:extLst>
              <a:ext uri="{FF2B5EF4-FFF2-40B4-BE49-F238E27FC236}">
                <a16:creationId xmlns:a16="http://schemas.microsoft.com/office/drawing/2014/main" id="{75E97508-0B29-0F4F-BA3F-6E3B0957C905}"/>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5" name="Picture 14">
            <a:extLst>
              <a:ext uri="{FF2B5EF4-FFF2-40B4-BE49-F238E27FC236}">
                <a16:creationId xmlns:a16="http://schemas.microsoft.com/office/drawing/2014/main" id="{E03C7E9C-DBA1-B248-9029-97D450E7DE3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6" name="Text Placeholder 9">
            <a:extLst>
              <a:ext uri="{FF2B5EF4-FFF2-40B4-BE49-F238E27FC236}">
                <a16:creationId xmlns:a16="http://schemas.microsoft.com/office/drawing/2014/main" id="{1C0BE896-B5ED-AA4E-9EA7-6984D8D39F1E}"/>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7" name="Text Placeholder 9">
            <a:extLst>
              <a:ext uri="{FF2B5EF4-FFF2-40B4-BE49-F238E27FC236}">
                <a16:creationId xmlns:a16="http://schemas.microsoft.com/office/drawing/2014/main" id="{B698A6CF-69CA-0D40-A66D-FF6BF4BC7FA5}"/>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34817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Copy Left Aligned 8">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95A4907-7AEA-E549-BB21-D34D3E06D219}"/>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9" name="Text Placeholder 9">
            <a:extLst>
              <a:ext uri="{FF2B5EF4-FFF2-40B4-BE49-F238E27FC236}">
                <a16:creationId xmlns:a16="http://schemas.microsoft.com/office/drawing/2014/main" id="{761293E4-2D41-384C-BCF9-C0072FD6F617}"/>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0" name="Text Placeholder 9">
            <a:extLst>
              <a:ext uri="{FF2B5EF4-FFF2-40B4-BE49-F238E27FC236}">
                <a16:creationId xmlns:a16="http://schemas.microsoft.com/office/drawing/2014/main" id="{D7FD1150-7523-D440-BF8A-FD8DBD72B2AA}"/>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1957C624-D670-7442-BAA8-BC1FFB380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68544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Copy Left Aligned 9">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0EF8752-45F6-1B4D-BA8C-88088B4D5B18}"/>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9" name="Text Placeholder 9">
            <a:extLst>
              <a:ext uri="{FF2B5EF4-FFF2-40B4-BE49-F238E27FC236}">
                <a16:creationId xmlns:a16="http://schemas.microsoft.com/office/drawing/2014/main" id="{4DD398E7-E466-4947-86CC-6D7DE924222E}"/>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0" name="Text Placeholder 9">
            <a:extLst>
              <a:ext uri="{FF2B5EF4-FFF2-40B4-BE49-F238E27FC236}">
                <a16:creationId xmlns:a16="http://schemas.microsoft.com/office/drawing/2014/main" id="{0E45442E-BD99-AA4E-B492-EC640D3EE963}"/>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1FE73EB4-4C5A-4249-9984-04703A95FF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spTree>
    <p:extLst>
      <p:ext uri="{BB962C8B-B14F-4D97-AF65-F5344CB8AC3E}">
        <p14:creationId xmlns:p14="http://schemas.microsoft.com/office/powerpoint/2010/main" val="215977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8DBAA9-5C9D-9645-99D2-8493E9E043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0791" y="5914708"/>
            <a:ext cx="1159734" cy="574992"/>
          </a:xfrm>
          <a:prstGeom prst="rect">
            <a:avLst/>
          </a:prstGeom>
        </p:spPr>
      </p:pic>
      <p:pic>
        <p:nvPicPr>
          <p:cNvPr id="15" name="Picture 14">
            <a:extLst>
              <a:ext uri="{FF2B5EF4-FFF2-40B4-BE49-F238E27FC236}">
                <a16:creationId xmlns:a16="http://schemas.microsoft.com/office/drawing/2014/main" id="{1665A73C-6C39-EB4F-9EDC-74F245CAA87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2308" b="-4324"/>
          <a:stretch/>
        </p:blipFill>
        <p:spPr>
          <a:xfrm>
            <a:off x="10944805" y="34624"/>
            <a:ext cx="1171074" cy="3753549"/>
          </a:xfrm>
          <a:prstGeom prst="rect">
            <a:avLst/>
          </a:prstGeom>
        </p:spPr>
      </p:pic>
      <p:sp>
        <p:nvSpPr>
          <p:cNvPr id="18" name="Arc 17">
            <a:extLst>
              <a:ext uri="{FF2B5EF4-FFF2-40B4-BE49-F238E27FC236}">
                <a16:creationId xmlns:a16="http://schemas.microsoft.com/office/drawing/2014/main" id="{DDCE6651-8B68-A345-9EDF-C096B42DF6C0}"/>
              </a:ext>
            </a:extLst>
          </p:cNvPr>
          <p:cNvSpPr/>
          <p:nvPr userDrawn="1"/>
        </p:nvSpPr>
        <p:spPr>
          <a:xfrm rot="10800000">
            <a:off x="10617447" y="-1577720"/>
            <a:ext cx="3137529" cy="3137529"/>
          </a:xfrm>
          <a:prstGeom prst="arc">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a:extLst>
              <a:ext uri="{FF2B5EF4-FFF2-40B4-BE49-F238E27FC236}">
                <a16:creationId xmlns:a16="http://schemas.microsoft.com/office/drawing/2014/main" id="{BB9B8E0D-AC99-4842-92FB-64E551305BE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rot="16200000">
            <a:off x="8603486" y="3269485"/>
            <a:ext cx="3589548" cy="3587482"/>
          </a:xfrm>
          <a:prstGeom prst="rect">
            <a:avLst/>
          </a:prstGeom>
        </p:spPr>
      </p:pic>
      <p:sp>
        <p:nvSpPr>
          <p:cNvPr id="2" name="Slide Number Placeholder 1">
            <a:extLst>
              <a:ext uri="{FF2B5EF4-FFF2-40B4-BE49-F238E27FC236}">
                <a16:creationId xmlns:a16="http://schemas.microsoft.com/office/drawing/2014/main" id="{7437F3E0-5F85-2642-A9B2-B3F13B4B39CD}"/>
              </a:ext>
            </a:extLst>
          </p:cNvPr>
          <p:cNvSpPr>
            <a:spLocks noGrp="1"/>
          </p:cNvSpPr>
          <p:nvPr>
            <p:ph type="sldNum" sz="quarter" idx="12"/>
          </p:nvPr>
        </p:nvSpPr>
        <p:spPr/>
        <p:txBody>
          <a:bodyPr/>
          <a:lstStyle/>
          <a:p>
            <a:fld id="{3407867C-75BD-4144-8CEA-4B3EDFFD368C}" type="slidenum">
              <a:rPr lang="en-US" smtClean="0"/>
              <a:pPr/>
              <a:t>‹#›</a:t>
            </a:fld>
            <a:endParaRPr lang="en-US"/>
          </a:p>
        </p:txBody>
      </p:sp>
      <p:sp>
        <p:nvSpPr>
          <p:cNvPr id="9" name="Text Placeholder 9">
            <a:extLst>
              <a:ext uri="{FF2B5EF4-FFF2-40B4-BE49-F238E27FC236}">
                <a16:creationId xmlns:a16="http://schemas.microsoft.com/office/drawing/2014/main" id="{DD566C09-5E0C-4629-8C68-F25519E58ADB}"/>
              </a:ext>
            </a:extLst>
          </p:cNvPr>
          <p:cNvSpPr>
            <a:spLocks noGrp="1"/>
          </p:cNvSpPr>
          <p:nvPr>
            <p:ph type="body" sz="quarter" idx="11" hasCustomPrompt="1"/>
          </p:nvPr>
        </p:nvSpPr>
        <p:spPr>
          <a:xfrm>
            <a:off x="381636" y="1597909"/>
            <a:ext cx="4993640" cy="3805330"/>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3" name="Text Placeholder 9">
            <a:extLst>
              <a:ext uri="{FF2B5EF4-FFF2-40B4-BE49-F238E27FC236}">
                <a16:creationId xmlns:a16="http://schemas.microsoft.com/office/drawing/2014/main" id="{B42B447D-9DF5-42E5-BC19-D72D40CDBEC5}"/>
              </a:ext>
            </a:extLst>
          </p:cNvPr>
          <p:cNvSpPr>
            <a:spLocks noGrp="1"/>
          </p:cNvSpPr>
          <p:nvPr>
            <p:ph type="body" sz="quarter" idx="10" hasCustomPrompt="1"/>
          </p:nvPr>
        </p:nvSpPr>
        <p:spPr>
          <a:xfrm>
            <a:off x="348125" y="317500"/>
            <a:ext cx="9311006" cy="898623"/>
          </a:xfrm>
          <a:prstGeom prst="rect">
            <a:avLst/>
          </a:prstGeom>
        </p:spPr>
        <p:txBody>
          <a:bodyPr lIns="0" tIns="0" rIns="0" bIns="0"/>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Tree>
    <p:extLst>
      <p:ext uri="{BB962C8B-B14F-4D97-AF65-F5344CB8AC3E}">
        <p14:creationId xmlns:p14="http://schemas.microsoft.com/office/powerpoint/2010/main" val="770620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15" name="Picture 14">
            <a:extLst>
              <a:ext uri="{FF2B5EF4-FFF2-40B4-BE49-F238E27FC236}">
                <a16:creationId xmlns:a16="http://schemas.microsoft.com/office/drawing/2014/main" id="{C3D24E8E-8159-0D41-BEB2-A52B299822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345437" y="-3168922"/>
            <a:ext cx="10511713" cy="10511713"/>
          </a:xfrm>
          <a:prstGeom prst="rect">
            <a:avLst/>
          </a:prstGeom>
        </p:spPr>
      </p:pic>
      <p:sp>
        <p:nvSpPr>
          <p:cNvPr id="5" name="Text Placeholder 9">
            <a:extLst>
              <a:ext uri="{FF2B5EF4-FFF2-40B4-BE49-F238E27FC236}">
                <a16:creationId xmlns:a16="http://schemas.microsoft.com/office/drawing/2014/main" id="{D95365BB-1547-D243-BAD6-489CF4068829}"/>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6" name="Text Placeholder 9">
            <a:extLst>
              <a:ext uri="{FF2B5EF4-FFF2-40B4-BE49-F238E27FC236}">
                <a16:creationId xmlns:a16="http://schemas.microsoft.com/office/drawing/2014/main" id="{FC6214AD-F0DF-7248-A2D9-38A774FA6497}"/>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sp>
        <p:nvSpPr>
          <p:cNvPr id="14" name="Title 1">
            <a:extLst>
              <a:ext uri="{FF2B5EF4-FFF2-40B4-BE49-F238E27FC236}">
                <a16:creationId xmlns:a16="http://schemas.microsoft.com/office/drawing/2014/main" id="{6E7A774D-CFB5-1C40-9226-2F0FA0B3C57D}"/>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0" name="Picture 9">
            <a:extLst>
              <a:ext uri="{FF2B5EF4-FFF2-40B4-BE49-F238E27FC236}">
                <a16:creationId xmlns:a16="http://schemas.microsoft.com/office/drawing/2014/main" id="{4DAE1000-D841-5C4D-BE6B-FA38DE42C2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16" name="Picture 15">
            <a:extLst>
              <a:ext uri="{FF2B5EF4-FFF2-40B4-BE49-F238E27FC236}">
                <a16:creationId xmlns:a16="http://schemas.microsoft.com/office/drawing/2014/main" id="{73887CCE-2E87-3F47-927F-1642324F7D4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Tree>
    <p:extLst>
      <p:ext uri="{BB962C8B-B14F-4D97-AF65-F5344CB8AC3E}">
        <p14:creationId xmlns:p14="http://schemas.microsoft.com/office/powerpoint/2010/main" val="3059131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slide 2">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3935" y="-1416395"/>
            <a:ext cx="2870200" cy="4303781"/>
          </a:xfrm>
          <a:prstGeom prst="rect">
            <a:avLst/>
          </a:prstGeom>
        </p:spPr>
      </p:pic>
      <p:pic>
        <p:nvPicPr>
          <p:cNvPr id="23" name="Picture 22">
            <a:extLst>
              <a:ext uri="{FF2B5EF4-FFF2-40B4-BE49-F238E27FC236}">
                <a16:creationId xmlns:a16="http://schemas.microsoft.com/office/drawing/2014/main" id="{C3D24E8E-8159-0D41-BEB2-A52B299822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345437" y="-3168922"/>
            <a:ext cx="10511713" cy="10511713"/>
          </a:xfrm>
          <a:prstGeom prst="rect">
            <a:avLst/>
          </a:prstGeom>
        </p:spPr>
      </p:pic>
      <p:pic>
        <p:nvPicPr>
          <p:cNvPr id="24" name="Picture 23">
            <a:extLst>
              <a:ext uri="{FF2B5EF4-FFF2-40B4-BE49-F238E27FC236}">
                <a16:creationId xmlns:a16="http://schemas.microsoft.com/office/drawing/2014/main" id="{4DAE1000-D841-5C4D-BE6B-FA38DE42C2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25" name="Picture 24">
            <a:extLst>
              <a:ext uri="{FF2B5EF4-FFF2-40B4-BE49-F238E27FC236}">
                <a16:creationId xmlns:a16="http://schemas.microsoft.com/office/drawing/2014/main" id="{73887CCE-2E87-3F47-927F-1642324F7D4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702918" y="3869013"/>
            <a:ext cx="2870199" cy="4303781"/>
          </a:xfrm>
          <a:prstGeom prst="rect">
            <a:avLst/>
          </a:prstGeom>
        </p:spPr>
      </p:pic>
      <p:sp>
        <p:nvSpPr>
          <p:cNvPr id="10" name="Title 1">
            <a:extLst>
              <a:ext uri="{FF2B5EF4-FFF2-40B4-BE49-F238E27FC236}">
                <a16:creationId xmlns:a16="http://schemas.microsoft.com/office/drawing/2014/main" id="{CD8173F0-25C5-0449-B55C-B00B10B49BCD}"/>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2" name="Text Placeholder 9">
            <a:extLst>
              <a:ext uri="{FF2B5EF4-FFF2-40B4-BE49-F238E27FC236}">
                <a16:creationId xmlns:a16="http://schemas.microsoft.com/office/drawing/2014/main" id="{6BDA0049-300E-C04B-80F3-F3479809CED3}"/>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3" name="Text Placeholder 9">
            <a:extLst>
              <a:ext uri="{FF2B5EF4-FFF2-40B4-BE49-F238E27FC236}">
                <a16:creationId xmlns:a16="http://schemas.microsoft.com/office/drawing/2014/main" id="{A72B9D58-BE54-AD47-B2CE-0442A72862C6}"/>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spTree>
    <p:extLst>
      <p:ext uri="{BB962C8B-B14F-4D97-AF65-F5344CB8AC3E}">
        <p14:creationId xmlns:p14="http://schemas.microsoft.com/office/powerpoint/2010/main" val="743963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7239"/>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22173" y="3869013"/>
            <a:ext cx="2870200" cy="4303781"/>
          </a:xfrm>
          <a:prstGeom prst="rect">
            <a:avLst/>
          </a:prstGeom>
        </p:spPr>
      </p:pic>
      <p:sp>
        <p:nvSpPr>
          <p:cNvPr id="7" name="Title 1">
            <a:extLst>
              <a:ext uri="{FF2B5EF4-FFF2-40B4-BE49-F238E27FC236}">
                <a16:creationId xmlns:a16="http://schemas.microsoft.com/office/drawing/2014/main" id="{ED5BEA33-5F5A-E44B-8DA7-611AF9CC18E9}"/>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0" name="Text Placeholder 9">
            <a:extLst>
              <a:ext uri="{FF2B5EF4-FFF2-40B4-BE49-F238E27FC236}">
                <a16:creationId xmlns:a16="http://schemas.microsoft.com/office/drawing/2014/main" id="{041499AC-D71D-6D42-A73A-B185FA03FEDB}"/>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1" name="Text Placeholder 9">
            <a:extLst>
              <a:ext uri="{FF2B5EF4-FFF2-40B4-BE49-F238E27FC236}">
                <a16:creationId xmlns:a16="http://schemas.microsoft.com/office/drawing/2014/main" id="{D8667AED-245B-EB43-ADC8-E1822F8A15AA}"/>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2" name="Picture 11">
            <a:extLst>
              <a:ext uri="{FF2B5EF4-FFF2-40B4-BE49-F238E27FC236}">
                <a16:creationId xmlns:a16="http://schemas.microsoft.com/office/drawing/2014/main" id="{E5170C78-3AFD-4648-A57E-5309B8090C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spTree>
    <p:extLst>
      <p:ext uri="{BB962C8B-B14F-4D97-AF65-F5344CB8AC3E}">
        <p14:creationId xmlns:p14="http://schemas.microsoft.com/office/powerpoint/2010/main" val="2772125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reaker slide 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52D72F-D761-C849-92CA-42A5B848B51E}"/>
              </a:ext>
            </a:extLst>
          </p:cNvPr>
          <p:cNvSpPr>
            <a:spLocks noGrp="1"/>
          </p:cNvSpPr>
          <p:nvPr>
            <p:ph type="body" sz="quarter" idx="10" hasCustomPrompt="1"/>
          </p:nvPr>
        </p:nvSpPr>
        <p:spPr>
          <a:xfrm>
            <a:off x="1001567" y="1009403"/>
            <a:ext cx="3487306" cy="3277589"/>
          </a:xfrm>
          <a:prstGeom prst="rect">
            <a:avLst/>
          </a:prstGeom>
        </p:spPr>
        <p:txBody>
          <a:bodyPr lIns="0" tIns="0" rIns="0" bIns="0" anchor="ctr"/>
          <a:lstStyle>
            <a:lvl1pPr marL="0" indent="0" algn="ctr">
              <a:buFont typeface="Arial" panose="020B0604020202020204" pitchFamily="34" charset="0"/>
              <a:buNone/>
              <a:defRPr sz="28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2" name="Title 1">
            <a:extLst>
              <a:ext uri="{FF2B5EF4-FFF2-40B4-BE49-F238E27FC236}">
                <a16:creationId xmlns:a16="http://schemas.microsoft.com/office/drawing/2014/main" id="{340BE691-B5D1-BB42-BB24-880BDBFCE768}"/>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3" name="Picture 12">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14" name="Picture 13">
            <a:extLst>
              <a:ext uri="{FF2B5EF4-FFF2-40B4-BE49-F238E27FC236}">
                <a16:creationId xmlns:a16="http://schemas.microsoft.com/office/drawing/2014/main" id="{C3D24E8E-8159-0D41-BEB2-A52B299822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345437" y="-3168922"/>
            <a:ext cx="10511713" cy="10511713"/>
          </a:xfrm>
          <a:prstGeom prst="rect">
            <a:avLst/>
          </a:prstGeom>
        </p:spPr>
      </p:pic>
      <p:pic>
        <p:nvPicPr>
          <p:cNvPr id="16" name="Picture 15">
            <a:extLst>
              <a:ext uri="{FF2B5EF4-FFF2-40B4-BE49-F238E27FC236}">
                <a16:creationId xmlns:a16="http://schemas.microsoft.com/office/drawing/2014/main" id="{4DAE1000-D841-5C4D-BE6B-FA38DE42C2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17" name="Picture 16">
            <a:extLst>
              <a:ext uri="{FF2B5EF4-FFF2-40B4-BE49-F238E27FC236}">
                <a16:creationId xmlns:a16="http://schemas.microsoft.com/office/drawing/2014/main" id="{73887CCE-2E87-3F47-927F-1642324F7D4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702918" y="3869013"/>
            <a:ext cx="2870199" cy="4303781"/>
          </a:xfrm>
          <a:prstGeom prst="rect">
            <a:avLst/>
          </a:prstGeom>
        </p:spPr>
      </p:pic>
    </p:spTree>
    <p:extLst>
      <p:ext uri="{BB962C8B-B14F-4D97-AF65-F5344CB8AC3E}">
        <p14:creationId xmlns:p14="http://schemas.microsoft.com/office/powerpoint/2010/main" val="2319610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reak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15" name="Picture 14">
            <a:extLst>
              <a:ext uri="{FF2B5EF4-FFF2-40B4-BE49-F238E27FC236}">
                <a16:creationId xmlns:a16="http://schemas.microsoft.com/office/drawing/2014/main" id="{C3D24E8E-8159-0D41-BEB2-A52B299822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345437" y="-3168922"/>
            <a:ext cx="10511713" cy="10511713"/>
          </a:xfrm>
          <a:prstGeom prst="rect">
            <a:avLst/>
          </a:prstGeom>
        </p:spPr>
      </p:pic>
      <p:pic>
        <p:nvPicPr>
          <p:cNvPr id="17" name="Picture 16">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
        <p:nvSpPr>
          <p:cNvPr id="10" name="Title 1">
            <a:extLst>
              <a:ext uri="{FF2B5EF4-FFF2-40B4-BE49-F238E27FC236}">
                <a16:creationId xmlns:a16="http://schemas.microsoft.com/office/drawing/2014/main" id="{178AAE57-78AF-CD42-AB0C-4078F9A11A9F}"/>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2" name="Text Placeholder 9">
            <a:extLst>
              <a:ext uri="{FF2B5EF4-FFF2-40B4-BE49-F238E27FC236}">
                <a16:creationId xmlns:a16="http://schemas.microsoft.com/office/drawing/2014/main" id="{F6C03414-5E67-4842-9055-D236A7FED008}"/>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3" name="Text Placeholder 9">
            <a:extLst>
              <a:ext uri="{FF2B5EF4-FFF2-40B4-BE49-F238E27FC236}">
                <a16:creationId xmlns:a16="http://schemas.microsoft.com/office/drawing/2014/main" id="{3BE89146-A326-964C-BE8D-BFE10B99877D}"/>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4" name="Picture 13">
            <a:extLst>
              <a:ext uri="{FF2B5EF4-FFF2-40B4-BE49-F238E27FC236}">
                <a16:creationId xmlns:a16="http://schemas.microsoft.com/office/drawing/2014/main" id="{1B45F2E6-BAA2-8347-B567-75183335392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45144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reak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15" name="Picture 14">
            <a:extLst>
              <a:ext uri="{FF2B5EF4-FFF2-40B4-BE49-F238E27FC236}">
                <a16:creationId xmlns:a16="http://schemas.microsoft.com/office/drawing/2014/main" id="{C3D24E8E-8159-0D41-BEB2-A52B2998226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345437" y="-3168922"/>
            <a:ext cx="10511713" cy="10511713"/>
          </a:xfrm>
          <a:prstGeom prst="rect">
            <a:avLst/>
          </a:prstGeom>
        </p:spPr>
      </p:pic>
      <p:pic>
        <p:nvPicPr>
          <p:cNvPr id="17" name="Picture 16">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199" cy="4303781"/>
          </a:xfrm>
          <a:prstGeom prst="rect">
            <a:avLst/>
          </a:prstGeom>
        </p:spPr>
      </p:pic>
      <p:sp>
        <p:nvSpPr>
          <p:cNvPr id="10" name="Title 1">
            <a:extLst>
              <a:ext uri="{FF2B5EF4-FFF2-40B4-BE49-F238E27FC236}">
                <a16:creationId xmlns:a16="http://schemas.microsoft.com/office/drawing/2014/main" id="{178AAE57-78AF-CD42-AB0C-4078F9A11A9F}"/>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2" name="Text Placeholder 9">
            <a:extLst>
              <a:ext uri="{FF2B5EF4-FFF2-40B4-BE49-F238E27FC236}">
                <a16:creationId xmlns:a16="http://schemas.microsoft.com/office/drawing/2014/main" id="{F6C03414-5E67-4842-9055-D236A7FED008}"/>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3" name="Text Placeholder 9">
            <a:extLst>
              <a:ext uri="{FF2B5EF4-FFF2-40B4-BE49-F238E27FC236}">
                <a16:creationId xmlns:a16="http://schemas.microsoft.com/office/drawing/2014/main" id="{3BE89146-A326-964C-BE8D-BFE10B99877D}"/>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9" name="Picture 8">
            <a:extLst>
              <a:ext uri="{FF2B5EF4-FFF2-40B4-BE49-F238E27FC236}">
                <a16:creationId xmlns:a16="http://schemas.microsoft.com/office/drawing/2014/main" id="{4DAE1000-D841-5C4D-BE6B-FA38DE42C29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spTree>
    <p:extLst>
      <p:ext uri="{BB962C8B-B14F-4D97-AF65-F5344CB8AC3E}">
        <p14:creationId xmlns:p14="http://schemas.microsoft.com/office/powerpoint/2010/main" val="195975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reaker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stretch>
            <a:fillRect/>
          </a:stretch>
        </p:blipFill>
        <p:spPr>
          <a:xfrm rot="16200000">
            <a:off x="5397095" y="-3156237"/>
            <a:ext cx="10511713" cy="10511713"/>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0" name="Title 1">
            <a:extLst>
              <a:ext uri="{FF2B5EF4-FFF2-40B4-BE49-F238E27FC236}">
                <a16:creationId xmlns:a16="http://schemas.microsoft.com/office/drawing/2014/main" id="{25D4B0A2-4BF1-F949-A8E9-12851448F3AA}"/>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2" name="Text Placeholder 9">
            <a:extLst>
              <a:ext uri="{FF2B5EF4-FFF2-40B4-BE49-F238E27FC236}">
                <a16:creationId xmlns:a16="http://schemas.microsoft.com/office/drawing/2014/main" id="{319C972E-6032-1B49-98E1-81D3A6E6BAC3}"/>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3" name="Text Placeholder 9">
            <a:extLst>
              <a:ext uri="{FF2B5EF4-FFF2-40B4-BE49-F238E27FC236}">
                <a16:creationId xmlns:a16="http://schemas.microsoft.com/office/drawing/2014/main" id="{108892E7-8E0E-3846-A095-20DE74C50552}"/>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4" name="Picture 13">
            <a:extLst>
              <a:ext uri="{FF2B5EF4-FFF2-40B4-BE49-F238E27FC236}">
                <a16:creationId xmlns:a16="http://schemas.microsoft.com/office/drawing/2014/main" id="{8256CA14-EA25-0F4B-B9B2-EAA6225014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382556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7239"/>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22173" y="3861904"/>
            <a:ext cx="2870200" cy="4318000"/>
          </a:xfrm>
          <a:prstGeom prst="rect">
            <a:avLst/>
          </a:prstGeom>
        </p:spPr>
      </p:pic>
      <p:sp>
        <p:nvSpPr>
          <p:cNvPr id="7" name="Title 1">
            <a:extLst>
              <a:ext uri="{FF2B5EF4-FFF2-40B4-BE49-F238E27FC236}">
                <a16:creationId xmlns:a16="http://schemas.microsoft.com/office/drawing/2014/main" id="{A022CEE2-B848-194C-93CF-7613E7491E43}"/>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0" name="Picture 9">
            <a:extLst>
              <a:ext uri="{FF2B5EF4-FFF2-40B4-BE49-F238E27FC236}">
                <a16:creationId xmlns:a16="http://schemas.microsoft.com/office/drawing/2014/main" id="{627B109D-508E-E343-99C4-C32587711E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1" name="Text Placeholder 9">
            <a:extLst>
              <a:ext uri="{FF2B5EF4-FFF2-40B4-BE49-F238E27FC236}">
                <a16:creationId xmlns:a16="http://schemas.microsoft.com/office/drawing/2014/main" id="{36704B99-206F-3D4A-8590-DC56B68F86C8}"/>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5" name="Text Placeholder 9">
            <a:extLst>
              <a:ext uri="{FF2B5EF4-FFF2-40B4-BE49-F238E27FC236}">
                <a16:creationId xmlns:a16="http://schemas.microsoft.com/office/drawing/2014/main" id="{5F82973E-75F3-ED42-B24E-6D308635F714}"/>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1147764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reaker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7239"/>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22173" y="3861904"/>
            <a:ext cx="2870200" cy="4318000"/>
          </a:xfrm>
          <a:prstGeom prst="rect">
            <a:avLst/>
          </a:prstGeom>
        </p:spPr>
      </p:pic>
      <p:sp>
        <p:nvSpPr>
          <p:cNvPr id="7" name="Title 1">
            <a:extLst>
              <a:ext uri="{FF2B5EF4-FFF2-40B4-BE49-F238E27FC236}">
                <a16:creationId xmlns:a16="http://schemas.microsoft.com/office/drawing/2014/main" id="{9A676B84-0E5B-2B4A-8754-9BF3C989C328}"/>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0" name="Text Placeholder 9">
            <a:extLst>
              <a:ext uri="{FF2B5EF4-FFF2-40B4-BE49-F238E27FC236}">
                <a16:creationId xmlns:a16="http://schemas.microsoft.com/office/drawing/2014/main" id="{6B9B2B7F-02BA-104E-BED2-C7662C945D81}"/>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11" name="Text Placeholder 9">
            <a:extLst>
              <a:ext uri="{FF2B5EF4-FFF2-40B4-BE49-F238E27FC236}">
                <a16:creationId xmlns:a16="http://schemas.microsoft.com/office/drawing/2014/main" id="{D247C871-7909-2C4A-9C26-8AE41FF6BB4C}"/>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2" name="Picture 11">
            <a:extLst>
              <a:ext uri="{FF2B5EF4-FFF2-40B4-BE49-F238E27FC236}">
                <a16:creationId xmlns:a16="http://schemas.microsoft.com/office/drawing/2014/main" id="{8013D30E-0F70-C342-817E-77D30F2C4C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1295896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reaker slide 6 layout">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95A4907-7AEA-E549-BB21-D34D3E06D219}"/>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7" name="Text Placeholder 9">
            <a:extLst>
              <a:ext uri="{FF2B5EF4-FFF2-40B4-BE49-F238E27FC236}">
                <a16:creationId xmlns:a16="http://schemas.microsoft.com/office/drawing/2014/main" id="{F6CEA3D3-CE39-C446-817D-0A5BA47B4AA0}"/>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8" name="Text Placeholder 9">
            <a:extLst>
              <a:ext uri="{FF2B5EF4-FFF2-40B4-BE49-F238E27FC236}">
                <a16:creationId xmlns:a16="http://schemas.microsoft.com/office/drawing/2014/main" id="{DFF417B1-ED45-D04D-B978-5977595298D3}"/>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9" name="Picture 8">
            <a:extLst>
              <a:ext uri="{FF2B5EF4-FFF2-40B4-BE49-F238E27FC236}">
                <a16:creationId xmlns:a16="http://schemas.microsoft.com/office/drawing/2014/main" id="{A556CF85-412F-B84B-96E3-C64076ABD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2710142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reaker slide 7 layout">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0EF8752-45F6-1B4D-BA8C-88088B4D5B18}"/>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7" name="Text Placeholder 9">
            <a:extLst>
              <a:ext uri="{FF2B5EF4-FFF2-40B4-BE49-F238E27FC236}">
                <a16:creationId xmlns:a16="http://schemas.microsoft.com/office/drawing/2014/main" id="{94DC0B5E-860F-4C48-BBAE-153EE8452CC3}"/>
              </a:ext>
            </a:extLst>
          </p:cNvPr>
          <p:cNvSpPr>
            <a:spLocks noGrp="1"/>
          </p:cNvSpPr>
          <p:nvPr>
            <p:ph type="body" sz="quarter" idx="10" hasCustomPrompt="1"/>
          </p:nvPr>
        </p:nvSpPr>
        <p:spPr>
          <a:xfrm>
            <a:off x="564115" y="562527"/>
            <a:ext cx="4910137" cy="138554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breaker header.</a:t>
            </a:r>
          </a:p>
        </p:txBody>
      </p:sp>
      <p:sp>
        <p:nvSpPr>
          <p:cNvPr id="8" name="Text Placeholder 9">
            <a:extLst>
              <a:ext uri="{FF2B5EF4-FFF2-40B4-BE49-F238E27FC236}">
                <a16:creationId xmlns:a16="http://schemas.microsoft.com/office/drawing/2014/main" id="{58C96CD5-9D64-754F-BAC4-BE8490646FE4}"/>
              </a:ext>
            </a:extLst>
          </p:cNvPr>
          <p:cNvSpPr>
            <a:spLocks noGrp="1"/>
          </p:cNvSpPr>
          <p:nvPr>
            <p:ph type="body" sz="quarter" idx="11" hasCustomPrompt="1"/>
          </p:nvPr>
        </p:nvSpPr>
        <p:spPr>
          <a:xfrm>
            <a:off x="564115" y="2529728"/>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9" name="Picture 8">
            <a:extLst>
              <a:ext uri="{FF2B5EF4-FFF2-40B4-BE49-F238E27FC236}">
                <a16:creationId xmlns:a16="http://schemas.microsoft.com/office/drawing/2014/main" id="{031136D2-EC02-E641-8A08-563E30AD6A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2232" y="5770451"/>
            <a:ext cx="1158078" cy="574582"/>
          </a:xfrm>
          <a:prstGeom prst="rect">
            <a:avLst/>
          </a:prstGeom>
        </p:spPr>
      </p:pic>
    </p:spTree>
    <p:extLst>
      <p:ext uri="{BB962C8B-B14F-4D97-AF65-F5344CB8AC3E}">
        <p14:creationId xmlns:p14="http://schemas.microsoft.com/office/powerpoint/2010/main" val="1879947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team slide 3">
    <p:bg>
      <p:bgPr>
        <a:solidFill>
          <a:schemeClr val="bg1"/>
        </a:solidFill>
        <a:effectLst/>
      </p:bgPr>
    </p:bg>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41D4165E-8C56-7940-BBA3-3CD28244FFD2}"/>
              </a:ext>
            </a:extLst>
          </p:cNvPr>
          <p:cNvSpPr>
            <a:spLocks noGrp="1"/>
          </p:cNvSpPr>
          <p:nvPr>
            <p:ph type="pic" sz="quarter" idx="52"/>
          </p:nvPr>
        </p:nvSpPr>
        <p:spPr>
          <a:xfrm>
            <a:off x="943427" y="1782559"/>
            <a:ext cx="1440000" cy="1440000"/>
          </a:xfrm>
          <a:prstGeom prst="ellipse">
            <a:avLst/>
          </a:prstGeom>
          <a:noFill/>
        </p:spPr>
        <p:txBody>
          <a:bodyPr anchor="ctr"/>
          <a:lstStyle>
            <a:lvl1pPr marL="0" indent="0" algn="ctr">
              <a:buNone/>
              <a:defRPr sz="1600"/>
            </a:lvl1pPr>
          </a:lstStyle>
          <a:p>
            <a:endParaRPr lang="en-US"/>
          </a:p>
        </p:txBody>
      </p:sp>
      <p:sp>
        <p:nvSpPr>
          <p:cNvPr id="17" name="Picture Placeholder 2">
            <a:extLst>
              <a:ext uri="{FF2B5EF4-FFF2-40B4-BE49-F238E27FC236}">
                <a16:creationId xmlns:a16="http://schemas.microsoft.com/office/drawing/2014/main" id="{B3DCFFCB-539E-E549-86FE-745DA4AC6159}"/>
              </a:ext>
            </a:extLst>
          </p:cNvPr>
          <p:cNvSpPr>
            <a:spLocks noGrp="1"/>
          </p:cNvSpPr>
          <p:nvPr>
            <p:ph type="pic" sz="quarter" idx="53"/>
          </p:nvPr>
        </p:nvSpPr>
        <p:spPr>
          <a:xfrm>
            <a:off x="3861459" y="1787606"/>
            <a:ext cx="1440000" cy="1440000"/>
          </a:xfrm>
          <a:prstGeom prst="ellipse">
            <a:avLst/>
          </a:prstGeom>
          <a:noFill/>
        </p:spPr>
        <p:txBody>
          <a:bodyPr anchor="ctr"/>
          <a:lstStyle>
            <a:lvl1pPr marL="0" indent="0" algn="ctr">
              <a:buNone/>
              <a:defRPr sz="1600"/>
            </a:lvl1pPr>
          </a:lstStyle>
          <a:p>
            <a:endParaRPr lang="en-US"/>
          </a:p>
        </p:txBody>
      </p:sp>
      <p:sp>
        <p:nvSpPr>
          <p:cNvPr id="18" name="Picture Placeholder 2">
            <a:extLst>
              <a:ext uri="{FF2B5EF4-FFF2-40B4-BE49-F238E27FC236}">
                <a16:creationId xmlns:a16="http://schemas.microsoft.com/office/drawing/2014/main" id="{3214A36D-E3D9-1248-A1CF-C381A3CB231C}"/>
              </a:ext>
            </a:extLst>
          </p:cNvPr>
          <p:cNvSpPr>
            <a:spLocks noGrp="1"/>
          </p:cNvSpPr>
          <p:nvPr>
            <p:ph type="pic" sz="quarter" idx="54"/>
          </p:nvPr>
        </p:nvSpPr>
        <p:spPr>
          <a:xfrm>
            <a:off x="9778785" y="1782559"/>
            <a:ext cx="1440000" cy="1440000"/>
          </a:xfrm>
          <a:prstGeom prst="ellipse">
            <a:avLst/>
          </a:prstGeom>
          <a:noFill/>
        </p:spPr>
        <p:txBody>
          <a:bodyPr anchor="ctr"/>
          <a:lstStyle>
            <a:lvl1pPr marL="0" indent="0" algn="ctr">
              <a:buNone/>
              <a:defRPr sz="1600"/>
            </a:lvl1pPr>
          </a:lstStyle>
          <a:p>
            <a:endParaRPr lang="en-US"/>
          </a:p>
        </p:txBody>
      </p:sp>
      <p:sp>
        <p:nvSpPr>
          <p:cNvPr id="13" name="Picture Placeholder 2">
            <a:extLst>
              <a:ext uri="{FF2B5EF4-FFF2-40B4-BE49-F238E27FC236}">
                <a16:creationId xmlns:a16="http://schemas.microsoft.com/office/drawing/2014/main" id="{66C2DE65-544D-E340-8247-8C598E6FD768}"/>
              </a:ext>
            </a:extLst>
          </p:cNvPr>
          <p:cNvSpPr>
            <a:spLocks noGrp="1"/>
          </p:cNvSpPr>
          <p:nvPr>
            <p:ph type="pic" sz="quarter" idx="55"/>
          </p:nvPr>
        </p:nvSpPr>
        <p:spPr>
          <a:xfrm>
            <a:off x="6840770" y="1782559"/>
            <a:ext cx="1440000" cy="1440000"/>
          </a:xfrm>
          <a:prstGeom prst="ellipse">
            <a:avLst/>
          </a:prstGeom>
          <a:noFill/>
        </p:spPr>
        <p:txBody>
          <a:bodyPr anchor="ctr"/>
          <a:lstStyle>
            <a:lvl1pPr marL="0" indent="0" algn="ctr">
              <a:buNone/>
              <a:defRPr sz="1600"/>
            </a:lvl1pPr>
          </a:lstStyle>
          <a:p>
            <a:endParaRPr lang="en-US"/>
          </a:p>
        </p:txBody>
      </p:sp>
      <p:sp>
        <p:nvSpPr>
          <p:cNvPr id="15" name="Text Placeholder 14">
            <a:extLst>
              <a:ext uri="{FF2B5EF4-FFF2-40B4-BE49-F238E27FC236}">
                <a16:creationId xmlns:a16="http://schemas.microsoft.com/office/drawing/2014/main" id="{2D39FDB9-BCAE-2840-B78A-E94B158E26C9}"/>
              </a:ext>
            </a:extLst>
          </p:cNvPr>
          <p:cNvSpPr>
            <a:spLocks noGrp="1"/>
          </p:cNvSpPr>
          <p:nvPr>
            <p:ph type="body" sz="quarter" idx="57" hasCustomPrompt="1"/>
          </p:nvPr>
        </p:nvSpPr>
        <p:spPr>
          <a:xfrm>
            <a:off x="550863" y="3457732"/>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19" name="Text Placeholder 14">
            <a:extLst>
              <a:ext uri="{FF2B5EF4-FFF2-40B4-BE49-F238E27FC236}">
                <a16:creationId xmlns:a16="http://schemas.microsoft.com/office/drawing/2014/main" id="{A4AA0817-51D7-F744-8E69-6C2BAB208C1E}"/>
              </a:ext>
            </a:extLst>
          </p:cNvPr>
          <p:cNvSpPr>
            <a:spLocks noGrp="1"/>
          </p:cNvSpPr>
          <p:nvPr>
            <p:ph type="body" sz="quarter" idx="59" hasCustomPrompt="1"/>
          </p:nvPr>
        </p:nvSpPr>
        <p:spPr>
          <a:xfrm>
            <a:off x="6465584" y="3457732"/>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2" name="Text Placeholder 14">
            <a:extLst>
              <a:ext uri="{FF2B5EF4-FFF2-40B4-BE49-F238E27FC236}">
                <a16:creationId xmlns:a16="http://schemas.microsoft.com/office/drawing/2014/main" id="{296B5A2D-9F0D-B548-9DCE-6E7D5E96D413}"/>
              </a:ext>
            </a:extLst>
          </p:cNvPr>
          <p:cNvSpPr>
            <a:spLocks noGrp="1"/>
          </p:cNvSpPr>
          <p:nvPr>
            <p:ph type="body" sz="quarter" idx="62" hasCustomPrompt="1"/>
          </p:nvPr>
        </p:nvSpPr>
        <p:spPr>
          <a:xfrm>
            <a:off x="9412288" y="3457732"/>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0" name="Text Placeholder 9">
            <a:extLst>
              <a:ext uri="{FF2B5EF4-FFF2-40B4-BE49-F238E27FC236}">
                <a16:creationId xmlns:a16="http://schemas.microsoft.com/office/drawing/2014/main" id="{93339B43-E729-5648-A43C-4B92D782D15D}"/>
              </a:ext>
            </a:extLst>
          </p:cNvPr>
          <p:cNvSpPr>
            <a:spLocks noGrp="1"/>
          </p:cNvSpPr>
          <p:nvPr>
            <p:ph type="body" sz="quarter" idx="10" hasCustomPrompt="1"/>
          </p:nvPr>
        </p:nvSpPr>
        <p:spPr>
          <a:xfrm>
            <a:off x="564115" y="562527"/>
            <a:ext cx="4910137" cy="590412"/>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Meet the team header.</a:t>
            </a:r>
          </a:p>
        </p:txBody>
      </p:sp>
      <p:pic>
        <p:nvPicPr>
          <p:cNvPr id="21" name="Picture 20">
            <a:extLst>
              <a:ext uri="{FF2B5EF4-FFF2-40B4-BE49-F238E27FC236}">
                <a16:creationId xmlns:a16="http://schemas.microsoft.com/office/drawing/2014/main" id="{D6B187EB-2312-FE45-A4EA-82E9D9C584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
        <p:nvSpPr>
          <p:cNvPr id="24" name="Text Placeholder 14">
            <a:extLst>
              <a:ext uri="{FF2B5EF4-FFF2-40B4-BE49-F238E27FC236}">
                <a16:creationId xmlns:a16="http://schemas.microsoft.com/office/drawing/2014/main" id="{DBE1AEA6-3379-EA4B-ABDC-C1F7CD320711}"/>
              </a:ext>
            </a:extLst>
          </p:cNvPr>
          <p:cNvSpPr>
            <a:spLocks noGrp="1"/>
          </p:cNvSpPr>
          <p:nvPr>
            <p:ph type="body" sz="quarter" idx="63" hasCustomPrompt="1"/>
          </p:nvPr>
        </p:nvSpPr>
        <p:spPr>
          <a:xfrm>
            <a:off x="3497463" y="3455504"/>
            <a:ext cx="2228850" cy="2032000"/>
          </a:xfrm>
          <a:prstGeom prst="rect">
            <a:avLst/>
          </a:prstGeom>
        </p:spPr>
        <p:txBody>
          <a:bodyPr/>
          <a:lstStyle>
            <a:lvl1pPr marL="0" indent="0" algn="ctr">
              <a:buNone/>
              <a:defRPr sz="16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pic>
        <p:nvPicPr>
          <p:cNvPr id="28" name="Picture 27">
            <a:extLst>
              <a:ext uri="{FF2B5EF4-FFF2-40B4-BE49-F238E27FC236}">
                <a16:creationId xmlns:a16="http://schemas.microsoft.com/office/drawing/2014/main" id="{840A8D5B-3958-BF41-B339-E569769156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29" name="Picture 28">
            <a:extLst>
              <a:ext uri="{FF2B5EF4-FFF2-40B4-BE49-F238E27FC236}">
                <a16:creationId xmlns:a16="http://schemas.microsoft.com/office/drawing/2014/main" id="{D12C54FA-BA8D-9947-8DDA-97F44F5A30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1323817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ody Copy Left Aligned 2">
    <p:bg>
      <p:bgPr>
        <a:solidFill>
          <a:schemeClr val="bg1"/>
        </a:solid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9E8DAA44-305D-8445-8DFC-C4DD29119676}"/>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2" name="Text Placeholder 9">
            <a:extLst>
              <a:ext uri="{FF2B5EF4-FFF2-40B4-BE49-F238E27FC236}">
                <a16:creationId xmlns:a16="http://schemas.microsoft.com/office/drawing/2014/main" id="{89FE7D82-0B85-D144-B944-56DE502AEA31}"/>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3" name="Picture 12">
            <a:extLst>
              <a:ext uri="{FF2B5EF4-FFF2-40B4-BE49-F238E27FC236}">
                <a16:creationId xmlns:a16="http://schemas.microsoft.com/office/drawing/2014/main" id="{BF9C48E9-496F-ED48-A2C3-E8F8AF1848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4" name="Picture 13">
            <a:extLst>
              <a:ext uri="{FF2B5EF4-FFF2-40B4-BE49-F238E27FC236}">
                <a16:creationId xmlns:a16="http://schemas.microsoft.com/office/drawing/2014/main" id="{5187DFCA-06CD-214C-B1DB-235AC33E45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15" name="Picture 14">
            <a:extLst>
              <a:ext uri="{FF2B5EF4-FFF2-40B4-BE49-F238E27FC236}">
                <a16:creationId xmlns:a16="http://schemas.microsoft.com/office/drawing/2014/main" id="{90D75554-74C0-7844-A393-B49A034B12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4210321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slide 1">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
            <a:extLst>
              <a:ext uri="{FF2B5EF4-FFF2-40B4-BE49-F238E27FC236}">
                <a16:creationId xmlns:a16="http://schemas.microsoft.com/office/drawing/2014/main" id="{5964099B-98D7-B64B-A549-6D5A0DDB2CB2}"/>
              </a:ext>
            </a:extLst>
          </p:cNvPr>
          <p:cNvSpPr>
            <a:spLocks noGrp="1"/>
          </p:cNvSpPr>
          <p:nvPr>
            <p:ph type="pic" sz="quarter" idx="34" hasCustomPrompt="1"/>
          </p:nvPr>
        </p:nvSpPr>
        <p:spPr>
          <a:xfrm>
            <a:off x="577367" y="215468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0" name="Picture Placeholder 2">
            <a:extLst>
              <a:ext uri="{FF2B5EF4-FFF2-40B4-BE49-F238E27FC236}">
                <a16:creationId xmlns:a16="http://schemas.microsoft.com/office/drawing/2014/main" id="{30DDE2C2-F070-A040-BA6F-8378372058F4}"/>
              </a:ext>
            </a:extLst>
          </p:cNvPr>
          <p:cNvSpPr>
            <a:spLocks noGrp="1"/>
          </p:cNvSpPr>
          <p:nvPr>
            <p:ph type="pic" sz="quarter" idx="38" hasCustomPrompt="1"/>
          </p:nvPr>
        </p:nvSpPr>
        <p:spPr>
          <a:xfrm>
            <a:off x="577367" y="344305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1" name="Picture Placeholder 2">
            <a:extLst>
              <a:ext uri="{FF2B5EF4-FFF2-40B4-BE49-F238E27FC236}">
                <a16:creationId xmlns:a16="http://schemas.microsoft.com/office/drawing/2014/main" id="{14842B98-A36E-3B47-8EC9-CCBB7AE3192A}"/>
              </a:ext>
            </a:extLst>
          </p:cNvPr>
          <p:cNvSpPr>
            <a:spLocks noGrp="1"/>
          </p:cNvSpPr>
          <p:nvPr>
            <p:ph type="pic" sz="quarter" idx="39" hasCustomPrompt="1"/>
          </p:nvPr>
        </p:nvSpPr>
        <p:spPr>
          <a:xfrm>
            <a:off x="577367" y="4731423"/>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2" name="Picture Placeholder 2">
            <a:extLst>
              <a:ext uri="{FF2B5EF4-FFF2-40B4-BE49-F238E27FC236}">
                <a16:creationId xmlns:a16="http://schemas.microsoft.com/office/drawing/2014/main" id="{59774A57-6F7F-014D-94BB-583FF4A0CA52}"/>
              </a:ext>
            </a:extLst>
          </p:cNvPr>
          <p:cNvSpPr>
            <a:spLocks noGrp="1"/>
          </p:cNvSpPr>
          <p:nvPr>
            <p:ph type="pic" sz="quarter" idx="40" hasCustomPrompt="1"/>
          </p:nvPr>
        </p:nvSpPr>
        <p:spPr>
          <a:xfrm>
            <a:off x="2843042" y="215468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3" name="Picture Placeholder 2">
            <a:extLst>
              <a:ext uri="{FF2B5EF4-FFF2-40B4-BE49-F238E27FC236}">
                <a16:creationId xmlns:a16="http://schemas.microsoft.com/office/drawing/2014/main" id="{F3155BC9-7F20-B34B-A24E-470EB2F82CB3}"/>
              </a:ext>
            </a:extLst>
          </p:cNvPr>
          <p:cNvSpPr>
            <a:spLocks noGrp="1"/>
          </p:cNvSpPr>
          <p:nvPr>
            <p:ph type="pic" sz="quarter" idx="41" hasCustomPrompt="1"/>
          </p:nvPr>
        </p:nvSpPr>
        <p:spPr>
          <a:xfrm>
            <a:off x="2843042" y="344305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4" name="Picture Placeholder 2">
            <a:extLst>
              <a:ext uri="{FF2B5EF4-FFF2-40B4-BE49-F238E27FC236}">
                <a16:creationId xmlns:a16="http://schemas.microsoft.com/office/drawing/2014/main" id="{D1E13900-267A-CE44-8CAA-A5FA259D6F60}"/>
              </a:ext>
            </a:extLst>
          </p:cNvPr>
          <p:cNvSpPr>
            <a:spLocks noGrp="1"/>
          </p:cNvSpPr>
          <p:nvPr>
            <p:ph type="pic" sz="quarter" idx="42" hasCustomPrompt="1"/>
          </p:nvPr>
        </p:nvSpPr>
        <p:spPr>
          <a:xfrm>
            <a:off x="2843042" y="4731423"/>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5" name="Picture Placeholder 2">
            <a:extLst>
              <a:ext uri="{FF2B5EF4-FFF2-40B4-BE49-F238E27FC236}">
                <a16:creationId xmlns:a16="http://schemas.microsoft.com/office/drawing/2014/main" id="{67744A19-D6FB-6D48-91F9-62E1ACBB6264}"/>
              </a:ext>
            </a:extLst>
          </p:cNvPr>
          <p:cNvSpPr>
            <a:spLocks noGrp="1"/>
          </p:cNvSpPr>
          <p:nvPr>
            <p:ph type="pic" sz="quarter" idx="43" hasCustomPrompt="1"/>
          </p:nvPr>
        </p:nvSpPr>
        <p:spPr>
          <a:xfrm>
            <a:off x="5108717" y="215468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6" name="Picture Placeholder 2">
            <a:extLst>
              <a:ext uri="{FF2B5EF4-FFF2-40B4-BE49-F238E27FC236}">
                <a16:creationId xmlns:a16="http://schemas.microsoft.com/office/drawing/2014/main" id="{460172D4-6BAB-3544-8DF2-125A9FFCFFA2}"/>
              </a:ext>
            </a:extLst>
          </p:cNvPr>
          <p:cNvSpPr>
            <a:spLocks noGrp="1"/>
          </p:cNvSpPr>
          <p:nvPr>
            <p:ph type="pic" sz="quarter" idx="44" hasCustomPrompt="1"/>
          </p:nvPr>
        </p:nvSpPr>
        <p:spPr>
          <a:xfrm>
            <a:off x="5108717" y="344305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7" name="Picture Placeholder 2">
            <a:extLst>
              <a:ext uri="{FF2B5EF4-FFF2-40B4-BE49-F238E27FC236}">
                <a16:creationId xmlns:a16="http://schemas.microsoft.com/office/drawing/2014/main" id="{C6938DA5-DE6F-DA42-B22A-F11B71FFC134}"/>
              </a:ext>
            </a:extLst>
          </p:cNvPr>
          <p:cNvSpPr>
            <a:spLocks noGrp="1"/>
          </p:cNvSpPr>
          <p:nvPr>
            <p:ph type="pic" sz="quarter" idx="45" hasCustomPrompt="1"/>
          </p:nvPr>
        </p:nvSpPr>
        <p:spPr>
          <a:xfrm>
            <a:off x="5108717" y="4731423"/>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28" name="Text Placeholder 9">
            <a:extLst>
              <a:ext uri="{FF2B5EF4-FFF2-40B4-BE49-F238E27FC236}">
                <a16:creationId xmlns:a16="http://schemas.microsoft.com/office/drawing/2014/main" id="{1E759C47-6FBD-0947-A5A1-396C531170BC}"/>
              </a:ext>
            </a:extLst>
          </p:cNvPr>
          <p:cNvSpPr>
            <a:spLocks noGrp="1"/>
          </p:cNvSpPr>
          <p:nvPr>
            <p:ph type="body" sz="quarter" idx="10" hasCustomPrompt="1"/>
          </p:nvPr>
        </p:nvSpPr>
        <p:spPr>
          <a:xfrm>
            <a:off x="550863" y="549275"/>
            <a:ext cx="6326886"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to describe how we work with the logos below.</a:t>
            </a:r>
          </a:p>
        </p:txBody>
      </p:sp>
      <p:sp>
        <p:nvSpPr>
          <p:cNvPr id="14" name="Title 1">
            <a:extLst>
              <a:ext uri="{FF2B5EF4-FFF2-40B4-BE49-F238E27FC236}">
                <a16:creationId xmlns:a16="http://schemas.microsoft.com/office/drawing/2014/main" id="{C95A4907-7AEA-E549-BB21-D34D3E06D219}"/>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5" name="Picture 14">
            <a:extLst>
              <a:ext uri="{FF2B5EF4-FFF2-40B4-BE49-F238E27FC236}">
                <a16:creationId xmlns:a16="http://schemas.microsoft.com/office/drawing/2014/main" id="{0E1AC0B5-21A0-984A-B0F3-D18E9868C4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451"/>
            <a:ext cx="1158904" cy="574582"/>
          </a:xfrm>
          <a:prstGeom prst="rect">
            <a:avLst/>
          </a:prstGeom>
        </p:spPr>
      </p:pic>
    </p:spTree>
    <p:extLst>
      <p:ext uri="{BB962C8B-B14F-4D97-AF65-F5344CB8AC3E}">
        <p14:creationId xmlns:p14="http://schemas.microsoft.com/office/powerpoint/2010/main" val="1290314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ogo slide 1">
    <p:bg>
      <p:bgPr>
        <a:solidFill>
          <a:schemeClr val="bg1"/>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C779E27-B550-DE41-B5B6-417D5F8B776D}"/>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0EF8752-45F6-1B4D-BA8C-88088B4D5B18}"/>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15" name="Picture Placeholder 2">
            <a:extLst>
              <a:ext uri="{FF2B5EF4-FFF2-40B4-BE49-F238E27FC236}">
                <a16:creationId xmlns:a16="http://schemas.microsoft.com/office/drawing/2014/main" id="{F63D132D-C448-6E42-87F0-B25BE82B6F46}"/>
              </a:ext>
            </a:extLst>
          </p:cNvPr>
          <p:cNvSpPr>
            <a:spLocks noGrp="1"/>
          </p:cNvSpPr>
          <p:nvPr>
            <p:ph type="pic" sz="quarter" idx="34" hasCustomPrompt="1"/>
          </p:nvPr>
        </p:nvSpPr>
        <p:spPr>
          <a:xfrm>
            <a:off x="577367" y="215468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16" name="Picture Placeholder 2">
            <a:extLst>
              <a:ext uri="{FF2B5EF4-FFF2-40B4-BE49-F238E27FC236}">
                <a16:creationId xmlns:a16="http://schemas.microsoft.com/office/drawing/2014/main" id="{B9CB1492-686A-5D4A-BA00-A47E2282EAAD}"/>
              </a:ext>
            </a:extLst>
          </p:cNvPr>
          <p:cNvSpPr>
            <a:spLocks noGrp="1"/>
          </p:cNvSpPr>
          <p:nvPr>
            <p:ph type="pic" sz="quarter" idx="38" hasCustomPrompt="1"/>
          </p:nvPr>
        </p:nvSpPr>
        <p:spPr>
          <a:xfrm>
            <a:off x="577367" y="344305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18" name="Picture Placeholder 2">
            <a:extLst>
              <a:ext uri="{FF2B5EF4-FFF2-40B4-BE49-F238E27FC236}">
                <a16:creationId xmlns:a16="http://schemas.microsoft.com/office/drawing/2014/main" id="{1D6EAA71-1224-484F-83B6-C20434F447D4}"/>
              </a:ext>
            </a:extLst>
          </p:cNvPr>
          <p:cNvSpPr>
            <a:spLocks noGrp="1"/>
          </p:cNvSpPr>
          <p:nvPr>
            <p:ph type="pic" sz="quarter" idx="39" hasCustomPrompt="1"/>
          </p:nvPr>
        </p:nvSpPr>
        <p:spPr>
          <a:xfrm>
            <a:off x="577367" y="4731423"/>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0" name="Picture Placeholder 2">
            <a:extLst>
              <a:ext uri="{FF2B5EF4-FFF2-40B4-BE49-F238E27FC236}">
                <a16:creationId xmlns:a16="http://schemas.microsoft.com/office/drawing/2014/main" id="{4DB74342-5EC6-2C4F-82B8-9FF3FDC08996}"/>
              </a:ext>
            </a:extLst>
          </p:cNvPr>
          <p:cNvSpPr>
            <a:spLocks noGrp="1"/>
          </p:cNvSpPr>
          <p:nvPr>
            <p:ph type="pic" sz="quarter" idx="40" hasCustomPrompt="1"/>
          </p:nvPr>
        </p:nvSpPr>
        <p:spPr>
          <a:xfrm>
            <a:off x="2843042" y="215468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1" name="Picture Placeholder 2">
            <a:extLst>
              <a:ext uri="{FF2B5EF4-FFF2-40B4-BE49-F238E27FC236}">
                <a16:creationId xmlns:a16="http://schemas.microsoft.com/office/drawing/2014/main" id="{86C32A21-BFDF-1D4A-B77A-6457AACE66F5}"/>
              </a:ext>
            </a:extLst>
          </p:cNvPr>
          <p:cNvSpPr>
            <a:spLocks noGrp="1"/>
          </p:cNvSpPr>
          <p:nvPr>
            <p:ph type="pic" sz="quarter" idx="41" hasCustomPrompt="1"/>
          </p:nvPr>
        </p:nvSpPr>
        <p:spPr>
          <a:xfrm>
            <a:off x="2843042" y="344305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2" name="Picture Placeholder 2">
            <a:extLst>
              <a:ext uri="{FF2B5EF4-FFF2-40B4-BE49-F238E27FC236}">
                <a16:creationId xmlns:a16="http://schemas.microsoft.com/office/drawing/2014/main" id="{CF4EE5E1-4037-EB4A-9A8E-F1B3396F64D7}"/>
              </a:ext>
            </a:extLst>
          </p:cNvPr>
          <p:cNvSpPr>
            <a:spLocks noGrp="1"/>
          </p:cNvSpPr>
          <p:nvPr>
            <p:ph type="pic" sz="quarter" idx="42" hasCustomPrompt="1"/>
          </p:nvPr>
        </p:nvSpPr>
        <p:spPr>
          <a:xfrm>
            <a:off x="2843042" y="4731423"/>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3" name="Picture Placeholder 2">
            <a:extLst>
              <a:ext uri="{FF2B5EF4-FFF2-40B4-BE49-F238E27FC236}">
                <a16:creationId xmlns:a16="http://schemas.microsoft.com/office/drawing/2014/main" id="{35D90EC0-5C19-304A-AE5A-0601DC522D04}"/>
              </a:ext>
            </a:extLst>
          </p:cNvPr>
          <p:cNvSpPr>
            <a:spLocks noGrp="1"/>
          </p:cNvSpPr>
          <p:nvPr>
            <p:ph type="pic" sz="quarter" idx="43" hasCustomPrompt="1"/>
          </p:nvPr>
        </p:nvSpPr>
        <p:spPr>
          <a:xfrm>
            <a:off x="5108717" y="215468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4" name="Picture Placeholder 2">
            <a:extLst>
              <a:ext uri="{FF2B5EF4-FFF2-40B4-BE49-F238E27FC236}">
                <a16:creationId xmlns:a16="http://schemas.microsoft.com/office/drawing/2014/main" id="{E3785300-CD04-7E40-8D7F-936133991668}"/>
              </a:ext>
            </a:extLst>
          </p:cNvPr>
          <p:cNvSpPr>
            <a:spLocks noGrp="1"/>
          </p:cNvSpPr>
          <p:nvPr>
            <p:ph type="pic" sz="quarter" idx="44" hasCustomPrompt="1"/>
          </p:nvPr>
        </p:nvSpPr>
        <p:spPr>
          <a:xfrm>
            <a:off x="5108717" y="3443054"/>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5" name="Picture Placeholder 2">
            <a:extLst>
              <a:ext uri="{FF2B5EF4-FFF2-40B4-BE49-F238E27FC236}">
                <a16:creationId xmlns:a16="http://schemas.microsoft.com/office/drawing/2014/main" id="{2AD20138-A8FB-B047-B51B-ADB4CA34F7AA}"/>
              </a:ext>
            </a:extLst>
          </p:cNvPr>
          <p:cNvSpPr>
            <a:spLocks noGrp="1"/>
          </p:cNvSpPr>
          <p:nvPr>
            <p:ph type="pic" sz="quarter" idx="45" hasCustomPrompt="1"/>
          </p:nvPr>
        </p:nvSpPr>
        <p:spPr>
          <a:xfrm>
            <a:off x="5108717" y="4731423"/>
            <a:ext cx="1814032" cy="865187"/>
          </a:xfrm>
          <a:prstGeom prst="rect">
            <a:avLst/>
          </a:prstGeom>
        </p:spPr>
        <p:txBody>
          <a:bodyPr anchor="ctr"/>
          <a:lstStyle>
            <a:lvl1pPr algn="ctr">
              <a:defRPr sz="1600">
                <a:solidFill>
                  <a:schemeClr val="tx1"/>
                </a:solidFill>
              </a:defRPr>
            </a:lvl1pPr>
          </a:lstStyle>
          <a:p>
            <a:r>
              <a:rPr lang="en-US"/>
              <a:t>Add Client logo</a:t>
            </a:r>
          </a:p>
        </p:txBody>
      </p:sp>
      <p:sp>
        <p:nvSpPr>
          <p:cNvPr id="36" name="Text Placeholder 9">
            <a:extLst>
              <a:ext uri="{FF2B5EF4-FFF2-40B4-BE49-F238E27FC236}">
                <a16:creationId xmlns:a16="http://schemas.microsoft.com/office/drawing/2014/main" id="{26F34D53-E574-004A-A3EF-1D86F4CC50DE}"/>
              </a:ext>
            </a:extLst>
          </p:cNvPr>
          <p:cNvSpPr>
            <a:spLocks noGrp="1"/>
          </p:cNvSpPr>
          <p:nvPr>
            <p:ph type="body" sz="quarter" idx="10" hasCustomPrompt="1"/>
          </p:nvPr>
        </p:nvSpPr>
        <p:spPr>
          <a:xfrm>
            <a:off x="550863" y="549275"/>
            <a:ext cx="6326886"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to describe how we work with the logos below.</a:t>
            </a:r>
          </a:p>
        </p:txBody>
      </p:sp>
      <p:pic>
        <p:nvPicPr>
          <p:cNvPr id="37" name="Picture 36">
            <a:extLst>
              <a:ext uri="{FF2B5EF4-FFF2-40B4-BE49-F238E27FC236}">
                <a16:creationId xmlns:a16="http://schemas.microsoft.com/office/drawing/2014/main" id="{EA92B27B-07C1-C042-BD38-F78DDB371F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2232" y="5770451"/>
            <a:ext cx="1158078" cy="574582"/>
          </a:xfrm>
          <a:prstGeom prst="rect">
            <a:avLst/>
          </a:prstGeom>
        </p:spPr>
      </p:pic>
    </p:spTree>
    <p:extLst>
      <p:ext uri="{BB962C8B-B14F-4D97-AF65-F5344CB8AC3E}">
        <p14:creationId xmlns:p14="http://schemas.microsoft.com/office/powerpoint/2010/main" val="2938101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a slide 1">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205B70-1A69-3042-96C2-F5880F0073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3" name="Picture 12">
            <a:extLst>
              <a:ext uri="{FF2B5EF4-FFF2-40B4-BE49-F238E27FC236}">
                <a16:creationId xmlns:a16="http://schemas.microsoft.com/office/drawing/2014/main" id="{CE56B7F7-8C01-454D-A116-C9A7013463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4" name="Picture 13">
            <a:extLst>
              <a:ext uri="{FF2B5EF4-FFF2-40B4-BE49-F238E27FC236}">
                <a16:creationId xmlns:a16="http://schemas.microsoft.com/office/drawing/2014/main" id="{FD1CF346-B83F-2245-B4AF-8DE6A76C6D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
        <p:nvSpPr>
          <p:cNvPr id="10" name="Media Placeholder 2">
            <a:extLst>
              <a:ext uri="{FF2B5EF4-FFF2-40B4-BE49-F238E27FC236}">
                <a16:creationId xmlns:a16="http://schemas.microsoft.com/office/drawing/2014/main" id="{81F2562A-6A56-2743-8B6B-164E0C04AFDF}"/>
              </a:ext>
            </a:extLst>
          </p:cNvPr>
          <p:cNvSpPr>
            <a:spLocks noGrp="1"/>
          </p:cNvSpPr>
          <p:nvPr>
            <p:ph type="media" sz="quarter" idx="15"/>
          </p:nvPr>
        </p:nvSpPr>
        <p:spPr>
          <a:xfrm>
            <a:off x="550863" y="1897352"/>
            <a:ext cx="11090275" cy="4447886"/>
          </a:xfrm>
          <a:prstGeom prst="rect">
            <a:avLst/>
          </a:prstGeom>
        </p:spPr>
        <p:txBody>
          <a:bodyPr anchor="ctr"/>
          <a:lstStyle>
            <a:lvl1pPr marL="0" indent="0" algn="ctr">
              <a:buNone/>
              <a:defRPr/>
            </a:lvl1pPr>
          </a:lstStyle>
          <a:p>
            <a:endParaRPr lang="en-US"/>
          </a:p>
        </p:txBody>
      </p:sp>
      <p:sp>
        <p:nvSpPr>
          <p:cNvPr id="7" name="Text Placeholder 9">
            <a:extLst>
              <a:ext uri="{FF2B5EF4-FFF2-40B4-BE49-F238E27FC236}">
                <a16:creationId xmlns:a16="http://schemas.microsoft.com/office/drawing/2014/main" id="{4A05E0D5-EC62-1D46-87A1-31F84218FAB2}"/>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Tree>
    <p:extLst>
      <p:ext uri="{BB962C8B-B14F-4D97-AF65-F5344CB8AC3E}">
        <p14:creationId xmlns:p14="http://schemas.microsoft.com/office/powerpoint/2010/main" val="4053947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cation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
        <p:nvSpPr>
          <p:cNvPr id="12" name="Text Placeholder 9">
            <a:extLst>
              <a:ext uri="{FF2B5EF4-FFF2-40B4-BE49-F238E27FC236}">
                <a16:creationId xmlns:a16="http://schemas.microsoft.com/office/drawing/2014/main" id="{ADF64637-AD51-6A44-999C-6A03C0C1C6A0}"/>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3" name="Text Placeholder 9">
            <a:extLst>
              <a:ext uri="{FF2B5EF4-FFF2-40B4-BE49-F238E27FC236}">
                <a16:creationId xmlns:a16="http://schemas.microsoft.com/office/drawing/2014/main" id="{A6D5DCE5-D4C5-1A44-A294-8254C48FAE96}"/>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4" name="Picture 13">
            <a:extLst>
              <a:ext uri="{FF2B5EF4-FFF2-40B4-BE49-F238E27FC236}">
                <a16:creationId xmlns:a16="http://schemas.microsoft.com/office/drawing/2014/main" id="{42522DAE-CE39-524D-ADDA-11D25D0E42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408182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Blank Slid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9A31CBB-56A4-7E48-B864-F24CA43BC98A}"/>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6" name="Text Placeholder 9">
            <a:extLst>
              <a:ext uri="{FF2B5EF4-FFF2-40B4-BE49-F238E27FC236}">
                <a16:creationId xmlns:a16="http://schemas.microsoft.com/office/drawing/2014/main" id="{75BD3029-23A5-9B43-B6ED-F2B53B622AA1}"/>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7" name="Picture 6">
            <a:extLst>
              <a:ext uri="{FF2B5EF4-FFF2-40B4-BE49-F238E27FC236}">
                <a16:creationId xmlns:a16="http://schemas.microsoft.com/office/drawing/2014/main" id="{6FDF4D26-7F70-F647-8DA7-7202DA13CE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50482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38844" y="-948491"/>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315089">
            <a:off x="6591305" y="1247368"/>
            <a:ext cx="6956886" cy="6956886"/>
          </a:xfrm>
          <a:prstGeom prst="rect">
            <a:avLst/>
          </a:prstGeom>
        </p:spPr>
      </p:pic>
      <p:sp>
        <p:nvSpPr>
          <p:cNvPr id="7" name="Title 1">
            <a:extLst>
              <a:ext uri="{FF2B5EF4-FFF2-40B4-BE49-F238E27FC236}">
                <a16:creationId xmlns:a16="http://schemas.microsoft.com/office/drawing/2014/main" id="{C0506D93-7372-6640-AD18-95F5F1C64EA9}"/>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2" name="Picture 11">
            <a:extLst>
              <a:ext uri="{FF2B5EF4-FFF2-40B4-BE49-F238E27FC236}">
                <a16:creationId xmlns:a16="http://schemas.microsoft.com/office/drawing/2014/main" id="{0E771FF0-565E-5841-806E-EB3E6A5845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3" name="Text Placeholder 9">
            <a:extLst>
              <a:ext uri="{FF2B5EF4-FFF2-40B4-BE49-F238E27FC236}">
                <a16:creationId xmlns:a16="http://schemas.microsoft.com/office/drawing/2014/main" id="{4C16524B-A32F-BC45-93F8-B838D780E3B1}"/>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4" name="Text Placeholder 9">
            <a:extLst>
              <a:ext uri="{FF2B5EF4-FFF2-40B4-BE49-F238E27FC236}">
                <a16:creationId xmlns:a16="http://schemas.microsoft.com/office/drawing/2014/main" id="{F296B971-EDE2-C441-BD0F-BB8E8539F3C5}"/>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4079930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s Slide 2">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0517DC-C913-3B40-831E-617D4CB707FD}"/>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pic>
        <p:nvPicPr>
          <p:cNvPr id="5" name="Picture 4">
            <a:extLst>
              <a:ext uri="{FF2B5EF4-FFF2-40B4-BE49-F238E27FC236}">
                <a16:creationId xmlns:a16="http://schemas.microsoft.com/office/drawing/2014/main" id="{D2A96B07-28E8-8E4F-88CC-F0A7943EBA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6" name="Picture 5">
            <a:extLst>
              <a:ext uri="{FF2B5EF4-FFF2-40B4-BE49-F238E27FC236}">
                <a16:creationId xmlns:a16="http://schemas.microsoft.com/office/drawing/2014/main" id="{446CBA3D-3E15-E44F-82A7-5A3E8F6142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7" name="Picture 6">
            <a:extLst>
              <a:ext uri="{FF2B5EF4-FFF2-40B4-BE49-F238E27FC236}">
                <a16:creationId xmlns:a16="http://schemas.microsoft.com/office/drawing/2014/main" id="{72416B17-634A-E34D-B532-D09877333F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277243803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3">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00080FC-A54F-4346-96B8-174D4AC73296}"/>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0" name="Text Placeholder 9">
            <a:extLst>
              <a:ext uri="{FF2B5EF4-FFF2-40B4-BE49-F238E27FC236}">
                <a16:creationId xmlns:a16="http://schemas.microsoft.com/office/drawing/2014/main" id="{08406C80-2DDE-514C-86F9-158195CCC3C5}"/>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96E7F50B-64CD-E747-81A4-E80E52D2EA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2" name="Picture 11">
            <a:extLst>
              <a:ext uri="{FF2B5EF4-FFF2-40B4-BE49-F238E27FC236}">
                <a16:creationId xmlns:a16="http://schemas.microsoft.com/office/drawing/2014/main" id="{F9463411-4CFE-F646-97D1-1A27716C9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3" name="Picture 12">
            <a:extLst>
              <a:ext uri="{FF2B5EF4-FFF2-40B4-BE49-F238E27FC236}">
                <a16:creationId xmlns:a16="http://schemas.microsoft.com/office/drawing/2014/main" id="{2A4E9401-7AB8-9649-A7D9-223A12E8B8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326570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slid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4B99D3-F710-D047-A9A2-0414D2F79D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11687" y="2806547"/>
            <a:ext cx="2870200" cy="4318000"/>
          </a:xfrm>
          <a:prstGeom prst="rect">
            <a:avLst/>
          </a:prstGeom>
        </p:spPr>
      </p:pic>
      <p:sp>
        <p:nvSpPr>
          <p:cNvPr id="8" name="Text Placeholder 9">
            <a:extLst>
              <a:ext uri="{FF2B5EF4-FFF2-40B4-BE49-F238E27FC236}">
                <a16:creationId xmlns:a16="http://schemas.microsoft.com/office/drawing/2014/main" id="{5C831971-3418-FA46-94A0-E66C2A21EA57}"/>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9" name="Text Placeholder 9">
            <a:extLst>
              <a:ext uri="{FF2B5EF4-FFF2-40B4-BE49-F238E27FC236}">
                <a16:creationId xmlns:a16="http://schemas.microsoft.com/office/drawing/2014/main" id="{645F9AD1-B731-3241-9BAD-FE927239433A}"/>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2" name="Picture 11">
            <a:extLst>
              <a:ext uri="{FF2B5EF4-FFF2-40B4-BE49-F238E27FC236}">
                <a16:creationId xmlns:a16="http://schemas.microsoft.com/office/drawing/2014/main" id="{47680630-1CC0-E34E-92AE-A22B734872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3" name="Picture 12">
            <a:extLst>
              <a:ext uri="{FF2B5EF4-FFF2-40B4-BE49-F238E27FC236}">
                <a16:creationId xmlns:a16="http://schemas.microsoft.com/office/drawing/2014/main" id="{7CCC183C-547D-CA4D-B44B-C6A91F60B1C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4" name="Picture 13">
            <a:extLst>
              <a:ext uri="{FF2B5EF4-FFF2-40B4-BE49-F238E27FC236}">
                <a16:creationId xmlns:a16="http://schemas.microsoft.com/office/drawing/2014/main" id="{2244B737-FDCA-DE4C-8A25-8216645DD80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5" name="Picture 14">
            <a:extLst>
              <a:ext uri="{FF2B5EF4-FFF2-40B4-BE49-F238E27FC236}">
                <a16:creationId xmlns:a16="http://schemas.microsoft.com/office/drawing/2014/main" id="{BE39BFB8-C77B-0A4E-A7A4-8A7F1B9A401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Tree>
    <p:extLst>
      <p:ext uri="{BB962C8B-B14F-4D97-AF65-F5344CB8AC3E}">
        <p14:creationId xmlns:p14="http://schemas.microsoft.com/office/powerpoint/2010/main" val="4236528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slide 5">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DDA1B485-DBD9-4A46-B362-EF86D923CA97}"/>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9" name="Text Placeholder 9">
            <a:extLst>
              <a:ext uri="{FF2B5EF4-FFF2-40B4-BE49-F238E27FC236}">
                <a16:creationId xmlns:a16="http://schemas.microsoft.com/office/drawing/2014/main" id="{19A5DAB1-B807-C849-9EC5-2AB1F254EC74}"/>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2" name="Picture 11">
            <a:extLst>
              <a:ext uri="{FF2B5EF4-FFF2-40B4-BE49-F238E27FC236}">
                <a16:creationId xmlns:a16="http://schemas.microsoft.com/office/drawing/2014/main" id="{C270394C-D8F6-8347-BFB6-1BB9EECD47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3" name="Picture 12">
            <a:extLst>
              <a:ext uri="{FF2B5EF4-FFF2-40B4-BE49-F238E27FC236}">
                <a16:creationId xmlns:a16="http://schemas.microsoft.com/office/drawing/2014/main" id="{B82F287F-82BE-1346-8875-2AC8709F3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14" name="Picture 13">
            <a:extLst>
              <a:ext uri="{FF2B5EF4-FFF2-40B4-BE49-F238E27FC236}">
                <a16:creationId xmlns:a16="http://schemas.microsoft.com/office/drawing/2014/main" id="{C226073F-EFAB-6C4B-8E6D-74606E5573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834300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hart slid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294714-7B13-AC4B-9EE2-5939C1BB35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1786" y="1276608"/>
            <a:ext cx="2870200" cy="4318000"/>
          </a:xfrm>
          <a:prstGeom prst="rect">
            <a:avLst/>
          </a:prstGeom>
        </p:spPr>
      </p:pic>
      <p:pic>
        <p:nvPicPr>
          <p:cNvPr id="8" name="Picture 7">
            <a:extLst>
              <a:ext uri="{FF2B5EF4-FFF2-40B4-BE49-F238E27FC236}">
                <a16:creationId xmlns:a16="http://schemas.microsoft.com/office/drawing/2014/main" id="{DDE9E74B-FE21-2747-A025-EDFEB3CA49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0299" y="547252"/>
            <a:ext cx="4140645" cy="5763495"/>
          </a:xfrm>
          <a:prstGeom prst="rect">
            <a:avLst/>
          </a:prstGeom>
        </p:spPr>
      </p:pic>
      <p:sp>
        <p:nvSpPr>
          <p:cNvPr id="9" name="Text Placeholder 9">
            <a:extLst>
              <a:ext uri="{FF2B5EF4-FFF2-40B4-BE49-F238E27FC236}">
                <a16:creationId xmlns:a16="http://schemas.microsoft.com/office/drawing/2014/main" id="{03A11ED1-DFDE-1649-B413-94FC20915891}"/>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2" name="Text Placeholder 9">
            <a:extLst>
              <a:ext uri="{FF2B5EF4-FFF2-40B4-BE49-F238E27FC236}">
                <a16:creationId xmlns:a16="http://schemas.microsoft.com/office/drawing/2014/main" id="{0090F8E3-E0E6-C34D-9C82-7D097FDF3D84}"/>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3" name="Picture 12">
            <a:extLst>
              <a:ext uri="{FF2B5EF4-FFF2-40B4-BE49-F238E27FC236}">
                <a16:creationId xmlns:a16="http://schemas.microsoft.com/office/drawing/2014/main" id="{D4F5C33C-F943-E140-9BCB-A6910D31FB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4" name="Picture 13">
            <a:extLst>
              <a:ext uri="{FF2B5EF4-FFF2-40B4-BE49-F238E27FC236}">
                <a16:creationId xmlns:a16="http://schemas.microsoft.com/office/drawing/2014/main" id="{36F91648-44A2-524C-84A6-7FECD28A5A2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5" name="Picture 14">
            <a:extLst>
              <a:ext uri="{FF2B5EF4-FFF2-40B4-BE49-F238E27FC236}">
                <a16:creationId xmlns:a16="http://schemas.microsoft.com/office/drawing/2014/main" id="{C1F4432C-DD8E-F646-AC6D-8F1F0E716D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2159211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hart slide 5">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E2E5959-D9C3-824D-9CF9-2CBD78B22E6C}"/>
              </a:ext>
            </a:extLst>
          </p:cNvPr>
          <p:cNvSpPr/>
          <p:nvPr userDrawn="1"/>
        </p:nvSpPr>
        <p:spPr>
          <a:xfrm>
            <a:off x="7049251" y="2276272"/>
            <a:ext cx="2593242" cy="2542591"/>
          </a:xfrm>
          <a:prstGeom prst="ellipse">
            <a:avLst/>
          </a:prstGeom>
          <a:noFill/>
          <a:ln w="381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D294714-7B13-AC4B-9EE2-5939C1BB35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1786" y="1276608"/>
            <a:ext cx="2870200" cy="4318000"/>
          </a:xfrm>
          <a:prstGeom prst="rect">
            <a:avLst/>
          </a:prstGeom>
        </p:spPr>
      </p:pic>
      <p:pic>
        <p:nvPicPr>
          <p:cNvPr id="9" name="Picture 8">
            <a:extLst>
              <a:ext uri="{FF2B5EF4-FFF2-40B4-BE49-F238E27FC236}">
                <a16:creationId xmlns:a16="http://schemas.microsoft.com/office/drawing/2014/main" id="{22E3F7B4-DD7D-1441-8DF5-7F31662ED5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92245" y="3309411"/>
            <a:ext cx="958458" cy="475200"/>
          </a:xfrm>
          <a:prstGeom prst="rect">
            <a:avLst/>
          </a:prstGeom>
        </p:spPr>
      </p:pic>
      <p:sp>
        <p:nvSpPr>
          <p:cNvPr id="12" name="Text Placeholder 9">
            <a:extLst>
              <a:ext uri="{FF2B5EF4-FFF2-40B4-BE49-F238E27FC236}">
                <a16:creationId xmlns:a16="http://schemas.microsoft.com/office/drawing/2014/main" id="{D57B8F59-DFA7-4847-A77A-5D71803EE01A}"/>
              </a:ext>
            </a:extLst>
          </p:cNvPr>
          <p:cNvSpPr>
            <a:spLocks noGrp="1"/>
          </p:cNvSpPr>
          <p:nvPr>
            <p:ph type="body" sz="quarter" idx="12" hasCustomPrompt="1"/>
          </p:nvPr>
        </p:nvSpPr>
        <p:spPr>
          <a:xfrm>
            <a:off x="6280299" y="494624"/>
            <a:ext cx="4140645" cy="898623"/>
          </a:xfrm>
          <a:prstGeom prst="rect">
            <a:avLst/>
          </a:prstGeom>
        </p:spPr>
        <p:txBody>
          <a:bodyPr lIns="0" tIns="0" rIns="0" bIns="0"/>
          <a:lstStyle>
            <a:lvl1pPr marL="0" indent="0" algn="ctr">
              <a:buFont typeface="Arial" panose="020B0604020202020204" pitchFamily="34" charset="0"/>
              <a:buNone/>
              <a:defRPr sz="18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Input header</a:t>
            </a:r>
          </a:p>
        </p:txBody>
      </p:sp>
      <p:sp>
        <p:nvSpPr>
          <p:cNvPr id="13" name="Text Placeholder 9">
            <a:extLst>
              <a:ext uri="{FF2B5EF4-FFF2-40B4-BE49-F238E27FC236}">
                <a16:creationId xmlns:a16="http://schemas.microsoft.com/office/drawing/2014/main" id="{041A1E7B-70CE-5248-8BF3-E977186C251A}"/>
              </a:ext>
            </a:extLst>
          </p:cNvPr>
          <p:cNvSpPr>
            <a:spLocks noGrp="1"/>
          </p:cNvSpPr>
          <p:nvPr>
            <p:ph type="body" sz="quarter" idx="13" hasCustomPrompt="1"/>
          </p:nvPr>
        </p:nvSpPr>
        <p:spPr>
          <a:xfrm>
            <a:off x="6280299" y="6081535"/>
            <a:ext cx="4140645" cy="898623"/>
          </a:xfrm>
          <a:prstGeom prst="rect">
            <a:avLst/>
          </a:prstGeom>
        </p:spPr>
        <p:txBody>
          <a:bodyPr lIns="0" tIns="0" rIns="0" bIns="0"/>
          <a:lstStyle>
            <a:lvl1pPr marL="0" indent="0" algn="ctr">
              <a:buFont typeface="Arial" panose="020B0604020202020204" pitchFamily="34" charset="0"/>
              <a:buNone/>
              <a:defRPr sz="18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Output header</a:t>
            </a:r>
          </a:p>
        </p:txBody>
      </p:sp>
      <p:sp>
        <p:nvSpPr>
          <p:cNvPr id="17" name="Oval 16">
            <a:extLst>
              <a:ext uri="{FF2B5EF4-FFF2-40B4-BE49-F238E27FC236}">
                <a16:creationId xmlns:a16="http://schemas.microsoft.com/office/drawing/2014/main" id="{07FEF9E9-DE89-D74C-BB1B-0D25CE38C644}"/>
              </a:ext>
            </a:extLst>
          </p:cNvPr>
          <p:cNvSpPr/>
          <p:nvPr userDrawn="1"/>
        </p:nvSpPr>
        <p:spPr>
          <a:xfrm>
            <a:off x="6294922" y="2930559"/>
            <a:ext cx="1210044" cy="1210044"/>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23">
            <a:extLst>
              <a:ext uri="{FF2B5EF4-FFF2-40B4-BE49-F238E27FC236}">
                <a16:creationId xmlns:a16="http://schemas.microsoft.com/office/drawing/2014/main" id="{EE307B74-CA8E-284B-97D7-3CC29FB617AC}"/>
              </a:ext>
            </a:extLst>
          </p:cNvPr>
          <p:cNvSpPr>
            <a:spLocks noGrp="1"/>
          </p:cNvSpPr>
          <p:nvPr>
            <p:ph type="pic" sz="quarter" idx="16" hasCustomPrompt="1"/>
          </p:nvPr>
        </p:nvSpPr>
        <p:spPr>
          <a:xfrm>
            <a:off x="6545738" y="3097206"/>
            <a:ext cx="708412" cy="708413"/>
          </a:xfrm>
          <a:prstGeom prst="rect">
            <a:avLst/>
          </a:prstGeom>
        </p:spPr>
        <p:txBody>
          <a:bodyPr anchor="ctr"/>
          <a:lstStyle>
            <a:lvl1pPr marL="0" indent="0" algn="ctr">
              <a:buNone/>
              <a:defRPr sz="800"/>
            </a:lvl1pPr>
          </a:lstStyle>
          <a:p>
            <a:r>
              <a:rPr lang="en-US"/>
              <a:t>Icon to be inserted here</a:t>
            </a:r>
          </a:p>
        </p:txBody>
      </p:sp>
      <p:cxnSp>
        <p:nvCxnSpPr>
          <p:cNvPr id="4" name="Straight Arrow Connector 3">
            <a:extLst>
              <a:ext uri="{FF2B5EF4-FFF2-40B4-BE49-F238E27FC236}">
                <a16:creationId xmlns:a16="http://schemas.microsoft.com/office/drawing/2014/main" id="{96F0FB0C-078B-194A-A0EF-D582AF76F89A}"/>
              </a:ext>
            </a:extLst>
          </p:cNvPr>
          <p:cNvCxnSpPr>
            <a:cxnSpLocks/>
          </p:cNvCxnSpPr>
          <p:nvPr userDrawn="1"/>
        </p:nvCxnSpPr>
        <p:spPr>
          <a:xfrm>
            <a:off x="8326386" y="1051560"/>
            <a:ext cx="0" cy="2959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706CE3-2D89-F34C-BC16-F62B11ACED64}"/>
              </a:ext>
            </a:extLst>
          </p:cNvPr>
          <p:cNvCxnSpPr>
            <a:cxnSpLocks/>
          </p:cNvCxnSpPr>
          <p:nvPr userDrawn="1"/>
        </p:nvCxnSpPr>
        <p:spPr>
          <a:xfrm>
            <a:off x="8326386" y="5728418"/>
            <a:ext cx="0" cy="2959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F5F19D76-A211-324A-95D6-DC4081693915}"/>
              </a:ext>
            </a:extLst>
          </p:cNvPr>
          <p:cNvSpPr>
            <a:spLocks noGrp="1"/>
          </p:cNvSpPr>
          <p:nvPr>
            <p:ph type="body" sz="quarter" idx="18" hasCustomPrompt="1"/>
          </p:nvPr>
        </p:nvSpPr>
        <p:spPr>
          <a:xfrm>
            <a:off x="6453617" y="3849799"/>
            <a:ext cx="892653" cy="230140"/>
          </a:xfrm>
          <a:prstGeom prst="rect">
            <a:avLst/>
          </a:prstGeom>
        </p:spPr>
        <p:txBody>
          <a:bodyPr lIns="0" tIns="0" rIns="0" bIns="0"/>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Group name</a:t>
            </a:r>
          </a:p>
        </p:txBody>
      </p:sp>
      <p:sp>
        <p:nvSpPr>
          <p:cNvPr id="30" name="Oval 29">
            <a:extLst>
              <a:ext uri="{FF2B5EF4-FFF2-40B4-BE49-F238E27FC236}">
                <a16:creationId xmlns:a16="http://schemas.microsoft.com/office/drawing/2014/main" id="{791C35B3-E6EF-8941-807C-A18121C4B689}"/>
              </a:ext>
            </a:extLst>
          </p:cNvPr>
          <p:cNvSpPr/>
          <p:nvPr userDrawn="1"/>
        </p:nvSpPr>
        <p:spPr>
          <a:xfrm>
            <a:off x="7747161" y="1445875"/>
            <a:ext cx="1210044" cy="1210044"/>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3">
            <a:extLst>
              <a:ext uri="{FF2B5EF4-FFF2-40B4-BE49-F238E27FC236}">
                <a16:creationId xmlns:a16="http://schemas.microsoft.com/office/drawing/2014/main" id="{231C817A-131F-C748-8C32-1CA9B0C6BDAF}"/>
              </a:ext>
            </a:extLst>
          </p:cNvPr>
          <p:cNvSpPr>
            <a:spLocks noGrp="1"/>
          </p:cNvSpPr>
          <p:nvPr>
            <p:ph type="pic" sz="quarter" idx="19" hasCustomPrompt="1"/>
          </p:nvPr>
        </p:nvSpPr>
        <p:spPr>
          <a:xfrm>
            <a:off x="7997977" y="1612522"/>
            <a:ext cx="708412" cy="708413"/>
          </a:xfrm>
          <a:prstGeom prst="rect">
            <a:avLst/>
          </a:prstGeom>
        </p:spPr>
        <p:txBody>
          <a:bodyPr anchor="ctr"/>
          <a:lstStyle>
            <a:lvl1pPr marL="0" indent="0" algn="ctr">
              <a:buNone/>
              <a:defRPr sz="800"/>
            </a:lvl1pPr>
          </a:lstStyle>
          <a:p>
            <a:r>
              <a:rPr lang="en-US"/>
              <a:t>Icon to be inserted here</a:t>
            </a:r>
          </a:p>
        </p:txBody>
      </p:sp>
      <p:sp>
        <p:nvSpPr>
          <p:cNvPr id="32" name="Text Placeholder 9">
            <a:extLst>
              <a:ext uri="{FF2B5EF4-FFF2-40B4-BE49-F238E27FC236}">
                <a16:creationId xmlns:a16="http://schemas.microsoft.com/office/drawing/2014/main" id="{145B1F49-68CB-2E45-8FC6-0196F966C9AA}"/>
              </a:ext>
            </a:extLst>
          </p:cNvPr>
          <p:cNvSpPr>
            <a:spLocks noGrp="1"/>
          </p:cNvSpPr>
          <p:nvPr>
            <p:ph type="body" sz="quarter" idx="20" hasCustomPrompt="1"/>
          </p:nvPr>
        </p:nvSpPr>
        <p:spPr>
          <a:xfrm>
            <a:off x="7905856" y="2365115"/>
            <a:ext cx="892653" cy="230140"/>
          </a:xfrm>
          <a:prstGeom prst="rect">
            <a:avLst/>
          </a:prstGeom>
        </p:spPr>
        <p:txBody>
          <a:bodyPr lIns="0" tIns="0" rIns="0" bIns="0"/>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Group name</a:t>
            </a:r>
          </a:p>
        </p:txBody>
      </p:sp>
      <p:sp>
        <p:nvSpPr>
          <p:cNvPr id="36" name="Oval 35">
            <a:extLst>
              <a:ext uri="{FF2B5EF4-FFF2-40B4-BE49-F238E27FC236}">
                <a16:creationId xmlns:a16="http://schemas.microsoft.com/office/drawing/2014/main" id="{F339CF4F-0B9D-9F44-860B-1EA18E3B62EE}"/>
              </a:ext>
            </a:extLst>
          </p:cNvPr>
          <p:cNvSpPr/>
          <p:nvPr userDrawn="1"/>
        </p:nvSpPr>
        <p:spPr>
          <a:xfrm>
            <a:off x="9200369" y="2931451"/>
            <a:ext cx="1210044" cy="1210044"/>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icture Placeholder 23">
            <a:extLst>
              <a:ext uri="{FF2B5EF4-FFF2-40B4-BE49-F238E27FC236}">
                <a16:creationId xmlns:a16="http://schemas.microsoft.com/office/drawing/2014/main" id="{5FAE7012-68AD-6B4A-B9EA-58F1050159CD}"/>
              </a:ext>
            </a:extLst>
          </p:cNvPr>
          <p:cNvSpPr>
            <a:spLocks noGrp="1"/>
          </p:cNvSpPr>
          <p:nvPr>
            <p:ph type="pic" sz="quarter" idx="21" hasCustomPrompt="1"/>
          </p:nvPr>
        </p:nvSpPr>
        <p:spPr>
          <a:xfrm>
            <a:off x="9451185" y="3098098"/>
            <a:ext cx="708412" cy="708413"/>
          </a:xfrm>
          <a:prstGeom prst="rect">
            <a:avLst/>
          </a:prstGeom>
        </p:spPr>
        <p:txBody>
          <a:bodyPr anchor="ctr"/>
          <a:lstStyle>
            <a:lvl1pPr marL="0" indent="0" algn="ctr">
              <a:buNone/>
              <a:defRPr sz="800"/>
            </a:lvl1pPr>
          </a:lstStyle>
          <a:p>
            <a:r>
              <a:rPr lang="en-US"/>
              <a:t>Icon to be inserted here</a:t>
            </a:r>
          </a:p>
        </p:txBody>
      </p:sp>
      <p:sp>
        <p:nvSpPr>
          <p:cNvPr id="38" name="Text Placeholder 9">
            <a:extLst>
              <a:ext uri="{FF2B5EF4-FFF2-40B4-BE49-F238E27FC236}">
                <a16:creationId xmlns:a16="http://schemas.microsoft.com/office/drawing/2014/main" id="{63EB8D4A-00DB-9F42-ADFF-060AB3D8F71F}"/>
              </a:ext>
            </a:extLst>
          </p:cNvPr>
          <p:cNvSpPr>
            <a:spLocks noGrp="1"/>
          </p:cNvSpPr>
          <p:nvPr>
            <p:ph type="body" sz="quarter" idx="22" hasCustomPrompt="1"/>
          </p:nvPr>
        </p:nvSpPr>
        <p:spPr>
          <a:xfrm>
            <a:off x="9359064" y="3850691"/>
            <a:ext cx="892653" cy="230140"/>
          </a:xfrm>
          <a:prstGeom prst="rect">
            <a:avLst/>
          </a:prstGeom>
        </p:spPr>
        <p:txBody>
          <a:bodyPr lIns="0" tIns="0" rIns="0" bIns="0"/>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Group name</a:t>
            </a:r>
          </a:p>
        </p:txBody>
      </p:sp>
      <p:sp>
        <p:nvSpPr>
          <p:cNvPr id="42" name="Oval 41">
            <a:extLst>
              <a:ext uri="{FF2B5EF4-FFF2-40B4-BE49-F238E27FC236}">
                <a16:creationId xmlns:a16="http://schemas.microsoft.com/office/drawing/2014/main" id="{A996749D-B939-4B4F-971B-9284AEFF9DD6}"/>
              </a:ext>
            </a:extLst>
          </p:cNvPr>
          <p:cNvSpPr/>
          <p:nvPr userDrawn="1"/>
        </p:nvSpPr>
        <p:spPr>
          <a:xfrm>
            <a:off x="7741021" y="4441390"/>
            <a:ext cx="1210044" cy="1210044"/>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23">
            <a:extLst>
              <a:ext uri="{FF2B5EF4-FFF2-40B4-BE49-F238E27FC236}">
                <a16:creationId xmlns:a16="http://schemas.microsoft.com/office/drawing/2014/main" id="{AAAF290E-E7CE-EA45-ABBD-1F96D54B91EA}"/>
              </a:ext>
            </a:extLst>
          </p:cNvPr>
          <p:cNvSpPr>
            <a:spLocks noGrp="1"/>
          </p:cNvSpPr>
          <p:nvPr>
            <p:ph type="pic" sz="quarter" idx="23" hasCustomPrompt="1"/>
          </p:nvPr>
        </p:nvSpPr>
        <p:spPr>
          <a:xfrm>
            <a:off x="7991837" y="4608037"/>
            <a:ext cx="708412" cy="708413"/>
          </a:xfrm>
          <a:prstGeom prst="rect">
            <a:avLst/>
          </a:prstGeom>
        </p:spPr>
        <p:txBody>
          <a:bodyPr anchor="ctr"/>
          <a:lstStyle>
            <a:lvl1pPr marL="0" indent="0" algn="ctr">
              <a:buNone/>
              <a:defRPr sz="800"/>
            </a:lvl1pPr>
          </a:lstStyle>
          <a:p>
            <a:r>
              <a:rPr lang="en-US"/>
              <a:t>Icon to be inserted here</a:t>
            </a:r>
          </a:p>
        </p:txBody>
      </p:sp>
      <p:sp>
        <p:nvSpPr>
          <p:cNvPr id="44" name="Text Placeholder 9">
            <a:extLst>
              <a:ext uri="{FF2B5EF4-FFF2-40B4-BE49-F238E27FC236}">
                <a16:creationId xmlns:a16="http://schemas.microsoft.com/office/drawing/2014/main" id="{EDB261F4-EC4D-364B-9616-BD0B59271DB3}"/>
              </a:ext>
            </a:extLst>
          </p:cNvPr>
          <p:cNvSpPr>
            <a:spLocks noGrp="1"/>
          </p:cNvSpPr>
          <p:nvPr>
            <p:ph type="body" sz="quarter" idx="24" hasCustomPrompt="1"/>
          </p:nvPr>
        </p:nvSpPr>
        <p:spPr>
          <a:xfrm>
            <a:off x="7899716" y="5360630"/>
            <a:ext cx="892653" cy="230140"/>
          </a:xfrm>
          <a:prstGeom prst="rect">
            <a:avLst/>
          </a:prstGeom>
        </p:spPr>
        <p:txBody>
          <a:bodyPr lIns="0" tIns="0" rIns="0" bIns="0"/>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Group name</a:t>
            </a:r>
          </a:p>
        </p:txBody>
      </p:sp>
      <p:sp>
        <p:nvSpPr>
          <p:cNvPr id="26" name="Text Placeholder 9">
            <a:extLst>
              <a:ext uri="{FF2B5EF4-FFF2-40B4-BE49-F238E27FC236}">
                <a16:creationId xmlns:a16="http://schemas.microsoft.com/office/drawing/2014/main" id="{504331E4-C244-E042-AAB3-3867AB83B248}"/>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27" name="Text Placeholder 9">
            <a:extLst>
              <a:ext uri="{FF2B5EF4-FFF2-40B4-BE49-F238E27FC236}">
                <a16:creationId xmlns:a16="http://schemas.microsoft.com/office/drawing/2014/main" id="{53C36270-2E93-2946-86D3-FC4C017E93AF}"/>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28" name="Picture 27">
            <a:extLst>
              <a:ext uri="{FF2B5EF4-FFF2-40B4-BE49-F238E27FC236}">
                <a16:creationId xmlns:a16="http://schemas.microsoft.com/office/drawing/2014/main" id="{F24A5B84-2FD6-C74D-9FF1-7341216BC0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29" name="Picture 28">
            <a:extLst>
              <a:ext uri="{FF2B5EF4-FFF2-40B4-BE49-F238E27FC236}">
                <a16:creationId xmlns:a16="http://schemas.microsoft.com/office/drawing/2014/main" id="{D3929CE8-F583-D44E-9CF7-FD58E052730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33" name="Picture 32">
            <a:extLst>
              <a:ext uri="{FF2B5EF4-FFF2-40B4-BE49-F238E27FC236}">
                <a16:creationId xmlns:a16="http://schemas.microsoft.com/office/drawing/2014/main" id="{6431DA98-514C-164A-90F3-6CBD2391C59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1640793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9">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2E2E5959-D9C3-824D-9CF9-2CBD78B22E6C}"/>
              </a:ext>
            </a:extLst>
          </p:cNvPr>
          <p:cNvSpPr/>
          <p:nvPr userDrawn="1"/>
        </p:nvSpPr>
        <p:spPr>
          <a:xfrm>
            <a:off x="7583937" y="1770761"/>
            <a:ext cx="3137823" cy="3076535"/>
          </a:xfrm>
          <a:prstGeom prst="ellipse">
            <a:avLst/>
          </a:prstGeom>
          <a:noFill/>
          <a:ln w="3810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D294714-7B13-AC4B-9EE2-5939C1BB35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11786" y="1276608"/>
            <a:ext cx="2870200" cy="4318000"/>
          </a:xfrm>
          <a:prstGeom prst="rect">
            <a:avLst/>
          </a:prstGeom>
        </p:spPr>
      </p:pic>
      <p:sp>
        <p:nvSpPr>
          <p:cNvPr id="30" name="Oval 29">
            <a:extLst>
              <a:ext uri="{FF2B5EF4-FFF2-40B4-BE49-F238E27FC236}">
                <a16:creationId xmlns:a16="http://schemas.microsoft.com/office/drawing/2014/main" id="{791C35B3-E6EF-8941-807C-A18121C4B689}"/>
              </a:ext>
            </a:extLst>
          </p:cNvPr>
          <p:cNvSpPr/>
          <p:nvPr userDrawn="1"/>
        </p:nvSpPr>
        <p:spPr>
          <a:xfrm>
            <a:off x="8427083" y="1080282"/>
            <a:ext cx="1464153" cy="1464153"/>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9">
            <a:extLst>
              <a:ext uri="{FF2B5EF4-FFF2-40B4-BE49-F238E27FC236}">
                <a16:creationId xmlns:a16="http://schemas.microsoft.com/office/drawing/2014/main" id="{145B1F49-68CB-2E45-8FC6-0196F966C9AA}"/>
              </a:ext>
            </a:extLst>
          </p:cNvPr>
          <p:cNvSpPr>
            <a:spLocks noGrp="1"/>
          </p:cNvSpPr>
          <p:nvPr>
            <p:ph type="body" sz="quarter" idx="20" hasCustomPrompt="1"/>
          </p:nvPr>
        </p:nvSpPr>
        <p:spPr>
          <a:xfrm>
            <a:off x="8712832" y="1453102"/>
            <a:ext cx="892653" cy="720090"/>
          </a:xfrm>
          <a:prstGeom prst="rect">
            <a:avLst/>
          </a:prstGeom>
        </p:spPr>
        <p:txBody>
          <a:bodyPr lIns="0" tIns="0" rIns="0" bIns="0" anchor="ctr"/>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Area name</a:t>
            </a:r>
          </a:p>
        </p:txBody>
      </p:sp>
      <p:sp>
        <p:nvSpPr>
          <p:cNvPr id="27" name="Picture Placeholder 23">
            <a:extLst>
              <a:ext uri="{FF2B5EF4-FFF2-40B4-BE49-F238E27FC236}">
                <a16:creationId xmlns:a16="http://schemas.microsoft.com/office/drawing/2014/main" id="{93BC239E-0D4F-4C44-A03B-5E733FFEECFC}"/>
              </a:ext>
            </a:extLst>
          </p:cNvPr>
          <p:cNvSpPr>
            <a:spLocks noGrp="1"/>
          </p:cNvSpPr>
          <p:nvPr>
            <p:ph type="pic" sz="quarter" idx="16" hasCustomPrompt="1"/>
          </p:nvPr>
        </p:nvSpPr>
        <p:spPr>
          <a:xfrm>
            <a:off x="8750690" y="2784284"/>
            <a:ext cx="857178" cy="857179"/>
          </a:xfrm>
          <a:prstGeom prst="rect">
            <a:avLst/>
          </a:prstGeom>
        </p:spPr>
        <p:txBody>
          <a:bodyPr anchor="ctr"/>
          <a:lstStyle>
            <a:lvl1pPr marL="0" indent="0" algn="ctr">
              <a:buNone/>
              <a:defRPr sz="800"/>
            </a:lvl1pPr>
          </a:lstStyle>
          <a:p>
            <a:r>
              <a:rPr lang="en-US"/>
              <a:t>Icon to be inserted here</a:t>
            </a:r>
          </a:p>
        </p:txBody>
      </p:sp>
      <p:sp>
        <p:nvSpPr>
          <p:cNvPr id="28" name="Text Placeholder 9">
            <a:extLst>
              <a:ext uri="{FF2B5EF4-FFF2-40B4-BE49-F238E27FC236}">
                <a16:creationId xmlns:a16="http://schemas.microsoft.com/office/drawing/2014/main" id="{3042E790-5043-0A4C-B55F-DC4FF7A7CBFA}"/>
              </a:ext>
            </a:extLst>
          </p:cNvPr>
          <p:cNvSpPr>
            <a:spLocks noGrp="1"/>
          </p:cNvSpPr>
          <p:nvPr>
            <p:ph type="body" sz="quarter" idx="18" hasCustomPrompt="1"/>
          </p:nvPr>
        </p:nvSpPr>
        <p:spPr>
          <a:xfrm>
            <a:off x="8639223" y="3587096"/>
            <a:ext cx="1080110" cy="278469"/>
          </a:xfrm>
          <a:prstGeom prst="rect">
            <a:avLst/>
          </a:prstGeom>
        </p:spPr>
        <p:txBody>
          <a:bodyPr lIns="0" tIns="0" rIns="0" bIns="0"/>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Group name</a:t>
            </a:r>
          </a:p>
        </p:txBody>
      </p:sp>
      <p:sp>
        <p:nvSpPr>
          <p:cNvPr id="29" name="Oval 28">
            <a:extLst>
              <a:ext uri="{FF2B5EF4-FFF2-40B4-BE49-F238E27FC236}">
                <a16:creationId xmlns:a16="http://schemas.microsoft.com/office/drawing/2014/main" id="{944CED4F-AE61-6449-89BA-8068EAD7FD61}"/>
              </a:ext>
            </a:extLst>
          </p:cNvPr>
          <p:cNvSpPr/>
          <p:nvPr userDrawn="1"/>
        </p:nvSpPr>
        <p:spPr>
          <a:xfrm>
            <a:off x="6869321" y="1939932"/>
            <a:ext cx="1464153" cy="1464153"/>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9">
            <a:extLst>
              <a:ext uri="{FF2B5EF4-FFF2-40B4-BE49-F238E27FC236}">
                <a16:creationId xmlns:a16="http://schemas.microsoft.com/office/drawing/2014/main" id="{BEA15163-C7CB-5443-AF85-876266C51009}"/>
              </a:ext>
            </a:extLst>
          </p:cNvPr>
          <p:cNvSpPr>
            <a:spLocks noGrp="1"/>
          </p:cNvSpPr>
          <p:nvPr>
            <p:ph type="body" sz="quarter" idx="21" hasCustomPrompt="1"/>
          </p:nvPr>
        </p:nvSpPr>
        <p:spPr>
          <a:xfrm>
            <a:off x="7155070" y="2312752"/>
            <a:ext cx="892653" cy="720090"/>
          </a:xfrm>
          <a:prstGeom prst="rect">
            <a:avLst/>
          </a:prstGeom>
        </p:spPr>
        <p:txBody>
          <a:bodyPr lIns="0" tIns="0" rIns="0" bIns="0" anchor="ctr"/>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Area name</a:t>
            </a:r>
          </a:p>
        </p:txBody>
      </p:sp>
      <p:sp>
        <p:nvSpPr>
          <p:cNvPr id="34" name="Oval 33">
            <a:extLst>
              <a:ext uri="{FF2B5EF4-FFF2-40B4-BE49-F238E27FC236}">
                <a16:creationId xmlns:a16="http://schemas.microsoft.com/office/drawing/2014/main" id="{A4B4774A-C1D5-5A45-83E5-F609D11884D0}"/>
              </a:ext>
            </a:extLst>
          </p:cNvPr>
          <p:cNvSpPr/>
          <p:nvPr userDrawn="1"/>
        </p:nvSpPr>
        <p:spPr>
          <a:xfrm>
            <a:off x="10176985" y="1927386"/>
            <a:ext cx="1464153" cy="1464153"/>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1C995C2E-1ADD-434B-9A91-80923B00B753}"/>
              </a:ext>
            </a:extLst>
          </p:cNvPr>
          <p:cNvSpPr>
            <a:spLocks noGrp="1"/>
          </p:cNvSpPr>
          <p:nvPr>
            <p:ph type="body" sz="quarter" idx="22" hasCustomPrompt="1"/>
          </p:nvPr>
        </p:nvSpPr>
        <p:spPr>
          <a:xfrm>
            <a:off x="10462734" y="2300206"/>
            <a:ext cx="892653" cy="720090"/>
          </a:xfrm>
          <a:prstGeom prst="rect">
            <a:avLst/>
          </a:prstGeom>
        </p:spPr>
        <p:txBody>
          <a:bodyPr lIns="0" tIns="0" rIns="0" bIns="0" anchor="ctr"/>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Area name</a:t>
            </a:r>
          </a:p>
        </p:txBody>
      </p:sp>
      <p:sp>
        <p:nvSpPr>
          <p:cNvPr id="39" name="Oval 38">
            <a:extLst>
              <a:ext uri="{FF2B5EF4-FFF2-40B4-BE49-F238E27FC236}">
                <a16:creationId xmlns:a16="http://schemas.microsoft.com/office/drawing/2014/main" id="{658D901D-659C-544C-9DDA-EF74CEBBE11D}"/>
              </a:ext>
            </a:extLst>
          </p:cNvPr>
          <p:cNvSpPr/>
          <p:nvPr userDrawn="1"/>
        </p:nvSpPr>
        <p:spPr>
          <a:xfrm>
            <a:off x="7495746" y="3807902"/>
            <a:ext cx="1464153" cy="1464153"/>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9">
            <a:extLst>
              <a:ext uri="{FF2B5EF4-FFF2-40B4-BE49-F238E27FC236}">
                <a16:creationId xmlns:a16="http://schemas.microsoft.com/office/drawing/2014/main" id="{BDBB85C9-25E2-C044-BFC4-07C99DF925D2}"/>
              </a:ext>
            </a:extLst>
          </p:cNvPr>
          <p:cNvSpPr>
            <a:spLocks noGrp="1"/>
          </p:cNvSpPr>
          <p:nvPr>
            <p:ph type="body" sz="quarter" idx="23" hasCustomPrompt="1"/>
          </p:nvPr>
        </p:nvSpPr>
        <p:spPr>
          <a:xfrm>
            <a:off x="7781495" y="4180722"/>
            <a:ext cx="892653" cy="720090"/>
          </a:xfrm>
          <a:prstGeom prst="rect">
            <a:avLst/>
          </a:prstGeom>
        </p:spPr>
        <p:txBody>
          <a:bodyPr lIns="0" tIns="0" rIns="0" bIns="0" anchor="ctr"/>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Area name</a:t>
            </a:r>
          </a:p>
        </p:txBody>
      </p:sp>
      <p:sp>
        <p:nvSpPr>
          <p:cNvPr id="41" name="Oval 40">
            <a:extLst>
              <a:ext uri="{FF2B5EF4-FFF2-40B4-BE49-F238E27FC236}">
                <a16:creationId xmlns:a16="http://schemas.microsoft.com/office/drawing/2014/main" id="{5EA68519-432C-5446-8195-194990A293EF}"/>
              </a:ext>
            </a:extLst>
          </p:cNvPr>
          <p:cNvSpPr/>
          <p:nvPr userDrawn="1"/>
        </p:nvSpPr>
        <p:spPr>
          <a:xfrm>
            <a:off x="9465740" y="3821010"/>
            <a:ext cx="1464153" cy="1464153"/>
          </a:xfrm>
          <a:prstGeom prst="ellipse">
            <a:avLst/>
          </a:prstGeom>
          <a:solidFill>
            <a:schemeClr val="bg1"/>
          </a:solidFill>
          <a:ln w="762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9">
            <a:extLst>
              <a:ext uri="{FF2B5EF4-FFF2-40B4-BE49-F238E27FC236}">
                <a16:creationId xmlns:a16="http://schemas.microsoft.com/office/drawing/2014/main" id="{7BBBEF09-672E-5840-A653-A5E93B0B8B66}"/>
              </a:ext>
            </a:extLst>
          </p:cNvPr>
          <p:cNvSpPr>
            <a:spLocks noGrp="1"/>
          </p:cNvSpPr>
          <p:nvPr>
            <p:ph type="body" sz="quarter" idx="24" hasCustomPrompt="1"/>
          </p:nvPr>
        </p:nvSpPr>
        <p:spPr>
          <a:xfrm>
            <a:off x="9751489" y="4193830"/>
            <a:ext cx="892653" cy="720090"/>
          </a:xfrm>
          <a:prstGeom prst="rect">
            <a:avLst/>
          </a:prstGeom>
        </p:spPr>
        <p:txBody>
          <a:bodyPr lIns="0" tIns="0" rIns="0" bIns="0" anchor="ctr"/>
          <a:lstStyle>
            <a:lvl1pPr marL="0" indent="0" algn="ctr">
              <a:buFont typeface="Arial" panose="020B0604020202020204" pitchFamily="34" charset="0"/>
              <a:buNone/>
              <a:defRPr sz="10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Area name</a:t>
            </a:r>
          </a:p>
        </p:txBody>
      </p:sp>
      <p:sp>
        <p:nvSpPr>
          <p:cNvPr id="20" name="Text Placeholder 9">
            <a:extLst>
              <a:ext uri="{FF2B5EF4-FFF2-40B4-BE49-F238E27FC236}">
                <a16:creationId xmlns:a16="http://schemas.microsoft.com/office/drawing/2014/main" id="{D58B6457-A043-C14A-B167-92431A2629DF}"/>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22" name="Text Placeholder 9">
            <a:extLst>
              <a:ext uri="{FF2B5EF4-FFF2-40B4-BE49-F238E27FC236}">
                <a16:creationId xmlns:a16="http://schemas.microsoft.com/office/drawing/2014/main" id="{68D3CE7C-2B78-664E-8EB2-3463B34E2E8A}"/>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23" name="Picture 22">
            <a:extLst>
              <a:ext uri="{FF2B5EF4-FFF2-40B4-BE49-F238E27FC236}">
                <a16:creationId xmlns:a16="http://schemas.microsoft.com/office/drawing/2014/main" id="{7CE6398D-2F93-F144-8EAF-C967737B70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24" name="Picture 23">
            <a:extLst>
              <a:ext uri="{FF2B5EF4-FFF2-40B4-BE49-F238E27FC236}">
                <a16:creationId xmlns:a16="http://schemas.microsoft.com/office/drawing/2014/main" id="{C1374B07-9D26-A948-B3BC-EDC64D1EB0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25" name="Picture 24">
            <a:extLst>
              <a:ext uri="{FF2B5EF4-FFF2-40B4-BE49-F238E27FC236}">
                <a16:creationId xmlns:a16="http://schemas.microsoft.com/office/drawing/2014/main" id="{999C3F6A-CD23-2F42-8DB5-4F50B0629E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977407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slide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647C92-49F8-4B47-B876-4C7CB760A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1463" y="-148430"/>
            <a:ext cx="2870200" cy="4318000"/>
          </a:xfrm>
          <a:prstGeom prst="rect">
            <a:avLst/>
          </a:prstGeom>
        </p:spPr>
      </p:pic>
      <p:sp>
        <p:nvSpPr>
          <p:cNvPr id="8" name="Text Placeholder 9">
            <a:extLst>
              <a:ext uri="{FF2B5EF4-FFF2-40B4-BE49-F238E27FC236}">
                <a16:creationId xmlns:a16="http://schemas.microsoft.com/office/drawing/2014/main" id="{61AB3300-16EF-0D4E-BA9B-6C59632ED1FF}"/>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9" name="Text Placeholder 9">
            <a:extLst>
              <a:ext uri="{FF2B5EF4-FFF2-40B4-BE49-F238E27FC236}">
                <a16:creationId xmlns:a16="http://schemas.microsoft.com/office/drawing/2014/main" id="{6905F27D-F4D5-624D-AFBA-E46AEB283C6A}"/>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2" name="Picture 11">
            <a:extLst>
              <a:ext uri="{FF2B5EF4-FFF2-40B4-BE49-F238E27FC236}">
                <a16:creationId xmlns:a16="http://schemas.microsoft.com/office/drawing/2014/main" id="{B22A9067-E8C5-BE4C-A821-70B66DDA03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5" name="Picture 14">
            <a:extLst>
              <a:ext uri="{FF2B5EF4-FFF2-40B4-BE49-F238E27FC236}">
                <a16:creationId xmlns:a16="http://schemas.microsoft.com/office/drawing/2014/main" id="{5B681A76-9BD8-1946-A013-5C372F0276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6" name="Picture 15">
            <a:extLst>
              <a:ext uri="{FF2B5EF4-FFF2-40B4-BE49-F238E27FC236}">
                <a16:creationId xmlns:a16="http://schemas.microsoft.com/office/drawing/2014/main" id="{70CA05AB-6A8A-F449-AF1C-F5050E6AC4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7" name="Picture 16">
            <a:extLst>
              <a:ext uri="{FF2B5EF4-FFF2-40B4-BE49-F238E27FC236}">
                <a16:creationId xmlns:a16="http://schemas.microsoft.com/office/drawing/2014/main" id="{1D5E7DB8-6619-0445-BCD1-6CB3A7926D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Tree>
    <p:extLst>
      <p:ext uri="{BB962C8B-B14F-4D97-AF65-F5344CB8AC3E}">
        <p14:creationId xmlns:p14="http://schemas.microsoft.com/office/powerpoint/2010/main" val="512842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hart slide 6">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D7812E2-1A19-EC43-9BEE-549CB5EAB82E}"/>
              </a:ext>
            </a:extLst>
          </p:cNvPr>
          <p:cNvGrpSpPr/>
          <p:nvPr userDrawn="1"/>
        </p:nvGrpSpPr>
        <p:grpSpPr>
          <a:xfrm>
            <a:off x="4581323" y="1874754"/>
            <a:ext cx="3066454" cy="3076096"/>
            <a:chOff x="4709012" y="1890951"/>
            <a:chExt cx="3066454" cy="3076096"/>
          </a:xfrm>
        </p:grpSpPr>
        <p:sp>
          <p:nvSpPr>
            <p:cNvPr id="19" name="Pie 18">
              <a:extLst>
                <a:ext uri="{FF2B5EF4-FFF2-40B4-BE49-F238E27FC236}">
                  <a16:creationId xmlns:a16="http://schemas.microsoft.com/office/drawing/2014/main" id="{D41D8F18-C7CC-E94B-B0B6-BBFE1616F35E}"/>
                </a:ext>
              </a:extLst>
            </p:cNvPr>
            <p:cNvSpPr/>
            <p:nvPr/>
          </p:nvSpPr>
          <p:spPr>
            <a:xfrm>
              <a:off x="4709012" y="1890951"/>
              <a:ext cx="3066454" cy="3066453"/>
            </a:xfrm>
            <a:prstGeom prst="pie">
              <a:avLst>
                <a:gd name="adj1" fmla="val 10781298"/>
                <a:gd name="adj2" fmla="val 16200000"/>
              </a:avLst>
            </a:prstGeom>
            <a:solidFill>
              <a:schemeClr val="bg1">
                <a:lumMod val="75000"/>
              </a:schemeClr>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0" name="Pie 19">
              <a:extLst>
                <a:ext uri="{FF2B5EF4-FFF2-40B4-BE49-F238E27FC236}">
                  <a16:creationId xmlns:a16="http://schemas.microsoft.com/office/drawing/2014/main" id="{BBAED7E6-9361-7F4F-A2A3-7CEEB7B0BC73}"/>
                </a:ext>
              </a:extLst>
            </p:cNvPr>
            <p:cNvSpPr/>
            <p:nvPr/>
          </p:nvSpPr>
          <p:spPr>
            <a:xfrm rot="16200000">
              <a:off x="4709012" y="1900594"/>
              <a:ext cx="3066453" cy="3066454"/>
            </a:xfrm>
            <a:prstGeom prst="pie">
              <a:avLst>
                <a:gd name="adj1" fmla="val 10781298"/>
                <a:gd name="adj2" fmla="val 16200000"/>
              </a:avLst>
            </a:prstGeom>
            <a:solidFill>
              <a:schemeClr val="bg1">
                <a:lumMod val="85000"/>
              </a:schemeClr>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1" name="Pie 20">
              <a:extLst>
                <a:ext uri="{FF2B5EF4-FFF2-40B4-BE49-F238E27FC236}">
                  <a16:creationId xmlns:a16="http://schemas.microsoft.com/office/drawing/2014/main" id="{B8CD612A-92C7-CA4F-B594-190AD2344D4D}"/>
                </a:ext>
              </a:extLst>
            </p:cNvPr>
            <p:cNvSpPr/>
            <p:nvPr/>
          </p:nvSpPr>
          <p:spPr>
            <a:xfrm rot="5400000">
              <a:off x="4709012" y="1890951"/>
              <a:ext cx="3066453" cy="3066454"/>
            </a:xfrm>
            <a:prstGeom prst="pie">
              <a:avLst>
                <a:gd name="adj1" fmla="val 10781298"/>
                <a:gd name="adj2" fmla="val 16200000"/>
              </a:avLst>
            </a:prstGeom>
            <a:solidFill>
              <a:schemeClr val="tx1">
                <a:lumMod val="20000"/>
                <a:lumOff val="80000"/>
              </a:schemeClr>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2" name="Pie 21">
              <a:extLst>
                <a:ext uri="{FF2B5EF4-FFF2-40B4-BE49-F238E27FC236}">
                  <a16:creationId xmlns:a16="http://schemas.microsoft.com/office/drawing/2014/main" id="{BDAB241F-EBF9-3948-9E9F-B9F4DB78B18C}"/>
                </a:ext>
              </a:extLst>
            </p:cNvPr>
            <p:cNvSpPr/>
            <p:nvPr/>
          </p:nvSpPr>
          <p:spPr>
            <a:xfrm rot="10800000">
              <a:off x="4709012" y="1892701"/>
              <a:ext cx="3066454" cy="3066453"/>
            </a:xfrm>
            <a:prstGeom prst="pie">
              <a:avLst>
                <a:gd name="adj1" fmla="val 10781298"/>
                <a:gd name="adj2" fmla="val 16200000"/>
              </a:avLst>
            </a:prstGeom>
            <a:solidFill>
              <a:schemeClr val="tx1">
                <a:lumMod val="40000"/>
                <a:lumOff val="60000"/>
              </a:schemeClr>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
        <p:nvSpPr>
          <p:cNvPr id="28" name="Rounded Rectangle 27">
            <a:extLst>
              <a:ext uri="{FF2B5EF4-FFF2-40B4-BE49-F238E27FC236}">
                <a16:creationId xmlns:a16="http://schemas.microsoft.com/office/drawing/2014/main" id="{0EB2460F-F212-B146-88BE-18CB2971B00C}"/>
              </a:ext>
            </a:extLst>
          </p:cNvPr>
          <p:cNvSpPr/>
          <p:nvPr/>
        </p:nvSpPr>
        <p:spPr>
          <a:xfrm>
            <a:off x="1001566" y="2008442"/>
            <a:ext cx="1473277" cy="37438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9">
            <a:extLst>
              <a:ext uri="{FF2B5EF4-FFF2-40B4-BE49-F238E27FC236}">
                <a16:creationId xmlns:a16="http://schemas.microsoft.com/office/drawing/2014/main" id="{6466B6CA-3909-6047-8E94-EB41E00E2348}"/>
              </a:ext>
            </a:extLst>
          </p:cNvPr>
          <p:cNvSpPr>
            <a:spLocks noGrp="1"/>
          </p:cNvSpPr>
          <p:nvPr userDrawn="1">
            <p:ph type="body" sz="quarter" idx="18" hasCustomPrompt="1"/>
          </p:nvPr>
        </p:nvSpPr>
        <p:spPr>
          <a:xfrm>
            <a:off x="1001565" y="2554832"/>
            <a:ext cx="3066455" cy="1142525"/>
          </a:xfrm>
          <a:prstGeom prst="rect">
            <a:avLst/>
          </a:prstGeom>
        </p:spPr>
        <p:txBody>
          <a:bodyPr lIns="0" tIns="0" rIns="0" bIns="0"/>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point 1</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2</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3</a:t>
            </a:r>
          </a:p>
        </p:txBody>
      </p:sp>
      <p:sp>
        <p:nvSpPr>
          <p:cNvPr id="35" name="Text Placeholder 9">
            <a:extLst>
              <a:ext uri="{FF2B5EF4-FFF2-40B4-BE49-F238E27FC236}">
                <a16:creationId xmlns:a16="http://schemas.microsoft.com/office/drawing/2014/main" id="{A0A60740-9985-DB49-8F2D-4128816AD6F7}"/>
              </a:ext>
            </a:extLst>
          </p:cNvPr>
          <p:cNvSpPr>
            <a:spLocks noGrp="1"/>
          </p:cNvSpPr>
          <p:nvPr userDrawn="1">
            <p:ph type="body" sz="quarter" idx="19" hasCustomPrompt="1"/>
          </p:nvPr>
        </p:nvSpPr>
        <p:spPr>
          <a:xfrm>
            <a:off x="1162878" y="2109569"/>
            <a:ext cx="1311965" cy="27325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37" name="Text Placeholder 9">
            <a:extLst>
              <a:ext uri="{FF2B5EF4-FFF2-40B4-BE49-F238E27FC236}">
                <a16:creationId xmlns:a16="http://schemas.microsoft.com/office/drawing/2014/main" id="{3920237B-D032-3149-B1D4-EF8DC8B0F81A}"/>
              </a:ext>
            </a:extLst>
          </p:cNvPr>
          <p:cNvSpPr>
            <a:spLocks noGrp="1"/>
          </p:cNvSpPr>
          <p:nvPr>
            <p:ph type="body" sz="quarter" idx="20" hasCustomPrompt="1"/>
          </p:nvPr>
        </p:nvSpPr>
        <p:spPr>
          <a:xfrm>
            <a:off x="4699917" y="3001617"/>
            <a:ext cx="1311965" cy="258592"/>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38" name="Text Placeholder 9">
            <a:extLst>
              <a:ext uri="{FF2B5EF4-FFF2-40B4-BE49-F238E27FC236}">
                <a16:creationId xmlns:a16="http://schemas.microsoft.com/office/drawing/2014/main" id="{5D996011-3036-F74C-8E81-8A04A393ED88}"/>
              </a:ext>
            </a:extLst>
          </p:cNvPr>
          <p:cNvSpPr>
            <a:spLocks noGrp="1"/>
          </p:cNvSpPr>
          <p:nvPr>
            <p:ph type="body" sz="quarter" idx="21" hasCustomPrompt="1"/>
          </p:nvPr>
        </p:nvSpPr>
        <p:spPr>
          <a:xfrm>
            <a:off x="4699917" y="3530008"/>
            <a:ext cx="1311965" cy="258592"/>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39" name="Text Placeholder 9">
            <a:extLst>
              <a:ext uri="{FF2B5EF4-FFF2-40B4-BE49-F238E27FC236}">
                <a16:creationId xmlns:a16="http://schemas.microsoft.com/office/drawing/2014/main" id="{09A8EBEA-57C2-3848-9670-8F4A09A1991C}"/>
              </a:ext>
            </a:extLst>
          </p:cNvPr>
          <p:cNvSpPr>
            <a:spLocks noGrp="1"/>
          </p:cNvSpPr>
          <p:nvPr>
            <p:ph type="body" sz="quarter" idx="22" hasCustomPrompt="1"/>
          </p:nvPr>
        </p:nvSpPr>
        <p:spPr>
          <a:xfrm>
            <a:off x="6217217" y="3530008"/>
            <a:ext cx="1311965" cy="258592"/>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40" name="Text Placeholder 9">
            <a:extLst>
              <a:ext uri="{FF2B5EF4-FFF2-40B4-BE49-F238E27FC236}">
                <a16:creationId xmlns:a16="http://schemas.microsoft.com/office/drawing/2014/main" id="{8CB3B5DF-6C19-3E4C-953F-0EBDB949D8CC}"/>
              </a:ext>
            </a:extLst>
          </p:cNvPr>
          <p:cNvSpPr>
            <a:spLocks noGrp="1"/>
          </p:cNvSpPr>
          <p:nvPr>
            <p:ph type="body" sz="quarter" idx="23" hasCustomPrompt="1"/>
          </p:nvPr>
        </p:nvSpPr>
        <p:spPr>
          <a:xfrm>
            <a:off x="6217217" y="3001617"/>
            <a:ext cx="1311965" cy="258592"/>
          </a:xfrm>
          <a:prstGeom prst="rect">
            <a:avLst/>
          </a:prstGeom>
        </p:spPr>
        <p:txBody>
          <a:bodyPr lIns="0" tIns="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41" name="Rounded Rectangle 40">
            <a:extLst>
              <a:ext uri="{FF2B5EF4-FFF2-40B4-BE49-F238E27FC236}">
                <a16:creationId xmlns:a16="http://schemas.microsoft.com/office/drawing/2014/main" id="{AF713AB3-E1FB-4745-8A3E-4C91CB04CEF3}"/>
              </a:ext>
            </a:extLst>
          </p:cNvPr>
          <p:cNvSpPr/>
          <p:nvPr userDrawn="1"/>
        </p:nvSpPr>
        <p:spPr>
          <a:xfrm>
            <a:off x="973216" y="3864459"/>
            <a:ext cx="1473277" cy="37438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9">
            <a:extLst>
              <a:ext uri="{FF2B5EF4-FFF2-40B4-BE49-F238E27FC236}">
                <a16:creationId xmlns:a16="http://schemas.microsoft.com/office/drawing/2014/main" id="{33530391-1FB3-F943-8B53-6949A3845030}"/>
              </a:ext>
            </a:extLst>
          </p:cNvPr>
          <p:cNvSpPr>
            <a:spLocks noGrp="1"/>
          </p:cNvSpPr>
          <p:nvPr>
            <p:ph type="body" sz="quarter" idx="24" hasCustomPrompt="1"/>
          </p:nvPr>
        </p:nvSpPr>
        <p:spPr>
          <a:xfrm>
            <a:off x="973214" y="4410849"/>
            <a:ext cx="3066455" cy="1142525"/>
          </a:xfrm>
          <a:prstGeom prst="rect">
            <a:avLst/>
          </a:prstGeom>
        </p:spPr>
        <p:txBody>
          <a:bodyPr lIns="0" tIns="0" rIns="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point 1</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2</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3</a:t>
            </a:r>
          </a:p>
        </p:txBody>
      </p:sp>
      <p:sp>
        <p:nvSpPr>
          <p:cNvPr id="43" name="Text Placeholder 9">
            <a:extLst>
              <a:ext uri="{FF2B5EF4-FFF2-40B4-BE49-F238E27FC236}">
                <a16:creationId xmlns:a16="http://schemas.microsoft.com/office/drawing/2014/main" id="{56F94C8B-53DE-6241-B4FC-7DEDE1A3F299}"/>
              </a:ext>
            </a:extLst>
          </p:cNvPr>
          <p:cNvSpPr>
            <a:spLocks noGrp="1"/>
          </p:cNvSpPr>
          <p:nvPr>
            <p:ph type="body" sz="quarter" idx="25" hasCustomPrompt="1"/>
          </p:nvPr>
        </p:nvSpPr>
        <p:spPr>
          <a:xfrm>
            <a:off x="1134528" y="3965586"/>
            <a:ext cx="1311965" cy="27325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44" name="Rounded Rectangle 43">
            <a:extLst>
              <a:ext uri="{FF2B5EF4-FFF2-40B4-BE49-F238E27FC236}">
                <a16:creationId xmlns:a16="http://schemas.microsoft.com/office/drawing/2014/main" id="{B19B44B2-F8C7-1145-A062-1EE12823CF92}"/>
              </a:ext>
            </a:extLst>
          </p:cNvPr>
          <p:cNvSpPr/>
          <p:nvPr userDrawn="1"/>
        </p:nvSpPr>
        <p:spPr>
          <a:xfrm>
            <a:off x="8217780" y="2008442"/>
            <a:ext cx="1473277" cy="374384"/>
          </a:xfrm>
          <a:prstGeom prst="roundRect">
            <a:avLst>
              <a:gd name="adj" fmla="val 5000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9">
            <a:extLst>
              <a:ext uri="{FF2B5EF4-FFF2-40B4-BE49-F238E27FC236}">
                <a16:creationId xmlns:a16="http://schemas.microsoft.com/office/drawing/2014/main" id="{8E5B9AA4-664A-A64F-BBAC-5FE8ADDB2648}"/>
              </a:ext>
            </a:extLst>
          </p:cNvPr>
          <p:cNvSpPr>
            <a:spLocks noGrp="1"/>
          </p:cNvSpPr>
          <p:nvPr>
            <p:ph type="body" sz="quarter" idx="26" hasCustomPrompt="1"/>
          </p:nvPr>
        </p:nvSpPr>
        <p:spPr>
          <a:xfrm>
            <a:off x="8217779" y="2554832"/>
            <a:ext cx="3066455" cy="1142525"/>
          </a:xfrm>
          <a:prstGeom prst="rect">
            <a:avLst/>
          </a:prstGeom>
        </p:spPr>
        <p:txBody>
          <a:bodyPr lIns="0" tIns="0" rIns="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point 1</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2</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3</a:t>
            </a:r>
          </a:p>
        </p:txBody>
      </p:sp>
      <p:sp>
        <p:nvSpPr>
          <p:cNvPr id="46" name="Text Placeholder 9">
            <a:extLst>
              <a:ext uri="{FF2B5EF4-FFF2-40B4-BE49-F238E27FC236}">
                <a16:creationId xmlns:a16="http://schemas.microsoft.com/office/drawing/2014/main" id="{53154FB6-AE76-8B47-8751-2E5BB47D3B53}"/>
              </a:ext>
            </a:extLst>
          </p:cNvPr>
          <p:cNvSpPr>
            <a:spLocks noGrp="1"/>
          </p:cNvSpPr>
          <p:nvPr>
            <p:ph type="body" sz="quarter" idx="27" hasCustomPrompt="1"/>
          </p:nvPr>
        </p:nvSpPr>
        <p:spPr>
          <a:xfrm>
            <a:off x="8379092" y="2109569"/>
            <a:ext cx="1311965" cy="27325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47" name="Rounded Rectangle 46">
            <a:extLst>
              <a:ext uri="{FF2B5EF4-FFF2-40B4-BE49-F238E27FC236}">
                <a16:creationId xmlns:a16="http://schemas.microsoft.com/office/drawing/2014/main" id="{C0779DC3-1325-8043-8229-20E75A615D1B}"/>
              </a:ext>
            </a:extLst>
          </p:cNvPr>
          <p:cNvSpPr/>
          <p:nvPr userDrawn="1"/>
        </p:nvSpPr>
        <p:spPr>
          <a:xfrm>
            <a:off x="8189430" y="3864459"/>
            <a:ext cx="1473277" cy="374384"/>
          </a:xfrm>
          <a:prstGeom prst="roundRect">
            <a:avLst>
              <a:gd name="adj" fmla="val 5000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 Placeholder 9">
            <a:extLst>
              <a:ext uri="{FF2B5EF4-FFF2-40B4-BE49-F238E27FC236}">
                <a16:creationId xmlns:a16="http://schemas.microsoft.com/office/drawing/2014/main" id="{EC0ABB3D-36FE-6045-AAD3-BF853FE8F5B6}"/>
              </a:ext>
            </a:extLst>
          </p:cNvPr>
          <p:cNvSpPr>
            <a:spLocks noGrp="1"/>
          </p:cNvSpPr>
          <p:nvPr>
            <p:ph type="body" sz="quarter" idx="28" hasCustomPrompt="1"/>
          </p:nvPr>
        </p:nvSpPr>
        <p:spPr>
          <a:xfrm>
            <a:off x="8189429" y="4410849"/>
            <a:ext cx="3066455" cy="1142525"/>
          </a:xfrm>
          <a:prstGeom prst="rect">
            <a:avLst/>
          </a:prstGeom>
        </p:spPr>
        <p:txBody>
          <a:bodyPr lIns="0" tIns="0" rIns="0" bIns="0"/>
          <a:lstStyle>
            <a:lvl1pPr marL="171450" marR="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point 1</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2</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Edit point 3</a:t>
            </a:r>
          </a:p>
        </p:txBody>
      </p:sp>
      <p:sp>
        <p:nvSpPr>
          <p:cNvPr id="49" name="Text Placeholder 9">
            <a:extLst>
              <a:ext uri="{FF2B5EF4-FFF2-40B4-BE49-F238E27FC236}">
                <a16:creationId xmlns:a16="http://schemas.microsoft.com/office/drawing/2014/main" id="{EEF63BAD-EAC8-2749-AADE-922F2E006EC5}"/>
              </a:ext>
            </a:extLst>
          </p:cNvPr>
          <p:cNvSpPr>
            <a:spLocks noGrp="1"/>
          </p:cNvSpPr>
          <p:nvPr>
            <p:ph type="body" sz="quarter" idx="29" hasCustomPrompt="1"/>
          </p:nvPr>
        </p:nvSpPr>
        <p:spPr>
          <a:xfrm>
            <a:off x="8350742" y="3965586"/>
            <a:ext cx="1311965" cy="273258"/>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NAME</a:t>
            </a:r>
          </a:p>
          <a:p>
            <a:pPr lvl="0"/>
            <a:endParaRPr lang="en-US"/>
          </a:p>
        </p:txBody>
      </p:sp>
      <p:sp>
        <p:nvSpPr>
          <p:cNvPr id="29" name="Text Placeholder 9">
            <a:extLst>
              <a:ext uri="{FF2B5EF4-FFF2-40B4-BE49-F238E27FC236}">
                <a16:creationId xmlns:a16="http://schemas.microsoft.com/office/drawing/2014/main" id="{9F234540-DD26-8846-83FA-4424429A7352}"/>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pic>
        <p:nvPicPr>
          <p:cNvPr id="31" name="Picture 30">
            <a:extLst>
              <a:ext uri="{FF2B5EF4-FFF2-40B4-BE49-F238E27FC236}">
                <a16:creationId xmlns:a16="http://schemas.microsoft.com/office/drawing/2014/main" id="{6F261BA4-F78B-7A44-9831-9DC78E5A7D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50" name="Picture 49">
            <a:extLst>
              <a:ext uri="{FF2B5EF4-FFF2-40B4-BE49-F238E27FC236}">
                <a16:creationId xmlns:a16="http://schemas.microsoft.com/office/drawing/2014/main" id="{D99E2C48-D536-5644-A8B4-6BD684E04E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51" name="Picture 50">
            <a:extLst>
              <a:ext uri="{FF2B5EF4-FFF2-40B4-BE49-F238E27FC236}">
                <a16:creationId xmlns:a16="http://schemas.microsoft.com/office/drawing/2014/main" id="{4DA0C014-6B72-2247-A4A4-AE68F86A48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218572038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s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70F9CE-EB09-774B-BDE5-6414180A79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11687" y="2806547"/>
            <a:ext cx="2870200" cy="4318000"/>
          </a:xfrm>
          <a:prstGeom prst="rect">
            <a:avLst/>
          </a:prstGeom>
        </p:spPr>
      </p:pic>
      <p:sp>
        <p:nvSpPr>
          <p:cNvPr id="7" name="Text Placeholder 9">
            <a:extLst>
              <a:ext uri="{FF2B5EF4-FFF2-40B4-BE49-F238E27FC236}">
                <a16:creationId xmlns:a16="http://schemas.microsoft.com/office/drawing/2014/main" id="{6698B7A1-59AF-9047-9C17-FC9D2E8318A3}"/>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8" name="Text Placeholder 9">
            <a:extLst>
              <a:ext uri="{FF2B5EF4-FFF2-40B4-BE49-F238E27FC236}">
                <a16:creationId xmlns:a16="http://schemas.microsoft.com/office/drawing/2014/main" id="{8D9CC10C-E01A-5D43-9F9B-565F20F0A06D}"/>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9" name="Picture 8">
            <a:extLst>
              <a:ext uri="{FF2B5EF4-FFF2-40B4-BE49-F238E27FC236}">
                <a16:creationId xmlns:a16="http://schemas.microsoft.com/office/drawing/2014/main" id="{D86368FB-D1A6-E646-AC3B-30686784A3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0" name="Picture 9">
            <a:extLst>
              <a:ext uri="{FF2B5EF4-FFF2-40B4-BE49-F238E27FC236}">
                <a16:creationId xmlns:a16="http://schemas.microsoft.com/office/drawing/2014/main" id="{9902D4F5-CC08-6D4C-BB96-0733D63825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1" name="Picture 10">
            <a:extLst>
              <a:ext uri="{FF2B5EF4-FFF2-40B4-BE49-F238E27FC236}">
                <a16:creationId xmlns:a16="http://schemas.microsoft.com/office/drawing/2014/main" id="{0D0A0C8E-C26A-EA47-9C71-CA4E59ECA9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412634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
        <p:nvSpPr>
          <p:cNvPr id="10" name="Title 1">
            <a:extLst>
              <a:ext uri="{FF2B5EF4-FFF2-40B4-BE49-F238E27FC236}">
                <a16:creationId xmlns:a16="http://schemas.microsoft.com/office/drawing/2014/main" id="{6D2107A4-1B34-DE42-AB3B-DE03544A36CD}"/>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2" name="Picture 11">
            <a:extLst>
              <a:ext uri="{FF2B5EF4-FFF2-40B4-BE49-F238E27FC236}">
                <a16:creationId xmlns:a16="http://schemas.microsoft.com/office/drawing/2014/main" id="{9A686DA7-A81E-6945-9B4E-14A2C69E9EC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5" name="Text Placeholder 9">
            <a:extLst>
              <a:ext uri="{FF2B5EF4-FFF2-40B4-BE49-F238E27FC236}">
                <a16:creationId xmlns:a16="http://schemas.microsoft.com/office/drawing/2014/main" id="{291DB926-F9F4-F146-8E63-B221065648E2}"/>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6" name="Text Placeholder 9">
            <a:extLst>
              <a:ext uri="{FF2B5EF4-FFF2-40B4-BE49-F238E27FC236}">
                <a16:creationId xmlns:a16="http://schemas.microsoft.com/office/drawing/2014/main" id="{E7CDB554-C0C7-BC4A-9C7D-E2936AEE2233}"/>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236349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7239"/>
            <a:ext cx="2870200" cy="4318000"/>
          </a:xfrm>
          <a:prstGeom prst="rect">
            <a:avLst/>
          </a:prstGeom>
        </p:spPr>
      </p:pic>
      <p:sp>
        <p:nvSpPr>
          <p:cNvPr id="7" name="Text Placeholder 9">
            <a:extLst>
              <a:ext uri="{FF2B5EF4-FFF2-40B4-BE49-F238E27FC236}">
                <a16:creationId xmlns:a16="http://schemas.microsoft.com/office/drawing/2014/main" id="{2AA0C902-75D7-1A41-B395-7EE556159419}"/>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0" name="Text Placeholder 9">
            <a:extLst>
              <a:ext uri="{FF2B5EF4-FFF2-40B4-BE49-F238E27FC236}">
                <a16:creationId xmlns:a16="http://schemas.microsoft.com/office/drawing/2014/main" id="{34E8AA13-283F-9746-8524-56F2271924FF}"/>
              </a:ext>
            </a:extLst>
          </p:cNvPr>
          <p:cNvSpPr>
            <a:spLocks noGrp="1"/>
          </p:cNvSpPr>
          <p:nvPr>
            <p:ph type="body" sz="quarter" idx="11" hasCustomPrompt="1"/>
          </p:nvPr>
        </p:nvSpPr>
        <p:spPr>
          <a:xfrm>
            <a:off x="564242" y="2132162"/>
            <a:ext cx="4910137"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DC05F3D6-DEA6-E142-8A80-35D10265D9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2" name="Picture 11">
            <a:extLst>
              <a:ext uri="{FF2B5EF4-FFF2-40B4-BE49-F238E27FC236}">
                <a16:creationId xmlns:a16="http://schemas.microsoft.com/office/drawing/2014/main" id="{6D7C2AB2-C41E-6341-93D4-6CBC9195A0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3" name="Picture 12">
            <a:extLst>
              <a:ext uri="{FF2B5EF4-FFF2-40B4-BE49-F238E27FC236}">
                <a16:creationId xmlns:a16="http://schemas.microsoft.com/office/drawing/2014/main" id="{54A48EF3-EDF6-3941-83CC-D261EC27F1A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4" name="Picture 13">
            <a:extLst>
              <a:ext uri="{FF2B5EF4-FFF2-40B4-BE49-F238E27FC236}">
                <a16:creationId xmlns:a16="http://schemas.microsoft.com/office/drawing/2014/main" id="{8A80A430-81CD-8649-BD8C-C72ED345D8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Tree>
    <p:extLst>
      <p:ext uri="{BB962C8B-B14F-4D97-AF65-F5344CB8AC3E}">
        <p14:creationId xmlns:p14="http://schemas.microsoft.com/office/powerpoint/2010/main" val="4194616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able slid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28167" y="0"/>
            <a:ext cx="6556745" cy="6868634"/>
          </a:xfrm>
          <a:prstGeom prst="rect">
            <a:avLst/>
          </a:prstGeom>
        </p:spPr>
      </p:pic>
      <p:sp>
        <p:nvSpPr>
          <p:cNvPr id="3" name="Picture Placeholder 2">
            <a:extLst>
              <a:ext uri="{FF2B5EF4-FFF2-40B4-BE49-F238E27FC236}">
                <a16:creationId xmlns:a16="http://schemas.microsoft.com/office/drawing/2014/main" id="{80E0A279-5771-E545-9A94-EF2E3C7B7F9C}"/>
              </a:ext>
            </a:extLst>
          </p:cNvPr>
          <p:cNvSpPr>
            <a:spLocks noGrp="1"/>
          </p:cNvSpPr>
          <p:nvPr>
            <p:ph type="pic" sz="quarter" idx="12"/>
          </p:nvPr>
        </p:nvSpPr>
        <p:spPr>
          <a:xfrm>
            <a:off x="6060560" y="800986"/>
            <a:ext cx="5120072" cy="2815518"/>
          </a:xfrm>
          <a:prstGeom prst="rect">
            <a:avLst/>
          </a:prstGeom>
        </p:spPr>
        <p:txBody>
          <a:bodyPr anchor="ctr"/>
          <a:lstStyle>
            <a:lvl1pPr marL="0" indent="0" algn="ctr">
              <a:buNone/>
              <a:defRPr/>
            </a:lvl1pPr>
          </a:lstStyle>
          <a:p>
            <a:endParaRPr lang="en-US"/>
          </a:p>
        </p:txBody>
      </p:sp>
      <p:sp>
        <p:nvSpPr>
          <p:cNvPr id="7" name="Text Placeholder 9">
            <a:extLst>
              <a:ext uri="{FF2B5EF4-FFF2-40B4-BE49-F238E27FC236}">
                <a16:creationId xmlns:a16="http://schemas.microsoft.com/office/drawing/2014/main" id="{5B658668-A71A-A948-A447-C7644CE6574C}"/>
              </a:ext>
            </a:extLst>
          </p:cNvPr>
          <p:cNvSpPr>
            <a:spLocks noGrp="1"/>
          </p:cNvSpPr>
          <p:nvPr>
            <p:ph type="body" sz="quarter" idx="10" hasCustomPrompt="1"/>
          </p:nvPr>
        </p:nvSpPr>
        <p:spPr>
          <a:xfrm>
            <a:off x="564115" y="549275"/>
            <a:ext cx="4445207" cy="1372290"/>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8" name="Text Placeholder 9">
            <a:extLst>
              <a:ext uri="{FF2B5EF4-FFF2-40B4-BE49-F238E27FC236}">
                <a16:creationId xmlns:a16="http://schemas.microsoft.com/office/drawing/2014/main" id="{8A09895D-D0A3-874A-BDB9-F965B8B2AEE5}"/>
              </a:ext>
            </a:extLst>
          </p:cNvPr>
          <p:cNvSpPr>
            <a:spLocks noGrp="1"/>
          </p:cNvSpPr>
          <p:nvPr>
            <p:ph type="body" sz="quarter" idx="11" hasCustomPrompt="1"/>
          </p:nvPr>
        </p:nvSpPr>
        <p:spPr>
          <a:xfrm>
            <a:off x="564115" y="2436962"/>
            <a:ext cx="4431955" cy="380533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pic>
        <p:nvPicPr>
          <p:cNvPr id="11" name="Picture 10">
            <a:extLst>
              <a:ext uri="{FF2B5EF4-FFF2-40B4-BE49-F238E27FC236}">
                <a16:creationId xmlns:a16="http://schemas.microsoft.com/office/drawing/2014/main" id="{144DB6A5-CACC-5041-B9E9-0B35082683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spTree>
    <p:extLst>
      <p:ext uri="{BB962C8B-B14F-4D97-AF65-F5344CB8AC3E}">
        <p14:creationId xmlns:p14="http://schemas.microsoft.com/office/powerpoint/2010/main" val="9404891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s slide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CDAD9-1BF9-D34A-BEE4-19BFAF9D6F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1463" y="-148430"/>
            <a:ext cx="2870200" cy="4318000"/>
          </a:xfrm>
          <a:prstGeom prst="rect">
            <a:avLst/>
          </a:prstGeom>
        </p:spPr>
      </p:pic>
      <p:sp>
        <p:nvSpPr>
          <p:cNvPr id="7" name="Text Placeholder 9">
            <a:extLst>
              <a:ext uri="{FF2B5EF4-FFF2-40B4-BE49-F238E27FC236}">
                <a16:creationId xmlns:a16="http://schemas.microsoft.com/office/drawing/2014/main" id="{08744E18-FFF5-3948-90AE-4A1D72DB048E}"/>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pic>
        <p:nvPicPr>
          <p:cNvPr id="8" name="Picture 7">
            <a:extLst>
              <a:ext uri="{FF2B5EF4-FFF2-40B4-BE49-F238E27FC236}">
                <a16:creationId xmlns:a16="http://schemas.microsoft.com/office/drawing/2014/main" id="{E426B774-8E37-AE4E-96F3-7506AC9FF8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4" name="Picture 13">
            <a:extLst>
              <a:ext uri="{FF2B5EF4-FFF2-40B4-BE49-F238E27FC236}">
                <a16:creationId xmlns:a16="http://schemas.microsoft.com/office/drawing/2014/main" id="{D0082386-ED03-454B-905D-2228CD7641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67540" y="1764496"/>
            <a:ext cx="2870200" cy="4318000"/>
          </a:xfrm>
          <a:prstGeom prst="rect">
            <a:avLst/>
          </a:prstGeom>
        </p:spPr>
      </p:pic>
      <p:pic>
        <p:nvPicPr>
          <p:cNvPr id="15" name="Picture 14">
            <a:extLst>
              <a:ext uri="{FF2B5EF4-FFF2-40B4-BE49-F238E27FC236}">
                <a16:creationId xmlns:a16="http://schemas.microsoft.com/office/drawing/2014/main" id="{05640DEB-146E-E245-9C1B-7853F009CF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0800000">
            <a:off x="-2059266" y="323617"/>
            <a:ext cx="2870200" cy="4318000"/>
          </a:xfrm>
          <a:prstGeom prst="rect">
            <a:avLst/>
          </a:prstGeom>
        </p:spPr>
      </p:pic>
    </p:spTree>
    <p:extLst>
      <p:ext uri="{BB962C8B-B14F-4D97-AF65-F5344CB8AC3E}">
        <p14:creationId xmlns:p14="http://schemas.microsoft.com/office/powerpoint/2010/main" val="384380541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s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68932" y="3794178"/>
            <a:ext cx="2870200" cy="4318000"/>
          </a:xfrm>
          <a:prstGeom prst="rect">
            <a:avLst/>
          </a:prstGeom>
        </p:spPr>
      </p:pic>
      <p:sp>
        <p:nvSpPr>
          <p:cNvPr id="10" name="Text Placeholder 9">
            <a:extLst>
              <a:ext uri="{FF2B5EF4-FFF2-40B4-BE49-F238E27FC236}">
                <a16:creationId xmlns:a16="http://schemas.microsoft.com/office/drawing/2014/main" id="{0A44BB04-921A-4349-B9C0-E26205A40CA2}"/>
              </a:ext>
            </a:extLst>
          </p:cNvPr>
          <p:cNvSpPr>
            <a:spLocks noGrp="1"/>
          </p:cNvSpPr>
          <p:nvPr>
            <p:ph type="body" sz="quarter" idx="11" hasCustomPrompt="1"/>
          </p:nvPr>
        </p:nvSpPr>
        <p:spPr>
          <a:xfrm>
            <a:off x="1382533" y="2133069"/>
            <a:ext cx="4321442" cy="420139"/>
          </a:xfrm>
          <a:prstGeom prst="rect">
            <a:avLst/>
          </a:prstGeom>
        </p:spPr>
        <p:txBody>
          <a:bodyPr lIns="0" tIns="0" rIns="0" bIns="0"/>
          <a:lstStyle>
            <a:lvl1pPr marL="0" indent="0" algn="l">
              <a:buFont typeface="Arial" panose="020B0604020202020204" pitchFamily="34" charset="0"/>
              <a:buNone/>
              <a:defRPr sz="18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fact about BPP bolding any points you want to highlight</a:t>
            </a:r>
          </a:p>
        </p:txBody>
      </p:sp>
      <p:sp>
        <p:nvSpPr>
          <p:cNvPr id="24" name="Picture Placeholder 23">
            <a:extLst>
              <a:ext uri="{FF2B5EF4-FFF2-40B4-BE49-F238E27FC236}">
                <a16:creationId xmlns:a16="http://schemas.microsoft.com/office/drawing/2014/main" id="{C259600D-49C9-374C-BCE0-FE165C1FF59B}"/>
              </a:ext>
            </a:extLst>
          </p:cNvPr>
          <p:cNvSpPr>
            <a:spLocks noGrp="1"/>
          </p:cNvSpPr>
          <p:nvPr>
            <p:ph type="pic" sz="quarter" idx="12" hasCustomPrompt="1"/>
          </p:nvPr>
        </p:nvSpPr>
        <p:spPr>
          <a:xfrm>
            <a:off x="578255" y="1988932"/>
            <a:ext cx="708412" cy="708413"/>
          </a:xfrm>
          <a:prstGeom prst="rect">
            <a:avLst/>
          </a:prstGeom>
        </p:spPr>
        <p:txBody>
          <a:bodyPr anchor="ctr"/>
          <a:lstStyle>
            <a:lvl1pPr marL="0" indent="0" algn="ctr">
              <a:buNone/>
              <a:defRPr sz="800"/>
            </a:lvl1pPr>
          </a:lstStyle>
          <a:p>
            <a:r>
              <a:rPr lang="en-US"/>
              <a:t>Icon to be inserted here</a:t>
            </a:r>
          </a:p>
        </p:txBody>
      </p:sp>
      <p:sp>
        <p:nvSpPr>
          <p:cNvPr id="25" name="Text Placeholder 9">
            <a:extLst>
              <a:ext uri="{FF2B5EF4-FFF2-40B4-BE49-F238E27FC236}">
                <a16:creationId xmlns:a16="http://schemas.microsoft.com/office/drawing/2014/main" id="{5B9BBAC0-A182-384F-9C50-5D51B5B2F762}"/>
              </a:ext>
            </a:extLst>
          </p:cNvPr>
          <p:cNvSpPr>
            <a:spLocks noGrp="1"/>
          </p:cNvSpPr>
          <p:nvPr>
            <p:ph type="body" sz="quarter" idx="13" hasCustomPrompt="1"/>
          </p:nvPr>
        </p:nvSpPr>
        <p:spPr>
          <a:xfrm>
            <a:off x="1382533" y="3240597"/>
            <a:ext cx="4321442" cy="426612"/>
          </a:xfrm>
          <a:prstGeom prst="rect">
            <a:avLst/>
          </a:prstGeom>
        </p:spPr>
        <p:txBody>
          <a:bodyPr lIns="0" tIns="0" rIns="0" bIns="0"/>
          <a:lstStyle>
            <a:lvl1pPr marL="0" indent="0" algn="l">
              <a:buFont typeface="Arial" panose="020B0604020202020204" pitchFamily="34" charset="0"/>
              <a:buNone/>
              <a:defRPr sz="18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fact about BPP bolding any points you want to highlight</a:t>
            </a:r>
          </a:p>
        </p:txBody>
      </p:sp>
      <p:sp>
        <p:nvSpPr>
          <p:cNvPr id="26" name="Picture Placeholder 23">
            <a:extLst>
              <a:ext uri="{FF2B5EF4-FFF2-40B4-BE49-F238E27FC236}">
                <a16:creationId xmlns:a16="http://schemas.microsoft.com/office/drawing/2014/main" id="{4994DD30-9659-1949-8357-96ED2317FA70}"/>
              </a:ext>
            </a:extLst>
          </p:cNvPr>
          <p:cNvSpPr>
            <a:spLocks noGrp="1"/>
          </p:cNvSpPr>
          <p:nvPr>
            <p:ph type="pic" sz="quarter" idx="14" hasCustomPrompt="1"/>
          </p:nvPr>
        </p:nvSpPr>
        <p:spPr>
          <a:xfrm>
            <a:off x="578255" y="3099697"/>
            <a:ext cx="708412" cy="708413"/>
          </a:xfrm>
          <a:prstGeom prst="rect">
            <a:avLst/>
          </a:prstGeom>
        </p:spPr>
        <p:txBody>
          <a:bodyPr anchor="ctr"/>
          <a:lstStyle>
            <a:lvl1pPr marL="0" indent="0" algn="ctr">
              <a:buNone/>
              <a:defRPr sz="800"/>
            </a:lvl1pPr>
          </a:lstStyle>
          <a:p>
            <a:r>
              <a:rPr lang="en-US"/>
              <a:t>Icon to be inserted here</a:t>
            </a:r>
          </a:p>
        </p:txBody>
      </p:sp>
      <p:sp>
        <p:nvSpPr>
          <p:cNvPr id="27" name="Text Placeholder 9">
            <a:extLst>
              <a:ext uri="{FF2B5EF4-FFF2-40B4-BE49-F238E27FC236}">
                <a16:creationId xmlns:a16="http://schemas.microsoft.com/office/drawing/2014/main" id="{5194C394-739E-2744-BA4F-2BE1C3518F5F}"/>
              </a:ext>
            </a:extLst>
          </p:cNvPr>
          <p:cNvSpPr>
            <a:spLocks noGrp="1"/>
          </p:cNvSpPr>
          <p:nvPr>
            <p:ph type="body" sz="quarter" idx="15" hasCustomPrompt="1"/>
          </p:nvPr>
        </p:nvSpPr>
        <p:spPr>
          <a:xfrm>
            <a:off x="1382533" y="4436494"/>
            <a:ext cx="4321442" cy="454018"/>
          </a:xfrm>
          <a:prstGeom prst="rect">
            <a:avLst/>
          </a:prstGeom>
        </p:spPr>
        <p:txBody>
          <a:bodyPr lIns="0" tIns="0" rIns="0" bIns="0"/>
          <a:lstStyle>
            <a:lvl1pPr marL="0" indent="0" algn="l">
              <a:buFont typeface="Arial" panose="020B0604020202020204" pitchFamily="34" charset="0"/>
              <a:buNone/>
              <a:defRPr sz="18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fact about BPP bolding any points you want to highlight</a:t>
            </a:r>
          </a:p>
        </p:txBody>
      </p:sp>
      <p:sp>
        <p:nvSpPr>
          <p:cNvPr id="28" name="Picture Placeholder 23">
            <a:extLst>
              <a:ext uri="{FF2B5EF4-FFF2-40B4-BE49-F238E27FC236}">
                <a16:creationId xmlns:a16="http://schemas.microsoft.com/office/drawing/2014/main" id="{54F11BC9-7208-0C46-A201-9957F132DDF1}"/>
              </a:ext>
            </a:extLst>
          </p:cNvPr>
          <p:cNvSpPr>
            <a:spLocks noGrp="1"/>
          </p:cNvSpPr>
          <p:nvPr>
            <p:ph type="pic" sz="quarter" idx="16" hasCustomPrompt="1"/>
          </p:nvPr>
        </p:nvSpPr>
        <p:spPr>
          <a:xfrm>
            <a:off x="578255" y="4309297"/>
            <a:ext cx="708412" cy="708413"/>
          </a:xfrm>
          <a:prstGeom prst="rect">
            <a:avLst/>
          </a:prstGeom>
        </p:spPr>
        <p:txBody>
          <a:bodyPr anchor="ctr"/>
          <a:lstStyle>
            <a:lvl1pPr marL="0" indent="0" algn="ctr">
              <a:buNone/>
              <a:defRPr sz="800"/>
            </a:lvl1pPr>
          </a:lstStyle>
          <a:p>
            <a:r>
              <a:rPr lang="en-US"/>
              <a:t>Icon to be inserted here</a:t>
            </a:r>
          </a:p>
        </p:txBody>
      </p:sp>
      <p:sp>
        <p:nvSpPr>
          <p:cNvPr id="29" name="Text Placeholder 9">
            <a:extLst>
              <a:ext uri="{FF2B5EF4-FFF2-40B4-BE49-F238E27FC236}">
                <a16:creationId xmlns:a16="http://schemas.microsoft.com/office/drawing/2014/main" id="{E6C7135C-70AF-6244-B3B1-83A81EEF2F35}"/>
              </a:ext>
            </a:extLst>
          </p:cNvPr>
          <p:cNvSpPr>
            <a:spLocks noGrp="1"/>
          </p:cNvSpPr>
          <p:nvPr>
            <p:ph type="body" sz="quarter" idx="17" hasCustomPrompt="1"/>
          </p:nvPr>
        </p:nvSpPr>
        <p:spPr>
          <a:xfrm>
            <a:off x="6900278" y="2133067"/>
            <a:ext cx="4321442" cy="420142"/>
          </a:xfrm>
          <a:prstGeom prst="rect">
            <a:avLst/>
          </a:prstGeom>
        </p:spPr>
        <p:txBody>
          <a:bodyPr lIns="0" tIns="0" rIns="0" bIns="0"/>
          <a:lstStyle>
            <a:lvl1pPr marL="0" indent="0" algn="l">
              <a:buFont typeface="Arial" panose="020B0604020202020204" pitchFamily="34" charset="0"/>
              <a:buNone/>
              <a:defRPr sz="18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fact about BPP bolding any points you want to highlight</a:t>
            </a:r>
          </a:p>
        </p:txBody>
      </p:sp>
      <p:sp>
        <p:nvSpPr>
          <p:cNvPr id="30" name="Picture Placeholder 23">
            <a:extLst>
              <a:ext uri="{FF2B5EF4-FFF2-40B4-BE49-F238E27FC236}">
                <a16:creationId xmlns:a16="http://schemas.microsoft.com/office/drawing/2014/main" id="{70473FF6-4FF7-F44E-979D-44AC9CA4D45D}"/>
              </a:ext>
            </a:extLst>
          </p:cNvPr>
          <p:cNvSpPr>
            <a:spLocks noGrp="1"/>
          </p:cNvSpPr>
          <p:nvPr>
            <p:ph type="pic" sz="quarter" idx="18" hasCustomPrompt="1"/>
          </p:nvPr>
        </p:nvSpPr>
        <p:spPr>
          <a:xfrm>
            <a:off x="6096000" y="1988932"/>
            <a:ext cx="708412" cy="708413"/>
          </a:xfrm>
          <a:prstGeom prst="rect">
            <a:avLst/>
          </a:prstGeom>
        </p:spPr>
        <p:txBody>
          <a:bodyPr anchor="ctr"/>
          <a:lstStyle>
            <a:lvl1pPr marL="0" indent="0" algn="ctr">
              <a:buNone/>
              <a:defRPr sz="800"/>
            </a:lvl1pPr>
          </a:lstStyle>
          <a:p>
            <a:r>
              <a:rPr lang="en-US"/>
              <a:t>Icon to be inserted here</a:t>
            </a:r>
          </a:p>
        </p:txBody>
      </p:sp>
      <p:sp>
        <p:nvSpPr>
          <p:cNvPr id="31" name="Text Placeholder 9">
            <a:extLst>
              <a:ext uri="{FF2B5EF4-FFF2-40B4-BE49-F238E27FC236}">
                <a16:creationId xmlns:a16="http://schemas.microsoft.com/office/drawing/2014/main" id="{E0E9577B-23AD-0644-AB5B-E467936C4E9E}"/>
              </a:ext>
            </a:extLst>
          </p:cNvPr>
          <p:cNvSpPr>
            <a:spLocks noGrp="1"/>
          </p:cNvSpPr>
          <p:nvPr>
            <p:ph type="body" sz="quarter" idx="19" hasCustomPrompt="1"/>
          </p:nvPr>
        </p:nvSpPr>
        <p:spPr>
          <a:xfrm>
            <a:off x="6914418" y="3240596"/>
            <a:ext cx="4321442" cy="426615"/>
          </a:xfrm>
          <a:prstGeom prst="rect">
            <a:avLst/>
          </a:prstGeom>
        </p:spPr>
        <p:txBody>
          <a:bodyPr lIns="0" tIns="0" rIns="0" bIns="0"/>
          <a:lstStyle>
            <a:lvl1pPr marL="0" indent="0" algn="l">
              <a:buFont typeface="Arial" panose="020B0604020202020204" pitchFamily="34" charset="0"/>
              <a:buNone/>
              <a:defRPr sz="18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fact about BPP bolding any points you want to highlight</a:t>
            </a:r>
          </a:p>
        </p:txBody>
      </p:sp>
      <p:sp>
        <p:nvSpPr>
          <p:cNvPr id="32" name="Picture Placeholder 23">
            <a:extLst>
              <a:ext uri="{FF2B5EF4-FFF2-40B4-BE49-F238E27FC236}">
                <a16:creationId xmlns:a16="http://schemas.microsoft.com/office/drawing/2014/main" id="{85459000-90BC-234E-9530-8C3612BE5C50}"/>
              </a:ext>
            </a:extLst>
          </p:cNvPr>
          <p:cNvSpPr>
            <a:spLocks noGrp="1"/>
          </p:cNvSpPr>
          <p:nvPr>
            <p:ph type="pic" sz="quarter" idx="20" hasCustomPrompt="1"/>
          </p:nvPr>
        </p:nvSpPr>
        <p:spPr>
          <a:xfrm>
            <a:off x="6110140" y="3099697"/>
            <a:ext cx="708412" cy="708413"/>
          </a:xfrm>
          <a:prstGeom prst="rect">
            <a:avLst/>
          </a:prstGeom>
        </p:spPr>
        <p:txBody>
          <a:bodyPr anchor="ctr"/>
          <a:lstStyle>
            <a:lvl1pPr marL="0" indent="0" algn="ctr">
              <a:buNone/>
              <a:defRPr sz="800"/>
            </a:lvl1pPr>
          </a:lstStyle>
          <a:p>
            <a:r>
              <a:rPr lang="en-US"/>
              <a:t>Icon to be inserted here</a:t>
            </a:r>
          </a:p>
        </p:txBody>
      </p:sp>
      <p:sp>
        <p:nvSpPr>
          <p:cNvPr id="33" name="Text Placeholder 9">
            <a:extLst>
              <a:ext uri="{FF2B5EF4-FFF2-40B4-BE49-F238E27FC236}">
                <a16:creationId xmlns:a16="http://schemas.microsoft.com/office/drawing/2014/main" id="{7439CC52-0389-754C-8A5C-009AECF4747A}"/>
              </a:ext>
            </a:extLst>
          </p:cNvPr>
          <p:cNvSpPr>
            <a:spLocks noGrp="1"/>
          </p:cNvSpPr>
          <p:nvPr>
            <p:ph type="body" sz="quarter" idx="21" hasCustomPrompt="1"/>
          </p:nvPr>
        </p:nvSpPr>
        <p:spPr>
          <a:xfrm>
            <a:off x="6914418" y="4436493"/>
            <a:ext cx="4321442" cy="454021"/>
          </a:xfrm>
          <a:prstGeom prst="rect">
            <a:avLst/>
          </a:prstGeom>
        </p:spPr>
        <p:txBody>
          <a:bodyPr lIns="0" tIns="0" rIns="0" bIns="0"/>
          <a:lstStyle>
            <a:lvl1pPr marL="0" indent="0" algn="l">
              <a:buFont typeface="Arial" panose="020B0604020202020204" pitchFamily="34" charset="0"/>
              <a:buNone/>
              <a:defRPr sz="18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fact about BPP bolding any points you want to highlight</a:t>
            </a:r>
          </a:p>
        </p:txBody>
      </p:sp>
      <p:sp>
        <p:nvSpPr>
          <p:cNvPr id="34" name="Picture Placeholder 23">
            <a:extLst>
              <a:ext uri="{FF2B5EF4-FFF2-40B4-BE49-F238E27FC236}">
                <a16:creationId xmlns:a16="http://schemas.microsoft.com/office/drawing/2014/main" id="{6D137018-A94C-6F43-905A-8C434BB5F71A}"/>
              </a:ext>
            </a:extLst>
          </p:cNvPr>
          <p:cNvSpPr>
            <a:spLocks noGrp="1"/>
          </p:cNvSpPr>
          <p:nvPr>
            <p:ph type="pic" sz="quarter" idx="22" hasCustomPrompt="1"/>
          </p:nvPr>
        </p:nvSpPr>
        <p:spPr>
          <a:xfrm>
            <a:off x="6110140" y="4309297"/>
            <a:ext cx="708412" cy="708413"/>
          </a:xfrm>
          <a:prstGeom prst="rect">
            <a:avLst/>
          </a:prstGeom>
        </p:spPr>
        <p:txBody>
          <a:bodyPr anchor="ctr"/>
          <a:lstStyle>
            <a:lvl1pPr marL="0" indent="0" algn="ctr">
              <a:buNone/>
              <a:defRPr sz="800"/>
            </a:lvl1pPr>
          </a:lstStyle>
          <a:p>
            <a:r>
              <a:rPr lang="en-US"/>
              <a:t>Icon to be inserted here</a:t>
            </a:r>
          </a:p>
        </p:txBody>
      </p:sp>
      <p:pic>
        <p:nvPicPr>
          <p:cNvPr id="22" name="Picture 21">
            <a:extLst>
              <a:ext uri="{FF2B5EF4-FFF2-40B4-BE49-F238E27FC236}">
                <a16:creationId xmlns:a16="http://schemas.microsoft.com/office/drawing/2014/main" id="{7F6993CD-FE4A-CB40-9102-CD6A359B10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20" name="Text Placeholder 9">
            <a:extLst>
              <a:ext uri="{FF2B5EF4-FFF2-40B4-BE49-F238E27FC236}">
                <a16:creationId xmlns:a16="http://schemas.microsoft.com/office/drawing/2014/main" id="{A665CAAB-2A58-AA4D-97CA-74BB48F49A35}"/>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pic>
        <p:nvPicPr>
          <p:cNvPr id="37" name="Picture 36">
            <a:extLst>
              <a:ext uri="{FF2B5EF4-FFF2-40B4-BE49-F238E27FC236}">
                <a16:creationId xmlns:a16="http://schemas.microsoft.com/office/drawing/2014/main" id="{A0BA2EFC-A9B6-FC44-9ECF-BCB3712F14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38" name="Picture 37">
            <a:extLst>
              <a:ext uri="{FF2B5EF4-FFF2-40B4-BE49-F238E27FC236}">
                <a16:creationId xmlns:a16="http://schemas.microsoft.com/office/drawing/2014/main" id="{E97452CD-65B9-4D4C-AE3B-AB8A259FA7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39" name="Picture 38">
            <a:extLst>
              <a:ext uri="{FF2B5EF4-FFF2-40B4-BE49-F238E27FC236}">
                <a16:creationId xmlns:a16="http://schemas.microsoft.com/office/drawing/2014/main" id="{B2DEEE29-9D83-7442-B649-3B50CE70CBC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Tree>
    <p:extLst>
      <p:ext uri="{BB962C8B-B14F-4D97-AF65-F5344CB8AC3E}">
        <p14:creationId xmlns:p14="http://schemas.microsoft.com/office/powerpoint/2010/main" val="499413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s slide 2">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4ABCB965-288A-8542-A094-E53F876649E3}"/>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9" name="Text Placeholder 9">
            <a:extLst>
              <a:ext uri="{FF2B5EF4-FFF2-40B4-BE49-F238E27FC236}">
                <a16:creationId xmlns:a16="http://schemas.microsoft.com/office/drawing/2014/main" id="{7E20B524-10D9-3347-82BD-6B67C075A9C1}"/>
              </a:ext>
            </a:extLst>
          </p:cNvPr>
          <p:cNvSpPr>
            <a:spLocks noGrp="1"/>
          </p:cNvSpPr>
          <p:nvPr>
            <p:ph type="body" sz="quarter" idx="12" hasCustomPrompt="1"/>
          </p:nvPr>
        </p:nvSpPr>
        <p:spPr>
          <a:xfrm>
            <a:off x="564242" y="2132162"/>
            <a:ext cx="4910137" cy="318196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p:txBody>
      </p:sp>
      <p:pic>
        <p:nvPicPr>
          <p:cNvPr id="10" name="Picture 9">
            <a:extLst>
              <a:ext uri="{FF2B5EF4-FFF2-40B4-BE49-F238E27FC236}">
                <a16:creationId xmlns:a16="http://schemas.microsoft.com/office/drawing/2014/main" id="{D0A629EE-36EC-184A-AE14-96DD386D0E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
        <p:nvSpPr>
          <p:cNvPr id="11" name="Text Placeholder 9">
            <a:extLst>
              <a:ext uri="{FF2B5EF4-FFF2-40B4-BE49-F238E27FC236}">
                <a16:creationId xmlns:a16="http://schemas.microsoft.com/office/drawing/2014/main" id="{970FC0AD-AF44-C048-A05E-2A9A90AC66BA}"/>
              </a:ext>
            </a:extLst>
          </p:cNvPr>
          <p:cNvSpPr>
            <a:spLocks noGrp="1"/>
          </p:cNvSpPr>
          <p:nvPr>
            <p:ph type="body" sz="quarter" idx="13" hasCustomPrompt="1"/>
          </p:nvPr>
        </p:nvSpPr>
        <p:spPr>
          <a:xfrm>
            <a:off x="6096000" y="2132162"/>
            <a:ext cx="4910137" cy="318196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p:txBody>
      </p:sp>
      <p:pic>
        <p:nvPicPr>
          <p:cNvPr id="12" name="Picture 11">
            <a:extLst>
              <a:ext uri="{FF2B5EF4-FFF2-40B4-BE49-F238E27FC236}">
                <a16:creationId xmlns:a16="http://schemas.microsoft.com/office/drawing/2014/main" id="{8E6D2DA1-14E3-E440-9D80-A5FF780451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3" name="Picture 12">
            <a:extLst>
              <a:ext uri="{FF2B5EF4-FFF2-40B4-BE49-F238E27FC236}">
                <a16:creationId xmlns:a16="http://schemas.microsoft.com/office/drawing/2014/main" id="{24275AB4-CD7A-B64C-ABCF-878BAA46981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1716213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s slide 3">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FC71CBA-A8CF-7F4A-A87E-09154F8119D0}"/>
              </a:ext>
            </a:extLst>
          </p:cNvPr>
          <p:cNvSpPr/>
          <p:nvPr userDrawn="1"/>
        </p:nvSpPr>
        <p:spPr>
          <a:xfrm>
            <a:off x="-1455904" y="-19415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5338D98-D19B-ED42-B69A-F7CCBB4C8A83}"/>
              </a:ext>
            </a:extLst>
          </p:cNvPr>
          <p:cNvSpPr txBox="1">
            <a:spLocks/>
          </p:cNvSpPr>
          <p:nvPr userDrawn="1"/>
        </p:nvSpPr>
        <p:spPr>
          <a:xfrm>
            <a:off x="-2955184" y="15240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7" name="Text Placeholder 9">
            <a:extLst>
              <a:ext uri="{FF2B5EF4-FFF2-40B4-BE49-F238E27FC236}">
                <a16:creationId xmlns:a16="http://schemas.microsoft.com/office/drawing/2014/main" id="{6A899198-2EB4-9E4E-BA86-3D8C58D969B6}"/>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11" name="Text Placeholder 9">
            <a:extLst>
              <a:ext uri="{FF2B5EF4-FFF2-40B4-BE49-F238E27FC236}">
                <a16:creationId xmlns:a16="http://schemas.microsoft.com/office/drawing/2014/main" id="{BAF48C35-9DD3-1649-ADF4-5B4D783CFF1C}"/>
              </a:ext>
            </a:extLst>
          </p:cNvPr>
          <p:cNvSpPr>
            <a:spLocks noGrp="1"/>
          </p:cNvSpPr>
          <p:nvPr>
            <p:ph type="body" sz="quarter" idx="12" hasCustomPrompt="1"/>
          </p:nvPr>
        </p:nvSpPr>
        <p:spPr>
          <a:xfrm>
            <a:off x="564242" y="2132162"/>
            <a:ext cx="4910137" cy="318196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p:txBody>
      </p:sp>
      <p:pic>
        <p:nvPicPr>
          <p:cNvPr id="12" name="Picture 11">
            <a:extLst>
              <a:ext uri="{FF2B5EF4-FFF2-40B4-BE49-F238E27FC236}">
                <a16:creationId xmlns:a16="http://schemas.microsoft.com/office/drawing/2014/main" id="{2EB6DC8F-4CB4-DA41-83D5-084F33D914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9940538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acts slide 4">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56AA9E8-B1DA-634D-A917-1A727B622187}"/>
              </a:ext>
            </a:extLst>
          </p:cNvPr>
          <p:cNvSpPr/>
          <p:nvPr userDrawn="1"/>
        </p:nvSpPr>
        <p:spPr>
          <a:xfrm>
            <a:off x="-1608304" y="-2093908"/>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0FB1B26-287D-BE42-8930-178693C0949D}"/>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
        <p:nvSpPr>
          <p:cNvPr id="7" name="Text Placeholder 9">
            <a:extLst>
              <a:ext uri="{FF2B5EF4-FFF2-40B4-BE49-F238E27FC236}">
                <a16:creationId xmlns:a16="http://schemas.microsoft.com/office/drawing/2014/main" id="{EC48B15E-E87F-E84B-83EC-7ACE4037C1D5}"/>
              </a:ext>
            </a:extLst>
          </p:cNvPr>
          <p:cNvSpPr>
            <a:spLocks noGrp="1"/>
          </p:cNvSpPr>
          <p:nvPr>
            <p:ph type="body" sz="quarter" idx="10" hasCustomPrompt="1"/>
          </p:nvPr>
        </p:nvSpPr>
        <p:spPr>
          <a:xfrm>
            <a:off x="564115" y="549275"/>
            <a:ext cx="4910137" cy="898623"/>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
        <p:nvSpPr>
          <p:cNvPr id="8" name="Text Placeholder 9">
            <a:extLst>
              <a:ext uri="{FF2B5EF4-FFF2-40B4-BE49-F238E27FC236}">
                <a16:creationId xmlns:a16="http://schemas.microsoft.com/office/drawing/2014/main" id="{FBAE2C41-94DB-FC4B-9A17-4063E13B7822}"/>
              </a:ext>
            </a:extLst>
          </p:cNvPr>
          <p:cNvSpPr>
            <a:spLocks noGrp="1"/>
          </p:cNvSpPr>
          <p:nvPr>
            <p:ph type="body" sz="quarter" idx="12" hasCustomPrompt="1"/>
          </p:nvPr>
        </p:nvSpPr>
        <p:spPr>
          <a:xfrm>
            <a:off x="564242" y="2132162"/>
            <a:ext cx="4910137" cy="3181960"/>
          </a:xfrm>
          <a:prstGeom prst="rect">
            <a:avLst/>
          </a:prstGeom>
        </p:spPr>
        <p:txBody>
          <a:bodyPr lIns="0" tIns="0" rIns="0" bIns="0"/>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body copy.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for interesting facts. </a:t>
            </a:r>
          </a:p>
          <a:p>
            <a:pPr marL="285750" marR="0" lvl="0" indent="-285750" algn="l" defTabSz="914400" rtl="0" eaLnBrk="1" fontAlgn="auto" latinLnBrk="0" hangingPunct="1">
              <a:lnSpc>
                <a:spcPct val="90000"/>
              </a:lnSpc>
              <a:spcBef>
                <a:spcPts val="1000"/>
              </a:spcBef>
              <a:spcAft>
                <a:spcPts val="0"/>
              </a:spcAft>
              <a:buClrTx/>
              <a:buSzTx/>
              <a:tabLst/>
              <a:defRPr/>
            </a:pPr>
            <a:r>
              <a:rPr lang="en-US"/>
              <a:t>Edit text as a bulleted list. </a:t>
            </a:r>
          </a:p>
        </p:txBody>
      </p:sp>
      <p:pic>
        <p:nvPicPr>
          <p:cNvPr id="12" name="Picture 11">
            <a:extLst>
              <a:ext uri="{FF2B5EF4-FFF2-40B4-BE49-F238E27FC236}">
                <a16:creationId xmlns:a16="http://schemas.microsoft.com/office/drawing/2014/main" id="{BDF814F3-CFCF-E642-A53F-1E2AAC19BF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spTree>
    <p:extLst>
      <p:ext uri="{BB962C8B-B14F-4D97-AF65-F5344CB8AC3E}">
        <p14:creationId xmlns:p14="http://schemas.microsoft.com/office/powerpoint/2010/main" val="1438920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ld statement slide 1">
    <p:bg>
      <p:bgPr>
        <a:solidFill>
          <a:schemeClr val="bg1"/>
        </a:solid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0A038130-D987-E14A-B9A0-CBCD45DE2704}"/>
              </a:ext>
            </a:extLst>
          </p:cNvPr>
          <p:cNvSpPr>
            <a:spLocks noGrp="1"/>
          </p:cNvSpPr>
          <p:nvPr>
            <p:ph type="body" sz="quarter" idx="10" hasCustomPrompt="1"/>
          </p:nvPr>
        </p:nvSpPr>
        <p:spPr>
          <a:xfrm>
            <a:off x="3215680" y="880618"/>
            <a:ext cx="5769293" cy="898623"/>
          </a:xfrm>
          <a:prstGeom prst="rect">
            <a:avLst/>
          </a:prstGeom>
        </p:spPr>
        <p:txBody>
          <a:bodyPr lIns="0" tIns="0" rIns="0" bIns="0"/>
          <a:lstStyle>
            <a:lvl1pPr marL="0" indent="0" algn="ctr">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header.</a:t>
            </a:r>
          </a:p>
        </p:txBody>
      </p:sp>
      <p:sp>
        <p:nvSpPr>
          <p:cNvPr id="15" name="Text Placeholder 9">
            <a:extLst>
              <a:ext uri="{FF2B5EF4-FFF2-40B4-BE49-F238E27FC236}">
                <a16:creationId xmlns:a16="http://schemas.microsoft.com/office/drawing/2014/main" id="{93F862C8-DF64-BA41-B4BF-2B14177BB64D}"/>
              </a:ext>
            </a:extLst>
          </p:cNvPr>
          <p:cNvSpPr>
            <a:spLocks noGrp="1"/>
          </p:cNvSpPr>
          <p:nvPr>
            <p:ph type="body" sz="quarter" idx="11" hasCustomPrompt="1"/>
          </p:nvPr>
        </p:nvSpPr>
        <p:spPr>
          <a:xfrm>
            <a:off x="3207026" y="2171786"/>
            <a:ext cx="5777947" cy="1306512"/>
          </a:xfrm>
          <a:prstGeom prst="rect">
            <a:avLst/>
          </a:prstGeom>
        </p:spPr>
        <p:txBody>
          <a:bodyPr lIns="0" tIns="0" rIns="0" bIns="0"/>
          <a:lstStyle>
            <a:lvl1pPr marL="0" indent="0" algn="ctr">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0" name="Picture 9">
            <a:extLst>
              <a:ext uri="{FF2B5EF4-FFF2-40B4-BE49-F238E27FC236}">
                <a16:creationId xmlns:a16="http://schemas.microsoft.com/office/drawing/2014/main" id="{8B91CD08-EC05-2E4F-85D4-E4A15E919A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11" name="Picture 10">
            <a:extLst>
              <a:ext uri="{FF2B5EF4-FFF2-40B4-BE49-F238E27FC236}">
                <a16:creationId xmlns:a16="http://schemas.microsoft.com/office/drawing/2014/main" id="{57AC6E46-3D90-784E-B64A-31EA744B38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2" name="Picture 11">
            <a:extLst>
              <a:ext uri="{FF2B5EF4-FFF2-40B4-BE49-F238E27FC236}">
                <a16:creationId xmlns:a16="http://schemas.microsoft.com/office/drawing/2014/main" id="{8EC231FB-0CCC-2943-AB81-E6106111A8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2433470061"/>
      </p:ext>
    </p:extLst>
  </p:cSld>
  <p:clrMapOvr>
    <a:masterClrMapping/>
  </p:clrMapOvr>
  <p:extLst>
    <p:ext uri="{DCECCB84-F9BA-43D5-87BE-67443E8EF086}">
      <p15:sldGuideLst xmlns:p15="http://schemas.microsoft.com/office/powerpoint/2012/main">
        <p15:guide id="1" orient="horz" pos="2160">
          <p15:clr>
            <a:srgbClr val="FBAE40"/>
          </p15:clr>
        </p15:guide>
        <p15:guide id="2" pos="347" userDrawn="1">
          <p15:clr>
            <a:srgbClr val="FBAE40"/>
          </p15:clr>
        </p15:guide>
        <p15:guide id="4" orient="horz" pos="346" userDrawn="1">
          <p15:clr>
            <a:srgbClr val="FBAE40"/>
          </p15:clr>
        </p15:guide>
        <p15:guide id="5" orient="horz" pos="3997" userDrawn="1">
          <p15:clr>
            <a:srgbClr val="FBAE40"/>
          </p15:clr>
        </p15:guide>
        <p15:guide id="6" pos="3940">
          <p15:clr>
            <a:srgbClr val="FBAE40"/>
          </p15:clr>
        </p15:guide>
        <p15:guide id="7" pos="3727">
          <p15:clr>
            <a:srgbClr val="FBAE40"/>
          </p15:clr>
        </p15:guide>
        <p15:guide id="8" pos="7333" userDrawn="1">
          <p15:clr>
            <a:srgbClr val="FBAE40"/>
          </p15:clr>
        </p15:guide>
        <p15:guide id="9" pos="382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old statement slide 1">
    <p:bg>
      <p:bgPr>
        <a:solidFill>
          <a:schemeClr val="bg1"/>
        </a:solid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0A038130-D987-E14A-B9A0-CBCD45DE2704}"/>
              </a:ext>
            </a:extLst>
          </p:cNvPr>
          <p:cNvSpPr>
            <a:spLocks noGrp="1"/>
          </p:cNvSpPr>
          <p:nvPr>
            <p:ph type="body" sz="quarter" idx="10" hasCustomPrompt="1"/>
          </p:nvPr>
        </p:nvSpPr>
        <p:spPr>
          <a:xfrm>
            <a:off x="3215680" y="880618"/>
            <a:ext cx="5769293" cy="898623"/>
          </a:xfrm>
          <a:prstGeom prst="rect">
            <a:avLst/>
          </a:prstGeom>
        </p:spPr>
        <p:txBody>
          <a:bodyPr lIns="0" tIns="0" rIns="0" bIns="0"/>
          <a:lstStyle>
            <a:lvl1pPr marL="0" indent="0" algn="ctr">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header.</a:t>
            </a:r>
          </a:p>
        </p:txBody>
      </p:sp>
      <p:sp>
        <p:nvSpPr>
          <p:cNvPr id="15" name="Text Placeholder 9">
            <a:extLst>
              <a:ext uri="{FF2B5EF4-FFF2-40B4-BE49-F238E27FC236}">
                <a16:creationId xmlns:a16="http://schemas.microsoft.com/office/drawing/2014/main" id="{93F862C8-DF64-BA41-B4BF-2B14177BB64D}"/>
              </a:ext>
            </a:extLst>
          </p:cNvPr>
          <p:cNvSpPr>
            <a:spLocks noGrp="1"/>
          </p:cNvSpPr>
          <p:nvPr>
            <p:ph type="body" sz="quarter" idx="11" hasCustomPrompt="1"/>
          </p:nvPr>
        </p:nvSpPr>
        <p:spPr>
          <a:xfrm>
            <a:off x="3207026" y="2171786"/>
            <a:ext cx="5777947" cy="1306512"/>
          </a:xfrm>
          <a:prstGeom prst="rect">
            <a:avLst/>
          </a:prstGeom>
        </p:spPr>
        <p:txBody>
          <a:bodyPr lIns="0" tIns="0" rIns="0" bIns="0"/>
          <a:lstStyle>
            <a:lvl1pPr marL="0" indent="0" algn="ctr">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1" name="Picture 10">
            <a:extLst>
              <a:ext uri="{FF2B5EF4-FFF2-40B4-BE49-F238E27FC236}">
                <a16:creationId xmlns:a16="http://schemas.microsoft.com/office/drawing/2014/main" id="{57AC6E46-3D90-784E-B64A-31EA744B38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2" name="Picture 11">
            <a:extLst>
              <a:ext uri="{FF2B5EF4-FFF2-40B4-BE49-F238E27FC236}">
                <a16:creationId xmlns:a16="http://schemas.microsoft.com/office/drawing/2014/main" id="{8EC231FB-0CCC-2943-AB81-E6106111A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16951" y="3694409"/>
            <a:ext cx="2870200" cy="4303781"/>
          </a:xfrm>
          <a:prstGeom prst="rect">
            <a:avLst/>
          </a:prstGeom>
        </p:spPr>
      </p:pic>
      <p:pic>
        <p:nvPicPr>
          <p:cNvPr id="7" name="Picture 6">
            <a:extLst>
              <a:ext uri="{FF2B5EF4-FFF2-40B4-BE49-F238E27FC236}">
                <a16:creationId xmlns:a16="http://schemas.microsoft.com/office/drawing/2014/main" id="{2EB6DC8F-4CB4-DA41-83D5-084F33D914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3571391267"/>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guide id="4" orient="horz" pos="346">
          <p15:clr>
            <a:srgbClr val="FBAE40"/>
          </p15:clr>
        </p15:guide>
        <p15:guide id="5" orient="horz" pos="3997">
          <p15:clr>
            <a:srgbClr val="FBAE40"/>
          </p15:clr>
        </p15:guide>
        <p15:guide id="6" pos="3940">
          <p15:clr>
            <a:srgbClr val="FBAE40"/>
          </p15:clr>
        </p15:guide>
        <p15:guide id="7" pos="3727">
          <p15:clr>
            <a:srgbClr val="FBAE40"/>
          </p15:clr>
        </p15:guide>
        <p15:guide id="8" pos="7333">
          <p15:clr>
            <a:srgbClr val="FBAE40"/>
          </p15:clr>
        </p15:guide>
        <p15:guide id="9" pos="382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ld statement slide 2">
    <p:bg>
      <p:bgPr>
        <a:solidFill>
          <a:schemeClr val="bg1"/>
        </a:solid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16F8A68-17CA-754A-A7D2-18CEC49D73A4}"/>
              </a:ext>
            </a:extLst>
          </p:cNvPr>
          <p:cNvSpPr>
            <a:spLocks noGrp="1"/>
          </p:cNvSpPr>
          <p:nvPr>
            <p:ph type="body" sz="quarter" idx="10" hasCustomPrompt="1"/>
          </p:nvPr>
        </p:nvSpPr>
        <p:spPr>
          <a:xfrm>
            <a:off x="3215680" y="880618"/>
            <a:ext cx="5769293" cy="898623"/>
          </a:xfrm>
          <a:prstGeom prst="rect">
            <a:avLst/>
          </a:prstGeom>
        </p:spPr>
        <p:txBody>
          <a:bodyPr lIns="0" tIns="0" rIns="0" bIns="0"/>
          <a:lstStyle>
            <a:lvl1pPr marL="0" indent="0" algn="ctr">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header.</a:t>
            </a:r>
          </a:p>
        </p:txBody>
      </p:sp>
      <p:sp>
        <p:nvSpPr>
          <p:cNvPr id="9" name="Text Placeholder 9">
            <a:extLst>
              <a:ext uri="{FF2B5EF4-FFF2-40B4-BE49-F238E27FC236}">
                <a16:creationId xmlns:a16="http://schemas.microsoft.com/office/drawing/2014/main" id="{25773E03-49A1-F647-B027-8050394640CC}"/>
              </a:ext>
            </a:extLst>
          </p:cNvPr>
          <p:cNvSpPr>
            <a:spLocks noGrp="1"/>
          </p:cNvSpPr>
          <p:nvPr>
            <p:ph type="body" sz="quarter" idx="11" hasCustomPrompt="1"/>
          </p:nvPr>
        </p:nvSpPr>
        <p:spPr>
          <a:xfrm>
            <a:off x="3207026" y="2171786"/>
            <a:ext cx="5777947" cy="1306512"/>
          </a:xfrm>
          <a:prstGeom prst="rect">
            <a:avLst/>
          </a:prstGeom>
        </p:spPr>
        <p:txBody>
          <a:bodyPr lIns="0" tIns="0" rIns="0" bIns="0"/>
          <a:lstStyle>
            <a:lvl1pPr marL="0" indent="0" algn="ctr">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2" name="Picture 11">
            <a:extLst>
              <a:ext uri="{FF2B5EF4-FFF2-40B4-BE49-F238E27FC236}">
                <a16:creationId xmlns:a16="http://schemas.microsoft.com/office/drawing/2014/main" id="{BAAF4721-A1FB-544A-813B-C7466C8731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17" name="Picture 16">
            <a:extLst>
              <a:ext uri="{FF2B5EF4-FFF2-40B4-BE49-F238E27FC236}">
                <a16:creationId xmlns:a16="http://schemas.microsoft.com/office/drawing/2014/main" id="{3F6D1EB2-0A2A-8548-89A2-78CCF8AFB0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8" name="Picture 17">
            <a:extLst>
              <a:ext uri="{FF2B5EF4-FFF2-40B4-BE49-F238E27FC236}">
                <a16:creationId xmlns:a16="http://schemas.microsoft.com/office/drawing/2014/main" id="{ADB67A71-5E78-D949-8EF7-2340C96EEF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9" name="Picture 18">
            <a:extLst>
              <a:ext uri="{FF2B5EF4-FFF2-40B4-BE49-F238E27FC236}">
                <a16:creationId xmlns:a16="http://schemas.microsoft.com/office/drawing/2014/main" id="{CA15105D-C400-734A-8B10-8ACA7270E1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spTree>
    <p:extLst>
      <p:ext uri="{BB962C8B-B14F-4D97-AF65-F5344CB8AC3E}">
        <p14:creationId xmlns:p14="http://schemas.microsoft.com/office/powerpoint/2010/main" val="1602355324"/>
      </p:ext>
    </p:extLst>
  </p:cSld>
  <p:clrMapOvr>
    <a:masterClrMapping/>
  </p:clrMapOvr>
  <p:extLst>
    <p:ext uri="{DCECCB84-F9BA-43D5-87BE-67443E8EF086}">
      <p15:sldGuideLst xmlns:p15="http://schemas.microsoft.com/office/powerpoint/2012/main">
        <p15:guide id="1" orient="horz" pos="2160">
          <p15:clr>
            <a:srgbClr val="FBAE40"/>
          </p15:clr>
        </p15:guide>
        <p15:guide id="2" pos="347" userDrawn="1">
          <p15:clr>
            <a:srgbClr val="FBAE40"/>
          </p15:clr>
        </p15:guide>
        <p15:guide id="4" orient="horz" pos="346" userDrawn="1">
          <p15:clr>
            <a:srgbClr val="FBAE40"/>
          </p15:clr>
        </p15:guide>
        <p15:guide id="5" orient="horz" pos="3997" userDrawn="1">
          <p15:clr>
            <a:srgbClr val="FBAE40"/>
          </p15:clr>
        </p15:guide>
        <p15:guide id="6" pos="3940">
          <p15:clr>
            <a:srgbClr val="FBAE40"/>
          </p15:clr>
        </p15:guide>
        <p15:guide id="7" pos="3727">
          <p15:clr>
            <a:srgbClr val="FBAE40"/>
          </p15:clr>
        </p15:guide>
        <p15:guide id="8" pos="7333" userDrawn="1">
          <p15:clr>
            <a:srgbClr val="FBAE40"/>
          </p15:clr>
        </p15:guide>
        <p15:guide id="9"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pic>
        <p:nvPicPr>
          <p:cNvPr id="12" name="Picture 11">
            <a:extLst>
              <a:ext uri="{FF2B5EF4-FFF2-40B4-BE49-F238E27FC236}">
                <a16:creationId xmlns:a16="http://schemas.microsoft.com/office/drawing/2014/main" id="{69565B53-54EB-564B-B88D-D2F016CE468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3" name="Text Placeholder 9">
            <a:extLst>
              <a:ext uri="{FF2B5EF4-FFF2-40B4-BE49-F238E27FC236}">
                <a16:creationId xmlns:a16="http://schemas.microsoft.com/office/drawing/2014/main" id="{F3F15B88-7973-CE4F-9914-8AA1BF4C39DD}"/>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7" name="Text Placeholder 9">
            <a:extLst>
              <a:ext uri="{FF2B5EF4-FFF2-40B4-BE49-F238E27FC236}">
                <a16:creationId xmlns:a16="http://schemas.microsoft.com/office/drawing/2014/main" id="{24A8A04B-1146-7648-B6D6-2975891167F6}"/>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
        <p:nvSpPr>
          <p:cNvPr id="14" name="Title 1">
            <a:extLst>
              <a:ext uri="{FF2B5EF4-FFF2-40B4-BE49-F238E27FC236}">
                <a16:creationId xmlns:a16="http://schemas.microsoft.com/office/drawing/2014/main" id="{95729C82-509A-A24C-9050-7E2140477F5C}"/>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Tree>
    <p:extLst>
      <p:ext uri="{BB962C8B-B14F-4D97-AF65-F5344CB8AC3E}">
        <p14:creationId xmlns:p14="http://schemas.microsoft.com/office/powerpoint/2010/main" val="1859092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old statement slide 2">
    <p:bg>
      <p:bgPr>
        <a:solidFill>
          <a:schemeClr val="bg1"/>
        </a:solidFill>
        <a:effectLst/>
      </p:bgPr>
    </p:bg>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016F8A68-17CA-754A-A7D2-18CEC49D73A4}"/>
              </a:ext>
            </a:extLst>
          </p:cNvPr>
          <p:cNvSpPr>
            <a:spLocks noGrp="1"/>
          </p:cNvSpPr>
          <p:nvPr>
            <p:ph type="body" sz="quarter" idx="10" hasCustomPrompt="1"/>
          </p:nvPr>
        </p:nvSpPr>
        <p:spPr>
          <a:xfrm>
            <a:off x="3215680" y="880618"/>
            <a:ext cx="5769293" cy="898623"/>
          </a:xfrm>
          <a:prstGeom prst="rect">
            <a:avLst/>
          </a:prstGeom>
        </p:spPr>
        <p:txBody>
          <a:bodyPr lIns="0" tIns="0" rIns="0" bIns="0"/>
          <a:lstStyle>
            <a:lvl1pPr marL="0" indent="0" algn="ctr">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header.</a:t>
            </a:r>
          </a:p>
        </p:txBody>
      </p:sp>
      <p:sp>
        <p:nvSpPr>
          <p:cNvPr id="9" name="Text Placeholder 9">
            <a:extLst>
              <a:ext uri="{FF2B5EF4-FFF2-40B4-BE49-F238E27FC236}">
                <a16:creationId xmlns:a16="http://schemas.microsoft.com/office/drawing/2014/main" id="{25773E03-49A1-F647-B027-8050394640CC}"/>
              </a:ext>
            </a:extLst>
          </p:cNvPr>
          <p:cNvSpPr>
            <a:spLocks noGrp="1"/>
          </p:cNvSpPr>
          <p:nvPr>
            <p:ph type="body" sz="quarter" idx="11" hasCustomPrompt="1"/>
          </p:nvPr>
        </p:nvSpPr>
        <p:spPr>
          <a:xfrm>
            <a:off x="3207026" y="2171786"/>
            <a:ext cx="5777947" cy="1306512"/>
          </a:xfrm>
          <a:prstGeom prst="rect">
            <a:avLst/>
          </a:prstGeom>
        </p:spPr>
        <p:txBody>
          <a:bodyPr lIns="0" tIns="0" rIns="0" bIns="0"/>
          <a:lstStyle>
            <a:lvl1pPr marL="0" indent="0" algn="ctr">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interesting body copy.</a:t>
            </a:r>
          </a:p>
        </p:txBody>
      </p:sp>
      <p:pic>
        <p:nvPicPr>
          <p:cNvPr id="17" name="Picture 16">
            <a:extLst>
              <a:ext uri="{FF2B5EF4-FFF2-40B4-BE49-F238E27FC236}">
                <a16:creationId xmlns:a16="http://schemas.microsoft.com/office/drawing/2014/main" id="{3F6D1EB2-0A2A-8548-89A2-78CCF8AFB0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8" name="Picture 17">
            <a:extLst>
              <a:ext uri="{FF2B5EF4-FFF2-40B4-BE49-F238E27FC236}">
                <a16:creationId xmlns:a16="http://schemas.microsoft.com/office/drawing/2014/main" id="{ADB67A71-5E78-D949-8EF7-2340C96EEF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873408" y="4208558"/>
            <a:ext cx="2870200" cy="4303781"/>
          </a:xfrm>
          <a:prstGeom prst="rect">
            <a:avLst/>
          </a:prstGeom>
        </p:spPr>
      </p:pic>
      <p:pic>
        <p:nvPicPr>
          <p:cNvPr id="19" name="Picture 18">
            <a:extLst>
              <a:ext uri="{FF2B5EF4-FFF2-40B4-BE49-F238E27FC236}">
                <a16:creationId xmlns:a16="http://schemas.microsoft.com/office/drawing/2014/main" id="{CA15105D-C400-734A-8B10-8ACA7270E1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2183" y="-164743"/>
            <a:ext cx="2870200" cy="4303781"/>
          </a:xfrm>
          <a:prstGeom prst="rect">
            <a:avLst/>
          </a:prstGeom>
        </p:spPr>
      </p:pic>
      <p:pic>
        <p:nvPicPr>
          <p:cNvPr id="10" name="Picture 9">
            <a:extLst>
              <a:ext uri="{FF2B5EF4-FFF2-40B4-BE49-F238E27FC236}">
                <a16:creationId xmlns:a16="http://schemas.microsoft.com/office/drawing/2014/main" id="{2EB6DC8F-4CB4-DA41-83D5-084F33D914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spTree>
    <p:extLst>
      <p:ext uri="{BB962C8B-B14F-4D97-AF65-F5344CB8AC3E}">
        <p14:creationId xmlns:p14="http://schemas.microsoft.com/office/powerpoint/2010/main" val="1155785947"/>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guide id="4" orient="horz" pos="346">
          <p15:clr>
            <a:srgbClr val="FBAE40"/>
          </p15:clr>
        </p15:guide>
        <p15:guide id="5" orient="horz" pos="3997">
          <p15:clr>
            <a:srgbClr val="FBAE40"/>
          </p15:clr>
        </p15:guide>
        <p15:guide id="6" pos="3940">
          <p15:clr>
            <a:srgbClr val="FBAE40"/>
          </p15:clr>
        </p15:guide>
        <p15:guide id="7" pos="3727">
          <p15:clr>
            <a:srgbClr val="FBAE40"/>
          </p15:clr>
        </p15:guide>
        <p15:guide id="8" pos="7333">
          <p15:clr>
            <a:srgbClr val="FBAE40"/>
          </p15:clr>
        </p15:guide>
        <p15:guide id="9"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ld statement slide 1">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B91CD08-EC05-2E4F-85D4-E4A15E919A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11" name="Picture 10">
            <a:extLst>
              <a:ext uri="{FF2B5EF4-FFF2-40B4-BE49-F238E27FC236}">
                <a16:creationId xmlns:a16="http://schemas.microsoft.com/office/drawing/2014/main" id="{57AC6E46-3D90-784E-B64A-31EA744B38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2" name="Picture 11">
            <a:extLst>
              <a:ext uri="{FF2B5EF4-FFF2-40B4-BE49-F238E27FC236}">
                <a16:creationId xmlns:a16="http://schemas.microsoft.com/office/drawing/2014/main" id="{8EC231FB-0CCC-2943-AB81-E6106111A8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16951" y="3687300"/>
            <a:ext cx="2870200" cy="4318000"/>
          </a:xfrm>
          <a:prstGeom prst="rect">
            <a:avLst/>
          </a:prstGeom>
        </p:spPr>
      </p:pic>
      <p:pic>
        <p:nvPicPr>
          <p:cNvPr id="7" name="Picture 6">
            <a:extLst>
              <a:ext uri="{FF2B5EF4-FFF2-40B4-BE49-F238E27FC236}">
                <a16:creationId xmlns:a16="http://schemas.microsoft.com/office/drawing/2014/main" id="{EC08C1DD-1285-174C-9BB0-1D35E5D01C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3386" y="1539154"/>
            <a:ext cx="1085227" cy="1085227"/>
          </a:xfrm>
          <a:prstGeom prst="rect">
            <a:avLst/>
          </a:prstGeom>
        </p:spPr>
      </p:pic>
      <p:sp>
        <p:nvSpPr>
          <p:cNvPr id="8" name="Text Placeholder 9">
            <a:extLst>
              <a:ext uri="{FF2B5EF4-FFF2-40B4-BE49-F238E27FC236}">
                <a16:creationId xmlns:a16="http://schemas.microsoft.com/office/drawing/2014/main" id="{B93E71CE-BBD6-ED4E-8D50-FE94F7649A41}"/>
              </a:ext>
            </a:extLst>
          </p:cNvPr>
          <p:cNvSpPr>
            <a:spLocks noGrp="1"/>
          </p:cNvSpPr>
          <p:nvPr>
            <p:ph type="body" sz="quarter" idx="11" hasCustomPrompt="1"/>
          </p:nvPr>
        </p:nvSpPr>
        <p:spPr>
          <a:xfrm>
            <a:off x="3643268" y="2742896"/>
            <a:ext cx="4910137" cy="686104"/>
          </a:xfrm>
          <a:prstGeom prst="rect">
            <a:avLst/>
          </a:prstGeom>
        </p:spPr>
        <p:txBody>
          <a:bodyPr lIns="0" tIns="0" rIns="0" bIns="0"/>
          <a:lstStyle>
            <a:lvl1pPr marL="0" indent="0" algn="ctr">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quote. Anything interesting should go here to inspire.</a:t>
            </a:r>
          </a:p>
        </p:txBody>
      </p:sp>
      <p:sp>
        <p:nvSpPr>
          <p:cNvPr id="9" name="Text Placeholder 9">
            <a:extLst>
              <a:ext uri="{FF2B5EF4-FFF2-40B4-BE49-F238E27FC236}">
                <a16:creationId xmlns:a16="http://schemas.microsoft.com/office/drawing/2014/main" id="{F9DA99DF-0CBB-864A-AF6A-B8674809A88F}"/>
              </a:ext>
            </a:extLst>
          </p:cNvPr>
          <p:cNvSpPr>
            <a:spLocks noGrp="1"/>
          </p:cNvSpPr>
          <p:nvPr>
            <p:ph type="body" sz="quarter" idx="12" hasCustomPrompt="1"/>
          </p:nvPr>
        </p:nvSpPr>
        <p:spPr>
          <a:xfrm>
            <a:off x="3643268" y="3451126"/>
            <a:ext cx="4910137" cy="343052"/>
          </a:xfrm>
          <a:prstGeom prst="rect">
            <a:avLst/>
          </a:prstGeom>
        </p:spPr>
        <p:txBody>
          <a:bodyPr lIns="0" tIns="0" rIns="0" bIns="0"/>
          <a:lstStyle>
            <a:lvl1pPr marL="0" indent="0" algn="ctr">
              <a:buFont typeface="Arial" panose="020B0604020202020204" pitchFamily="34" charset="0"/>
              <a:buNone/>
              <a:defRPr sz="1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Name to be in bold</a:t>
            </a:r>
          </a:p>
        </p:txBody>
      </p:sp>
      <p:sp>
        <p:nvSpPr>
          <p:cNvPr id="13" name="Text Placeholder 9">
            <a:extLst>
              <a:ext uri="{FF2B5EF4-FFF2-40B4-BE49-F238E27FC236}">
                <a16:creationId xmlns:a16="http://schemas.microsoft.com/office/drawing/2014/main" id="{28DF48D4-C83A-BA4F-9573-7C0453885B91}"/>
              </a:ext>
            </a:extLst>
          </p:cNvPr>
          <p:cNvSpPr>
            <a:spLocks noGrp="1"/>
          </p:cNvSpPr>
          <p:nvPr>
            <p:ph type="body" sz="quarter" idx="13" hasCustomPrompt="1"/>
          </p:nvPr>
        </p:nvSpPr>
        <p:spPr>
          <a:xfrm>
            <a:off x="3644678" y="3840688"/>
            <a:ext cx="4910137" cy="343052"/>
          </a:xfrm>
          <a:prstGeom prst="rect">
            <a:avLst/>
          </a:prstGeom>
        </p:spPr>
        <p:txBody>
          <a:bodyPr lIns="0" tIns="0" rIns="0" bIns="0"/>
          <a:lstStyle>
            <a:lvl1pPr marL="0" indent="0" algn="ctr">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Company or qualification in regular</a:t>
            </a:r>
          </a:p>
        </p:txBody>
      </p:sp>
    </p:spTree>
    <p:extLst>
      <p:ext uri="{BB962C8B-B14F-4D97-AF65-F5344CB8AC3E}">
        <p14:creationId xmlns:p14="http://schemas.microsoft.com/office/powerpoint/2010/main" val="3649503954"/>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guide id="4" orient="horz" pos="346">
          <p15:clr>
            <a:srgbClr val="FBAE40"/>
          </p15:clr>
        </p15:guide>
        <p15:guide id="5" orient="horz" pos="3997">
          <p15:clr>
            <a:srgbClr val="FBAE40"/>
          </p15:clr>
        </p15:guide>
        <p15:guide id="6" pos="3940">
          <p15:clr>
            <a:srgbClr val="FBAE40"/>
          </p15:clr>
        </p15:guide>
        <p15:guide id="7" pos="3727">
          <p15:clr>
            <a:srgbClr val="FBAE40"/>
          </p15:clr>
        </p15:guide>
        <p15:guide id="8" pos="7333">
          <p15:clr>
            <a:srgbClr val="FBAE40"/>
          </p15:clr>
        </p15:guide>
        <p15:guide id="9" pos="382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old statement slide 1">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AC6E46-3D90-784E-B64A-31EA744B38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659321">
            <a:off x="-304717" y="4368437"/>
            <a:ext cx="5640669" cy="5640669"/>
          </a:xfrm>
          <a:prstGeom prst="rect">
            <a:avLst/>
          </a:prstGeom>
        </p:spPr>
      </p:pic>
      <p:pic>
        <p:nvPicPr>
          <p:cNvPr id="12" name="Picture 11">
            <a:extLst>
              <a:ext uri="{FF2B5EF4-FFF2-40B4-BE49-F238E27FC236}">
                <a16:creationId xmlns:a16="http://schemas.microsoft.com/office/drawing/2014/main" id="{8EC231FB-0CCC-2943-AB81-E6106111A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16951" y="3694409"/>
            <a:ext cx="2870200" cy="4303781"/>
          </a:xfrm>
          <a:prstGeom prst="rect">
            <a:avLst/>
          </a:prstGeom>
        </p:spPr>
      </p:pic>
      <p:pic>
        <p:nvPicPr>
          <p:cNvPr id="7" name="Picture 6">
            <a:extLst>
              <a:ext uri="{FF2B5EF4-FFF2-40B4-BE49-F238E27FC236}">
                <a16:creationId xmlns:a16="http://schemas.microsoft.com/office/drawing/2014/main" id="{2EB6DC8F-4CB4-DA41-83D5-084F33D914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8" name="Picture 7">
            <a:extLst>
              <a:ext uri="{FF2B5EF4-FFF2-40B4-BE49-F238E27FC236}">
                <a16:creationId xmlns:a16="http://schemas.microsoft.com/office/drawing/2014/main" id="{EC08C1DD-1285-174C-9BB0-1D35E5D01C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3386" y="1539154"/>
            <a:ext cx="1085227" cy="1085227"/>
          </a:xfrm>
          <a:prstGeom prst="rect">
            <a:avLst/>
          </a:prstGeom>
        </p:spPr>
      </p:pic>
      <p:sp>
        <p:nvSpPr>
          <p:cNvPr id="9" name="Text Placeholder 9">
            <a:extLst>
              <a:ext uri="{FF2B5EF4-FFF2-40B4-BE49-F238E27FC236}">
                <a16:creationId xmlns:a16="http://schemas.microsoft.com/office/drawing/2014/main" id="{B93E71CE-BBD6-ED4E-8D50-FE94F7649A41}"/>
              </a:ext>
            </a:extLst>
          </p:cNvPr>
          <p:cNvSpPr>
            <a:spLocks noGrp="1"/>
          </p:cNvSpPr>
          <p:nvPr>
            <p:ph type="body" sz="quarter" idx="11" hasCustomPrompt="1"/>
          </p:nvPr>
        </p:nvSpPr>
        <p:spPr>
          <a:xfrm>
            <a:off x="3643268" y="2742896"/>
            <a:ext cx="4910137" cy="686104"/>
          </a:xfrm>
          <a:prstGeom prst="rect">
            <a:avLst/>
          </a:prstGeom>
        </p:spPr>
        <p:txBody>
          <a:bodyPr lIns="0" tIns="0" rIns="0" bIns="0"/>
          <a:lstStyle>
            <a:lvl1pPr marL="0" indent="0" algn="ctr">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quote. Anything interesting should go here to inspire.</a:t>
            </a:r>
          </a:p>
        </p:txBody>
      </p:sp>
      <p:sp>
        <p:nvSpPr>
          <p:cNvPr id="10" name="Text Placeholder 9">
            <a:extLst>
              <a:ext uri="{FF2B5EF4-FFF2-40B4-BE49-F238E27FC236}">
                <a16:creationId xmlns:a16="http://schemas.microsoft.com/office/drawing/2014/main" id="{F9DA99DF-0CBB-864A-AF6A-B8674809A88F}"/>
              </a:ext>
            </a:extLst>
          </p:cNvPr>
          <p:cNvSpPr>
            <a:spLocks noGrp="1"/>
          </p:cNvSpPr>
          <p:nvPr>
            <p:ph type="body" sz="quarter" idx="12" hasCustomPrompt="1"/>
          </p:nvPr>
        </p:nvSpPr>
        <p:spPr>
          <a:xfrm>
            <a:off x="3643268" y="3451126"/>
            <a:ext cx="4910137" cy="343052"/>
          </a:xfrm>
          <a:prstGeom prst="rect">
            <a:avLst/>
          </a:prstGeom>
        </p:spPr>
        <p:txBody>
          <a:bodyPr lIns="0" tIns="0" rIns="0" bIns="0"/>
          <a:lstStyle>
            <a:lvl1pPr marL="0" indent="0" algn="ctr">
              <a:buFont typeface="Arial" panose="020B0604020202020204" pitchFamily="34" charset="0"/>
              <a:buNone/>
              <a:defRPr sz="1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Name to be in bold</a:t>
            </a:r>
          </a:p>
        </p:txBody>
      </p:sp>
      <p:sp>
        <p:nvSpPr>
          <p:cNvPr id="13" name="Text Placeholder 9">
            <a:extLst>
              <a:ext uri="{FF2B5EF4-FFF2-40B4-BE49-F238E27FC236}">
                <a16:creationId xmlns:a16="http://schemas.microsoft.com/office/drawing/2014/main" id="{28DF48D4-C83A-BA4F-9573-7C0453885B91}"/>
              </a:ext>
            </a:extLst>
          </p:cNvPr>
          <p:cNvSpPr>
            <a:spLocks noGrp="1"/>
          </p:cNvSpPr>
          <p:nvPr>
            <p:ph type="body" sz="quarter" idx="13" hasCustomPrompt="1"/>
          </p:nvPr>
        </p:nvSpPr>
        <p:spPr>
          <a:xfrm>
            <a:off x="3644678" y="3840688"/>
            <a:ext cx="4910137" cy="343052"/>
          </a:xfrm>
          <a:prstGeom prst="rect">
            <a:avLst/>
          </a:prstGeom>
        </p:spPr>
        <p:txBody>
          <a:bodyPr lIns="0" tIns="0" rIns="0" bIns="0"/>
          <a:lstStyle>
            <a:lvl1pPr marL="0" indent="0" algn="ctr">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Company or qualification in regular</a:t>
            </a:r>
          </a:p>
        </p:txBody>
      </p:sp>
    </p:spTree>
    <p:extLst>
      <p:ext uri="{BB962C8B-B14F-4D97-AF65-F5344CB8AC3E}">
        <p14:creationId xmlns:p14="http://schemas.microsoft.com/office/powerpoint/2010/main" val="302258604"/>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guide id="4" orient="horz" pos="346">
          <p15:clr>
            <a:srgbClr val="FBAE40"/>
          </p15:clr>
        </p15:guide>
        <p15:guide id="5" orient="horz" pos="3997">
          <p15:clr>
            <a:srgbClr val="FBAE40"/>
          </p15:clr>
        </p15:guide>
        <p15:guide id="6" pos="3940">
          <p15:clr>
            <a:srgbClr val="FBAE40"/>
          </p15:clr>
        </p15:guide>
        <p15:guide id="7" pos="3727">
          <p15:clr>
            <a:srgbClr val="FBAE40"/>
          </p15:clr>
        </p15:guide>
        <p15:guide id="8" pos="7333">
          <p15:clr>
            <a:srgbClr val="FBAE40"/>
          </p15:clr>
        </p15:guide>
        <p15:guide id="9" pos="382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ld statement slide 2">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AAF4721-A1FB-544A-813B-C7466C8731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81819" y="5770246"/>
            <a:ext cx="1158904" cy="574992"/>
          </a:xfrm>
          <a:prstGeom prst="rect">
            <a:avLst/>
          </a:prstGeom>
        </p:spPr>
      </p:pic>
      <p:pic>
        <p:nvPicPr>
          <p:cNvPr id="17" name="Picture 16">
            <a:extLst>
              <a:ext uri="{FF2B5EF4-FFF2-40B4-BE49-F238E27FC236}">
                <a16:creationId xmlns:a16="http://schemas.microsoft.com/office/drawing/2014/main" id="{3F6D1EB2-0A2A-8548-89A2-78CCF8AFB0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8" name="Picture 17">
            <a:extLst>
              <a:ext uri="{FF2B5EF4-FFF2-40B4-BE49-F238E27FC236}">
                <a16:creationId xmlns:a16="http://schemas.microsoft.com/office/drawing/2014/main" id="{ADB67A71-5E78-D949-8EF7-2340C96EEF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873408" y="4201449"/>
            <a:ext cx="2870200" cy="4318000"/>
          </a:xfrm>
          <a:prstGeom prst="rect">
            <a:avLst/>
          </a:prstGeom>
        </p:spPr>
      </p:pic>
      <p:pic>
        <p:nvPicPr>
          <p:cNvPr id="19" name="Picture 18">
            <a:extLst>
              <a:ext uri="{FF2B5EF4-FFF2-40B4-BE49-F238E27FC236}">
                <a16:creationId xmlns:a16="http://schemas.microsoft.com/office/drawing/2014/main" id="{CA15105D-C400-734A-8B10-8ACA7270E1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2183" y="-171852"/>
            <a:ext cx="2870200" cy="4318000"/>
          </a:xfrm>
          <a:prstGeom prst="rect">
            <a:avLst/>
          </a:prstGeom>
        </p:spPr>
      </p:pic>
      <p:pic>
        <p:nvPicPr>
          <p:cNvPr id="10" name="Picture 9">
            <a:extLst>
              <a:ext uri="{FF2B5EF4-FFF2-40B4-BE49-F238E27FC236}">
                <a16:creationId xmlns:a16="http://schemas.microsoft.com/office/drawing/2014/main" id="{EC08C1DD-1285-174C-9BB0-1D35E5D01C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3386" y="1539154"/>
            <a:ext cx="1085227" cy="1085227"/>
          </a:xfrm>
          <a:prstGeom prst="rect">
            <a:avLst/>
          </a:prstGeom>
        </p:spPr>
      </p:pic>
      <p:sp>
        <p:nvSpPr>
          <p:cNvPr id="11" name="Text Placeholder 9">
            <a:extLst>
              <a:ext uri="{FF2B5EF4-FFF2-40B4-BE49-F238E27FC236}">
                <a16:creationId xmlns:a16="http://schemas.microsoft.com/office/drawing/2014/main" id="{74078378-03B5-9A41-8192-8F223EC3E6F5}"/>
              </a:ext>
            </a:extLst>
          </p:cNvPr>
          <p:cNvSpPr>
            <a:spLocks noGrp="1"/>
          </p:cNvSpPr>
          <p:nvPr>
            <p:ph type="body" sz="quarter" idx="11" hasCustomPrompt="1"/>
          </p:nvPr>
        </p:nvSpPr>
        <p:spPr>
          <a:xfrm>
            <a:off x="3643268" y="2742896"/>
            <a:ext cx="4910137" cy="686104"/>
          </a:xfrm>
          <a:prstGeom prst="rect">
            <a:avLst/>
          </a:prstGeom>
        </p:spPr>
        <p:txBody>
          <a:bodyPr lIns="0" tIns="0" rIns="0" bIns="0"/>
          <a:lstStyle>
            <a:lvl1pPr marL="0" indent="0" algn="ctr">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quote. Anything interesting should go here to inspire.</a:t>
            </a:r>
          </a:p>
        </p:txBody>
      </p:sp>
      <p:sp>
        <p:nvSpPr>
          <p:cNvPr id="13" name="Text Placeholder 9">
            <a:extLst>
              <a:ext uri="{FF2B5EF4-FFF2-40B4-BE49-F238E27FC236}">
                <a16:creationId xmlns:a16="http://schemas.microsoft.com/office/drawing/2014/main" id="{F1DFF028-E238-4A47-8867-D2E40CA3D789}"/>
              </a:ext>
            </a:extLst>
          </p:cNvPr>
          <p:cNvSpPr>
            <a:spLocks noGrp="1"/>
          </p:cNvSpPr>
          <p:nvPr>
            <p:ph type="body" sz="quarter" idx="12" hasCustomPrompt="1"/>
          </p:nvPr>
        </p:nvSpPr>
        <p:spPr>
          <a:xfrm>
            <a:off x="3643268" y="3451126"/>
            <a:ext cx="4910137" cy="343052"/>
          </a:xfrm>
          <a:prstGeom prst="rect">
            <a:avLst/>
          </a:prstGeom>
        </p:spPr>
        <p:txBody>
          <a:bodyPr lIns="0" tIns="0" rIns="0" bIns="0"/>
          <a:lstStyle>
            <a:lvl1pPr marL="0" indent="0" algn="ctr">
              <a:buFont typeface="Arial" panose="020B0604020202020204" pitchFamily="34" charset="0"/>
              <a:buNone/>
              <a:defRPr sz="1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Name to be in bold</a:t>
            </a:r>
          </a:p>
        </p:txBody>
      </p:sp>
      <p:sp>
        <p:nvSpPr>
          <p:cNvPr id="14" name="Text Placeholder 9">
            <a:extLst>
              <a:ext uri="{FF2B5EF4-FFF2-40B4-BE49-F238E27FC236}">
                <a16:creationId xmlns:a16="http://schemas.microsoft.com/office/drawing/2014/main" id="{EE8CEA6F-F77C-0343-9BD7-14C2D2713BAB}"/>
              </a:ext>
            </a:extLst>
          </p:cNvPr>
          <p:cNvSpPr>
            <a:spLocks noGrp="1"/>
          </p:cNvSpPr>
          <p:nvPr>
            <p:ph type="body" sz="quarter" idx="13" hasCustomPrompt="1"/>
          </p:nvPr>
        </p:nvSpPr>
        <p:spPr>
          <a:xfrm>
            <a:off x="3644678" y="3840688"/>
            <a:ext cx="4910137" cy="343052"/>
          </a:xfrm>
          <a:prstGeom prst="rect">
            <a:avLst/>
          </a:prstGeom>
        </p:spPr>
        <p:txBody>
          <a:bodyPr lIns="0" tIns="0" rIns="0" bIns="0"/>
          <a:lstStyle>
            <a:lvl1pPr marL="0" indent="0" algn="ctr">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Company or qualification in regular</a:t>
            </a:r>
          </a:p>
        </p:txBody>
      </p:sp>
    </p:spTree>
    <p:extLst>
      <p:ext uri="{BB962C8B-B14F-4D97-AF65-F5344CB8AC3E}">
        <p14:creationId xmlns:p14="http://schemas.microsoft.com/office/powerpoint/2010/main" val="3256078422"/>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guide id="4" orient="horz" pos="346">
          <p15:clr>
            <a:srgbClr val="FBAE40"/>
          </p15:clr>
        </p15:guide>
        <p15:guide id="5" orient="horz" pos="3997">
          <p15:clr>
            <a:srgbClr val="FBAE40"/>
          </p15:clr>
        </p15:guide>
        <p15:guide id="6" pos="3940">
          <p15:clr>
            <a:srgbClr val="FBAE40"/>
          </p15:clr>
        </p15:guide>
        <p15:guide id="7" pos="3727">
          <p15:clr>
            <a:srgbClr val="FBAE40"/>
          </p15:clr>
        </p15:guide>
        <p15:guide id="8" pos="7333">
          <p15:clr>
            <a:srgbClr val="FBAE40"/>
          </p15:clr>
        </p15:guide>
        <p15:guide id="9"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old statement slide 2">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6D1EB2-0A2A-8548-89A2-78CCF8AFB0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092541">
            <a:off x="8604518" y="3268452"/>
            <a:ext cx="4990499" cy="4990499"/>
          </a:xfrm>
          <a:prstGeom prst="rect">
            <a:avLst/>
          </a:prstGeom>
        </p:spPr>
      </p:pic>
      <p:pic>
        <p:nvPicPr>
          <p:cNvPr id="18" name="Picture 17">
            <a:extLst>
              <a:ext uri="{FF2B5EF4-FFF2-40B4-BE49-F238E27FC236}">
                <a16:creationId xmlns:a16="http://schemas.microsoft.com/office/drawing/2014/main" id="{ADB67A71-5E78-D949-8EF7-2340C96EEF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873408" y="4208558"/>
            <a:ext cx="2870200" cy="4303781"/>
          </a:xfrm>
          <a:prstGeom prst="rect">
            <a:avLst/>
          </a:prstGeom>
        </p:spPr>
      </p:pic>
      <p:pic>
        <p:nvPicPr>
          <p:cNvPr id="19" name="Picture 18">
            <a:extLst>
              <a:ext uri="{FF2B5EF4-FFF2-40B4-BE49-F238E27FC236}">
                <a16:creationId xmlns:a16="http://schemas.microsoft.com/office/drawing/2014/main" id="{CA15105D-C400-734A-8B10-8ACA7270E1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2183" y="-164743"/>
            <a:ext cx="2870200" cy="4303781"/>
          </a:xfrm>
          <a:prstGeom prst="rect">
            <a:avLst/>
          </a:prstGeom>
        </p:spPr>
      </p:pic>
      <p:pic>
        <p:nvPicPr>
          <p:cNvPr id="10" name="Picture 9">
            <a:extLst>
              <a:ext uri="{FF2B5EF4-FFF2-40B4-BE49-F238E27FC236}">
                <a16:creationId xmlns:a16="http://schemas.microsoft.com/office/drawing/2014/main" id="{2EB6DC8F-4CB4-DA41-83D5-084F33D914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81404" y="5770246"/>
            <a:ext cx="1159734" cy="574992"/>
          </a:xfrm>
          <a:prstGeom prst="rect">
            <a:avLst/>
          </a:prstGeom>
        </p:spPr>
      </p:pic>
      <p:pic>
        <p:nvPicPr>
          <p:cNvPr id="11" name="Picture 10">
            <a:extLst>
              <a:ext uri="{FF2B5EF4-FFF2-40B4-BE49-F238E27FC236}">
                <a16:creationId xmlns:a16="http://schemas.microsoft.com/office/drawing/2014/main" id="{EC08C1DD-1285-174C-9BB0-1D35E5D01C0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53386" y="1539154"/>
            <a:ext cx="1085227" cy="1085227"/>
          </a:xfrm>
          <a:prstGeom prst="rect">
            <a:avLst/>
          </a:prstGeom>
        </p:spPr>
      </p:pic>
      <p:sp>
        <p:nvSpPr>
          <p:cNvPr id="12" name="Text Placeholder 9">
            <a:extLst>
              <a:ext uri="{FF2B5EF4-FFF2-40B4-BE49-F238E27FC236}">
                <a16:creationId xmlns:a16="http://schemas.microsoft.com/office/drawing/2014/main" id="{74078378-03B5-9A41-8192-8F223EC3E6F5}"/>
              </a:ext>
            </a:extLst>
          </p:cNvPr>
          <p:cNvSpPr>
            <a:spLocks noGrp="1"/>
          </p:cNvSpPr>
          <p:nvPr>
            <p:ph type="body" sz="quarter" idx="11" hasCustomPrompt="1"/>
          </p:nvPr>
        </p:nvSpPr>
        <p:spPr>
          <a:xfrm>
            <a:off x="3643268" y="2742896"/>
            <a:ext cx="4910137" cy="686104"/>
          </a:xfrm>
          <a:prstGeom prst="rect">
            <a:avLst/>
          </a:prstGeom>
        </p:spPr>
        <p:txBody>
          <a:bodyPr lIns="0" tIns="0" rIns="0" bIns="0"/>
          <a:lstStyle>
            <a:lvl1pPr marL="0" indent="0" algn="ctr">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quote. Anything interesting should go here to inspire.</a:t>
            </a:r>
          </a:p>
        </p:txBody>
      </p:sp>
      <p:sp>
        <p:nvSpPr>
          <p:cNvPr id="13" name="Text Placeholder 9">
            <a:extLst>
              <a:ext uri="{FF2B5EF4-FFF2-40B4-BE49-F238E27FC236}">
                <a16:creationId xmlns:a16="http://schemas.microsoft.com/office/drawing/2014/main" id="{F1DFF028-E238-4A47-8867-D2E40CA3D789}"/>
              </a:ext>
            </a:extLst>
          </p:cNvPr>
          <p:cNvSpPr>
            <a:spLocks noGrp="1"/>
          </p:cNvSpPr>
          <p:nvPr>
            <p:ph type="body" sz="quarter" idx="12" hasCustomPrompt="1"/>
          </p:nvPr>
        </p:nvSpPr>
        <p:spPr>
          <a:xfrm>
            <a:off x="3643268" y="3451126"/>
            <a:ext cx="4910137" cy="343052"/>
          </a:xfrm>
          <a:prstGeom prst="rect">
            <a:avLst/>
          </a:prstGeom>
        </p:spPr>
        <p:txBody>
          <a:bodyPr lIns="0" tIns="0" rIns="0" bIns="0"/>
          <a:lstStyle>
            <a:lvl1pPr marL="0" indent="0" algn="ctr">
              <a:buFont typeface="Arial" panose="020B0604020202020204" pitchFamily="34" charset="0"/>
              <a:buNone/>
              <a:defRPr sz="1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Name to be in bold</a:t>
            </a:r>
          </a:p>
        </p:txBody>
      </p:sp>
      <p:sp>
        <p:nvSpPr>
          <p:cNvPr id="14" name="Text Placeholder 9">
            <a:extLst>
              <a:ext uri="{FF2B5EF4-FFF2-40B4-BE49-F238E27FC236}">
                <a16:creationId xmlns:a16="http://schemas.microsoft.com/office/drawing/2014/main" id="{EE8CEA6F-F77C-0343-9BD7-14C2D2713BAB}"/>
              </a:ext>
            </a:extLst>
          </p:cNvPr>
          <p:cNvSpPr>
            <a:spLocks noGrp="1"/>
          </p:cNvSpPr>
          <p:nvPr>
            <p:ph type="body" sz="quarter" idx="13" hasCustomPrompt="1"/>
          </p:nvPr>
        </p:nvSpPr>
        <p:spPr>
          <a:xfrm>
            <a:off x="3644678" y="3840688"/>
            <a:ext cx="4910137" cy="343052"/>
          </a:xfrm>
          <a:prstGeom prst="rect">
            <a:avLst/>
          </a:prstGeom>
        </p:spPr>
        <p:txBody>
          <a:bodyPr lIns="0" tIns="0" rIns="0" bIns="0"/>
          <a:lstStyle>
            <a:lvl1pPr marL="0" indent="0" algn="ctr">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Company or qualification in regular</a:t>
            </a:r>
          </a:p>
        </p:txBody>
      </p:sp>
    </p:spTree>
    <p:extLst>
      <p:ext uri="{BB962C8B-B14F-4D97-AF65-F5344CB8AC3E}">
        <p14:creationId xmlns:p14="http://schemas.microsoft.com/office/powerpoint/2010/main" val="264496539"/>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guide id="4" orient="horz" pos="346">
          <p15:clr>
            <a:srgbClr val="FBAE40"/>
          </p15:clr>
        </p15:guide>
        <p15:guide id="5" orient="horz" pos="3997">
          <p15:clr>
            <a:srgbClr val="FBAE40"/>
          </p15:clr>
        </p15:guide>
        <p15:guide id="6" pos="3940">
          <p15:clr>
            <a:srgbClr val="FBAE40"/>
          </p15:clr>
        </p15:guide>
        <p15:guide id="7" pos="3727">
          <p15:clr>
            <a:srgbClr val="FBAE40"/>
          </p15:clr>
        </p15:guide>
        <p15:guide id="8" pos="7333">
          <p15:clr>
            <a:srgbClr val="FBAE40"/>
          </p15:clr>
        </p15:guide>
        <p15:guide id="9"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 cover slide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0" name="Title 1">
            <a:extLst>
              <a:ext uri="{FF2B5EF4-FFF2-40B4-BE49-F238E27FC236}">
                <a16:creationId xmlns:a16="http://schemas.microsoft.com/office/drawing/2014/main" id="{95729C82-509A-A24C-9050-7E2140477F5C}"/>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2" name="Picture 11">
            <a:extLst>
              <a:ext uri="{FF2B5EF4-FFF2-40B4-BE49-F238E27FC236}">
                <a16:creationId xmlns:a16="http://schemas.microsoft.com/office/drawing/2014/main" id="{B14C47F3-D23C-3640-B135-ACB3166841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5" name="Text Placeholder 9">
            <a:extLst>
              <a:ext uri="{FF2B5EF4-FFF2-40B4-BE49-F238E27FC236}">
                <a16:creationId xmlns:a16="http://schemas.microsoft.com/office/drawing/2014/main" id="{B59688D6-9CF3-5841-B072-D2692B61558C}"/>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6" name="Text Placeholder 9">
            <a:extLst>
              <a:ext uri="{FF2B5EF4-FFF2-40B4-BE49-F238E27FC236}">
                <a16:creationId xmlns:a16="http://schemas.microsoft.com/office/drawing/2014/main" id="{39FD3CFA-BD43-BA47-9628-D83E9E575930}"/>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20701005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 cover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
        <p:nvSpPr>
          <p:cNvPr id="14" name="Title 1">
            <a:extLst>
              <a:ext uri="{FF2B5EF4-FFF2-40B4-BE49-F238E27FC236}">
                <a16:creationId xmlns:a16="http://schemas.microsoft.com/office/drawing/2014/main" id="{AD46B67F-EE3C-D641-8041-5597879F0CC5}"/>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0" name="Picture 9">
            <a:extLst>
              <a:ext uri="{FF2B5EF4-FFF2-40B4-BE49-F238E27FC236}">
                <a16:creationId xmlns:a16="http://schemas.microsoft.com/office/drawing/2014/main" id="{B14C47F3-D23C-3640-B135-ACB3166841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2" name="Text Placeholder 9">
            <a:extLst>
              <a:ext uri="{FF2B5EF4-FFF2-40B4-BE49-F238E27FC236}">
                <a16:creationId xmlns:a16="http://schemas.microsoft.com/office/drawing/2014/main" id="{B59688D6-9CF3-5841-B072-D2692B61558C}"/>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3" name="Text Placeholder 9">
            <a:extLst>
              <a:ext uri="{FF2B5EF4-FFF2-40B4-BE49-F238E27FC236}">
                <a16:creationId xmlns:a16="http://schemas.microsoft.com/office/drawing/2014/main" id="{39FD3CFA-BD43-BA47-9628-D83E9E575930}"/>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4234259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cover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4" name="Title 1">
            <a:extLst>
              <a:ext uri="{FF2B5EF4-FFF2-40B4-BE49-F238E27FC236}">
                <a16:creationId xmlns:a16="http://schemas.microsoft.com/office/drawing/2014/main" id="{75E97508-0B29-0F4F-BA3F-6E3B0957C905}"/>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0" name="Picture 9">
            <a:extLst>
              <a:ext uri="{FF2B5EF4-FFF2-40B4-BE49-F238E27FC236}">
                <a16:creationId xmlns:a16="http://schemas.microsoft.com/office/drawing/2014/main" id="{B14C47F3-D23C-3640-B135-ACB3166841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2" name="Text Placeholder 9">
            <a:extLst>
              <a:ext uri="{FF2B5EF4-FFF2-40B4-BE49-F238E27FC236}">
                <a16:creationId xmlns:a16="http://schemas.microsoft.com/office/drawing/2014/main" id="{B59688D6-9CF3-5841-B072-D2692B61558C}"/>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3" name="Text Placeholder 9">
            <a:extLst>
              <a:ext uri="{FF2B5EF4-FFF2-40B4-BE49-F238E27FC236}">
                <a16:creationId xmlns:a16="http://schemas.microsoft.com/office/drawing/2014/main" id="{39FD3CFA-BD43-BA47-9628-D83E9E575930}"/>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3336774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ck cover slid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484836-4EE5-954A-B2BC-5A42FA7647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7239"/>
            <a:ext cx="2870200" cy="4318000"/>
          </a:xfrm>
          <a:prstGeom prst="rect">
            <a:avLst/>
          </a:prstGeom>
        </p:spPr>
      </p:pic>
      <p:pic>
        <p:nvPicPr>
          <p:cNvPr id="11" name="Picture 10">
            <a:extLst>
              <a:ext uri="{FF2B5EF4-FFF2-40B4-BE49-F238E27FC236}">
                <a16:creationId xmlns:a16="http://schemas.microsoft.com/office/drawing/2014/main" id="{53233279-D4A6-FC42-9CD0-26B098D522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22173" y="3861904"/>
            <a:ext cx="2870200" cy="4318000"/>
          </a:xfrm>
          <a:prstGeom prst="rect">
            <a:avLst/>
          </a:prstGeom>
        </p:spPr>
      </p:pic>
      <p:sp>
        <p:nvSpPr>
          <p:cNvPr id="12" name="Title 1">
            <a:extLst>
              <a:ext uri="{FF2B5EF4-FFF2-40B4-BE49-F238E27FC236}">
                <a16:creationId xmlns:a16="http://schemas.microsoft.com/office/drawing/2014/main" id="{CDE65285-14ED-8A49-9A16-CA8812203CB4}"/>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6" name="Picture 15">
            <a:extLst>
              <a:ext uri="{FF2B5EF4-FFF2-40B4-BE49-F238E27FC236}">
                <a16:creationId xmlns:a16="http://schemas.microsoft.com/office/drawing/2014/main" id="{B14C47F3-D23C-3640-B135-ACB3166841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7" name="Text Placeholder 9">
            <a:extLst>
              <a:ext uri="{FF2B5EF4-FFF2-40B4-BE49-F238E27FC236}">
                <a16:creationId xmlns:a16="http://schemas.microsoft.com/office/drawing/2014/main" id="{B59688D6-9CF3-5841-B072-D2692B61558C}"/>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8" name="Text Placeholder 9">
            <a:extLst>
              <a:ext uri="{FF2B5EF4-FFF2-40B4-BE49-F238E27FC236}">
                <a16:creationId xmlns:a16="http://schemas.microsoft.com/office/drawing/2014/main" id="{39FD3CFA-BD43-BA47-9628-D83E9E575930}"/>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4088142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ck cover slide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8D33CA-A184-9B42-B5AD-BA136807A5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38844" y="-948491"/>
            <a:ext cx="2870200" cy="4318000"/>
          </a:xfrm>
          <a:prstGeom prst="rect">
            <a:avLst/>
          </a:prstGeom>
        </p:spPr>
      </p:pic>
      <p:pic>
        <p:nvPicPr>
          <p:cNvPr id="11" name="Picture 10">
            <a:extLst>
              <a:ext uri="{FF2B5EF4-FFF2-40B4-BE49-F238E27FC236}">
                <a16:creationId xmlns:a16="http://schemas.microsoft.com/office/drawing/2014/main" id="{0A0CF1EF-1BBB-4542-A4B7-3FF3A17ECC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315089">
            <a:off x="6591305" y="1247368"/>
            <a:ext cx="6956886" cy="6956886"/>
          </a:xfrm>
          <a:prstGeom prst="rect">
            <a:avLst/>
          </a:prstGeom>
        </p:spPr>
      </p:pic>
      <p:sp>
        <p:nvSpPr>
          <p:cNvPr id="12" name="Title 1">
            <a:extLst>
              <a:ext uri="{FF2B5EF4-FFF2-40B4-BE49-F238E27FC236}">
                <a16:creationId xmlns:a16="http://schemas.microsoft.com/office/drawing/2014/main" id="{F2EFB90B-AC4A-0544-99A9-32B0156ECD70}"/>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6" name="Picture 15">
            <a:extLst>
              <a:ext uri="{FF2B5EF4-FFF2-40B4-BE49-F238E27FC236}">
                <a16:creationId xmlns:a16="http://schemas.microsoft.com/office/drawing/2014/main" id="{2C8BEAC2-3AB4-7C4F-B539-FCCD7D79F6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527"/>
            <a:ext cx="1931508" cy="958320"/>
          </a:xfrm>
          <a:prstGeom prst="rect">
            <a:avLst/>
          </a:prstGeom>
        </p:spPr>
      </p:pic>
      <p:sp>
        <p:nvSpPr>
          <p:cNvPr id="17" name="Text Placeholder 9">
            <a:extLst>
              <a:ext uri="{FF2B5EF4-FFF2-40B4-BE49-F238E27FC236}">
                <a16:creationId xmlns:a16="http://schemas.microsoft.com/office/drawing/2014/main" id="{7623A05B-593E-8F4D-8D97-5E3835F7AE77}"/>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8" name="Text Placeholder 9">
            <a:extLst>
              <a:ext uri="{FF2B5EF4-FFF2-40B4-BE49-F238E27FC236}">
                <a16:creationId xmlns:a16="http://schemas.microsoft.com/office/drawing/2014/main" id="{4DC9A86A-FAF8-B349-8BBD-8AD32EA2D4EC}"/>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bg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236830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16395"/>
            <a:ext cx="2870200" cy="4303781"/>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0" name="Title 1">
            <a:extLst>
              <a:ext uri="{FF2B5EF4-FFF2-40B4-BE49-F238E27FC236}">
                <a16:creationId xmlns:a16="http://schemas.microsoft.com/office/drawing/2014/main" id="{1D542A07-1FAD-9C45-8441-DD74FAB59144}"/>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2" name="Picture 11">
            <a:extLst>
              <a:ext uri="{FF2B5EF4-FFF2-40B4-BE49-F238E27FC236}">
                <a16:creationId xmlns:a16="http://schemas.microsoft.com/office/drawing/2014/main" id="{AE060A57-B66F-8143-9CF6-4D562FC6B9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3" name="Text Placeholder 9">
            <a:extLst>
              <a:ext uri="{FF2B5EF4-FFF2-40B4-BE49-F238E27FC236}">
                <a16:creationId xmlns:a16="http://schemas.microsoft.com/office/drawing/2014/main" id="{F119CC47-7FBB-344A-B3CD-63705E3805CF}"/>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7" name="Text Placeholder 9">
            <a:extLst>
              <a:ext uri="{FF2B5EF4-FFF2-40B4-BE49-F238E27FC236}">
                <a16:creationId xmlns:a16="http://schemas.microsoft.com/office/drawing/2014/main" id="{B389A297-338F-E749-BB53-A47460F5299F}"/>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24472299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slide 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9013"/>
            <a:ext cx="2870200" cy="4303781"/>
          </a:xfrm>
          <a:prstGeom prst="rect">
            <a:avLst/>
          </a:prstGeom>
        </p:spPr>
      </p:pic>
      <p:sp>
        <p:nvSpPr>
          <p:cNvPr id="10" name="Title 1">
            <a:extLst>
              <a:ext uri="{FF2B5EF4-FFF2-40B4-BE49-F238E27FC236}">
                <a16:creationId xmlns:a16="http://schemas.microsoft.com/office/drawing/2014/main" id="{6D2107A4-1B34-DE42-AB3B-DE03544A36CD}"/>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3" name="Picture 12">
            <a:extLst>
              <a:ext uri="{FF2B5EF4-FFF2-40B4-BE49-F238E27FC236}">
                <a16:creationId xmlns:a16="http://schemas.microsoft.com/office/drawing/2014/main" id="{12F15E21-7761-A34F-8726-C395809A9C3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4" name="Text Placeholder 9">
            <a:extLst>
              <a:ext uri="{FF2B5EF4-FFF2-40B4-BE49-F238E27FC236}">
                <a16:creationId xmlns:a16="http://schemas.microsoft.com/office/drawing/2014/main" id="{42BE2711-E4E6-E041-92C1-20BC5FF9518C}"/>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7" name="Text Placeholder 9">
            <a:extLst>
              <a:ext uri="{FF2B5EF4-FFF2-40B4-BE49-F238E27FC236}">
                <a16:creationId xmlns:a16="http://schemas.microsoft.com/office/drawing/2014/main" id="{7B56E8A1-9B00-604D-956D-8CCECC9BE394}"/>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3869059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ck cover slide 7">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2186E28-18A8-9B4C-ADDF-3DEE8F89EC29}"/>
              </a:ext>
            </a:extLst>
          </p:cNvPr>
          <p:cNvPicPr>
            <a:picLocks noChangeAspect="1"/>
          </p:cNvPicPr>
          <p:nvPr userDrawn="1"/>
        </p:nvPicPr>
        <p:blipFill>
          <a:blip r:embed="rId2"/>
          <a:stretch>
            <a:fillRect/>
          </a:stretch>
        </p:blipFill>
        <p:spPr>
          <a:xfrm rot="16200000">
            <a:off x="5911704" y="-886661"/>
            <a:ext cx="8687366" cy="8687366"/>
          </a:xfrm>
          <a:prstGeom prst="rect">
            <a:avLst/>
          </a:prstGeom>
        </p:spPr>
      </p:pic>
      <p:pic>
        <p:nvPicPr>
          <p:cNvPr id="16" name="Picture 15">
            <a:extLst>
              <a:ext uri="{FF2B5EF4-FFF2-40B4-BE49-F238E27FC236}">
                <a16:creationId xmlns:a16="http://schemas.microsoft.com/office/drawing/2014/main" id="{E1B6A804-ADF5-A841-8099-FB09DD360D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23504"/>
            <a:ext cx="2870200" cy="4318000"/>
          </a:xfrm>
          <a:prstGeom prst="rect">
            <a:avLst/>
          </a:prstGeom>
        </p:spPr>
      </p:pic>
      <p:pic>
        <p:nvPicPr>
          <p:cNvPr id="17" name="Picture 16">
            <a:extLst>
              <a:ext uri="{FF2B5EF4-FFF2-40B4-BE49-F238E27FC236}">
                <a16:creationId xmlns:a16="http://schemas.microsoft.com/office/drawing/2014/main" id="{85AD7E39-4E39-604A-AF2B-BAE9A1DA93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pic>
        <p:nvPicPr>
          <p:cNvPr id="22" name="Picture 21">
            <a:extLst>
              <a:ext uri="{FF2B5EF4-FFF2-40B4-BE49-F238E27FC236}">
                <a16:creationId xmlns:a16="http://schemas.microsoft.com/office/drawing/2014/main" id="{D2771B51-518D-ED41-89C1-18D65A0BD56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23" name="Text Placeholder 9">
            <a:extLst>
              <a:ext uri="{FF2B5EF4-FFF2-40B4-BE49-F238E27FC236}">
                <a16:creationId xmlns:a16="http://schemas.microsoft.com/office/drawing/2014/main" id="{D1C721B9-36B4-6049-9304-81F5C91BA605}"/>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24" name="Text Placeholder 9">
            <a:extLst>
              <a:ext uri="{FF2B5EF4-FFF2-40B4-BE49-F238E27FC236}">
                <a16:creationId xmlns:a16="http://schemas.microsoft.com/office/drawing/2014/main" id="{4B284F18-4965-5249-A060-ACC34FC682EB}"/>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
        <p:nvSpPr>
          <p:cNvPr id="9" name="Title 1">
            <a:extLst>
              <a:ext uri="{FF2B5EF4-FFF2-40B4-BE49-F238E27FC236}">
                <a16:creationId xmlns:a16="http://schemas.microsoft.com/office/drawing/2014/main" id="{F2EFB90B-AC4A-0544-99A9-32B0156ECD70}"/>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spTree>
    <p:extLst>
      <p:ext uri="{BB962C8B-B14F-4D97-AF65-F5344CB8AC3E}">
        <p14:creationId xmlns:p14="http://schemas.microsoft.com/office/powerpoint/2010/main" val="998042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cover slide 8">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63935" y="-1416395"/>
            <a:ext cx="2870200" cy="4303781"/>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702918" y="3861904"/>
            <a:ext cx="2870200" cy="4318000"/>
          </a:xfrm>
          <a:prstGeom prst="rect">
            <a:avLst/>
          </a:prstGeom>
        </p:spPr>
      </p:pic>
      <p:sp>
        <p:nvSpPr>
          <p:cNvPr id="10" name="Title 1">
            <a:extLst>
              <a:ext uri="{FF2B5EF4-FFF2-40B4-BE49-F238E27FC236}">
                <a16:creationId xmlns:a16="http://schemas.microsoft.com/office/drawing/2014/main" id="{1D542A07-1FAD-9C45-8441-DD74FAB59144}"/>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4" name="Picture 13">
            <a:extLst>
              <a:ext uri="{FF2B5EF4-FFF2-40B4-BE49-F238E27FC236}">
                <a16:creationId xmlns:a16="http://schemas.microsoft.com/office/drawing/2014/main" id="{12F15E21-7761-A34F-8726-C395809A9C3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5" name="Text Placeholder 9">
            <a:extLst>
              <a:ext uri="{FF2B5EF4-FFF2-40B4-BE49-F238E27FC236}">
                <a16:creationId xmlns:a16="http://schemas.microsoft.com/office/drawing/2014/main" id="{42BE2711-E4E6-E041-92C1-20BC5FF9518C}"/>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6" name="Text Placeholder 9">
            <a:extLst>
              <a:ext uri="{FF2B5EF4-FFF2-40B4-BE49-F238E27FC236}">
                <a16:creationId xmlns:a16="http://schemas.microsoft.com/office/drawing/2014/main" id="{7B56E8A1-9B00-604D-956D-8CCECC9BE394}"/>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1658433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ck cover slide 9">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602AF7-7E96-2041-AE74-6B1B6D801F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0130"/>
            <a:ext cx="2870200" cy="4303781"/>
          </a:xfrm>
          <a:prstGeom prst="rect">
            <a:avLst/>
          </a:prstGeom>
        </p:spPr>
      </p:pic>
      <p:pic>
        <p:nvPicPr>
          <p:cNvPr id="14" name="Picture 13">
            <a:extLst>
              <a:ext uri="{FF2B5EF4-FFF2-40B4-BE49-F238E27FC236}">
                <a16:creationId xmlns:a16="http://schemas.microsoft.com/office/drawing/2014/main" id="{A6951E6E-3E8C-D94F-B67C-0AA87F5907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22173" y="3869013"/>
            <a:ext cx="2870200" cy="4303781"/>
          </a:xfrm>
          <a:prstGeom prst="rect">
            <a:avLst/>
          </a:prstGeom>
        </p:spPr>
      </p:pic>
      <p:sp>
        <p:nvSpPr>
          <p:cNvPr id="15" name="Title 1">
            <a:extLst>
              <a:ext uri="{FF2B5EF4-FFF2-40B4-BE49-F238E27FC236}">
                <a16:creationId xmlns:a16="http://schemas.microsoft.com/office/drawing/2014/main" id="{171D84F6-3A59-644D-B826-1BF2A3FB4EE2}"/>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9" name="Picture 18">
            <a:extLst>
              <a:ext uri="{FF2B5EF4-FFF2-40B4-BE49-F238E27FC236}">
                <a16:creationId xmlns:a16="http://schemas.microsoft.com/office/drawing/2014/main" id="{FDE724ED-559F-7747-A817-1445FEF950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20" name="Text Placeholder 9">
            <a:extLst>
              <a:ext uri="{FF2B5EF4-FFF2-40B4-BE49-F238E27FC236}">
                <a16:creationId xmlns:a16="http://schemas.microsoft.com/office/drawing/2014/main" id="{818AA261-9A25-0C45-835E-44EDC19E51D1}"/>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21" name="Text Placeholder 9">
            <a:extLst>
              <a:ext uri="{FF2B5EF4-FFF2-40B4-BE49-F238E27FC236}">
                <a16:creationId xmlns:a16="http://schemas.microsoft.com/office/drawing/2014/main" id="{48A11693-1548-1E46-B42B-C96ED9FF784E}"/>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2919237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ck cover slide 10">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A7CB02-4286-1548-B1CB-89D3D2D47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38844" y="-948491"/>
            <a:ext cx="2870200" cy="4318000"/>
          </a:xfrm>
          <a:prstGeom prst="rect">
            <a:avLst/>
          </a:prstGeom>
        </p:spPr>
      </p:pic>
      <p:pic>
        <p:nvPicPr>
          <p:cNvPr id="11" name="Picture 10">
            <a:extLst>
              <a:ext uri="{FF2B5EF4-FFF2-40B4-BE49-F238E27FC236}">
                <a16:creationId xmlns:a16="http://schemas.microsoft.com/office/drawing/2014/main" id="{02D16BBA-6E5F-6343-BFA9-093A09CA43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315089">
            <a:off x="6591305" y="1247368"/>
            <a:ext cx="6956886" cy="6956886"/>
          </a:xfrm>
          <a:prstGeom prst="rect">
            <a:avLst/>
          </a:prstGeom>
        </p:spPr>
      </p:pic>
      <p:sp>
        <p:nvSpPr>
          <p:cNvPr id="12" name="Title 1">
            <a:extLst>
              <a:ext uri="{FF2B5EF4-FFF2-40B4-BE49-F238E27FC236}">
                <a16:creationId xmlns:a16="http://schemas.microsoft.com/office/drawing/2014/main" id="{79376ACE-AAB9-1548-B9EA-A4147A93CE97}"/>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6" name="Picture 15">
            <a:extLst>
              <a:ext uri="{FF2B5EF4-FFF2-40B4-BE49-F238E27FC236}">
                <a16:creationId xmlns:a16="http://schemas.microsoft.com/office/drawing/2014/main" id="{45927046-FC7E-D449-BFCB-49DF2F231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7" name="Text Placeholder 9">
            <a:extLst>
              <a:ext uri="{FF2B5EF4-FFF2-40B4-BE49-F238E27FC236}">
                <a16:creationId xmlns:a16="http://schemas.microsoft.com/office/drawing/2014/main" id="{8208C0DA-4E40-B144-A7F3-CEC787CB2101}"/>
              </a:ext>
            </a:extLst>
          </p:cNvPr>
          <p:cNvSpPr>
            <a:spLocks noGrp="1"/>
          </p:cNvSpPr>
          <p:nvPr>
            <p:ph type="body" sz="quarter" idx="10" hasCustomPrompt="1"/>
          </p:nvPr>
        </p:nvSpPr>
        <p:spPr>
          <a:xfrm>
            <a:off x="564115" y="2139536"/>
            <a:ext cx="4910137" cy="90846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required call to action.</a:t>
            </a:r>
          </a:p>
        </p:txBody>
      </p:sp>
      <p:sp>
        <p:nvSpPr>
          <p:cNvPr id="18" name="Text Placeholder 9">
            <a:extLst>
              <a:ext uri="{FF2B5EF4-FFF2-40B4-BE49-F238E27FC236}">
                <a16:creationId xmlns:a16="http://schemas.microsoft.com/office/drawing/2014/main" id="{4608FDFB-8043-5A42-937E-F766354161CA}"/>
              </a:ext>
            </a:extLst>
          </p:cNvPr>
          <p:cNvSpPr>
            <a:spLocks noGrp="1"/>
          </p:cNvSpPr>
          <p:nvPr>
            <p:ph type="body" sz="quarter" idx="11" hasCustomPrompt="1"/>
          </p:nvPr>
        </p:nvSpPr>
        <p:spPr>
          <a:xfrm>
            <a:off x="564115" y="3642551"/>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contact details</a:t>
            </a:r>
          </a:p>
        </p:txBody>
      </p:sp>
    </p:spTree>
    <p:extLst>
      <p:ext uri="{BB962C8B-B14F-4D97-AF65-F5344CB8AC3E}">
        <p14:creationId xmlns:p14="http://schemas.microsoft.com/office/powerpoint/2010/main" val="18960118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a:stretch>
            <a:fillRect/>
          </a:stretch>
        </p:blipFill>
        <p:spPr>
          <a:xfrm rot="5400000">
            <a:off x="-702918" y="3861904"/>
            <a:ext cx="2870200" cy="4318000"/>
          </a:xfrm>
          <a:prstGeom prst="rect">
            <a:avLst/>
          </a:prstGeom>
        </p:spPr>
      </p:pic>
    </p:spTree>
    <p:extLst>
      <p:ext uri="{BB962C8B-B14F-4D97-AF65-F5344CB8AC3E}">
        <p14:creationId xmlns:p14="http://schemas.microsoft.com/office/powerpoint/2010/main" val="2746358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24E8E-8159-0D41-BEB2-A52B29982269}"/>
              </a:ext>
            </a:extLst>
          </p:cNvPr>
          <p:cNvPicPr>
            <a:picLocks noChangeAspect="1"/>
          </p:cNvPicPr>
          <p:nvPr userDrawn="1"/>
        </p:nvPicPr>
        <p:blipFill>
          <a:blip r:embed="rId2"/>
          <a:stretch>
            <a:fillRect/>
          </a:stretch>
        </p:blipFill>
        <p:spPr>
          <a:xfrm rot="16200000">
            <a:off x="5911704" y="-886661"/>
            <a:ext cx="8687366" cy="8687366"/>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a:stretch>
            <a:fillRect/>
          </a:stretch>
        </p:blipFill>
        <p:spPr>
          <a:xfrm>
            <a:off x="9063935" y="-1423504"/>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4"/>
          <a:stretch>
            <a:fillRect/>
          </a:stretch>
        </p:blipFill>
        <p:spPr>
          <a:xfrm rot="5400000">
            <a:off x="-702918" y="3861904"/>
            <a:ext cx="2870200" cy="4318000"/>
          </a:xfrm>
          <a:prstGeom prst="rect">
            <a:avLst/>
          </a:prstGeom>
        </p:spPr>
      </p:pic>
    </p:spTree>
    <p:extLst>
      <p:ext uri="{BB962C8B-B14F-4D97-AF65-F5344CB8AC3E}">
        <p14:creationId xmlns:p14="http://schemas.microsoft.com/office/powerpoint/2010/main" val="34788821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rot="16200000">
            <a:off x="9978335" y="-877239"/>
            <a:ext cx="2870200" cy="4318000"/>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3"/>
          <a:stretch>
            <a:fillRect/>
          </a:stretch>
        </p:blipFill>
        <p:spPr>
          <a:xfrm rot="5400000">
            <a:off x="2622173" y="3861904"/>
            <a:ext cx="2870200" cy="4318000"/>
          </a:xfrm>
          <a:prstGeom prst="rect">
            <a:avLst/>
          </a:prstGeom>
        </p:spPr>
      </p:pic>
    </p:spTree>
    <p:extLst>
      <p:ext uri="{BB962C8B-B14F-4D97-AF65-F5344CB8AC3E}">
        <p14:creationId xmlns:p14="http://schemas.microsoft.com/office/powerpoint/2010/main" val="32656298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rot="16200000">
            <a:off x="5738844" y="-948491"/>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8315089">
            <a:off x="6591305" y="1247368"/>
            <a:ext cx="6956886" cy="6956886"/>
          </a:xfrm>
          <a:prstGeom prst="rect">
            <a:avLst/>
          </a:prstGeom>
        </p:spPr>
      </p:pic>
    </p:spTree>
    <p:extLst>
      <p:ext uri="{BB962C8B-B14F-4D97-AF65-F5344CB8AC3E}">
        <p14:creationId xmlns:p14="http://schemas.microsoft.com/office/powerpoint/2010/main" val="29898390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a:off x="8968932" y="3794178"/>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6200000">
            <a:off x="10000271" y="1227118"/>
            <a:ext cx="4191990" cy="419199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6200000">
            <a:off x="-889567" y="-1317831"/>
            <a:ext cx="2870200" cy="4318000"/>
          </a:xfrm>
          <a:prstGeom prst="rect">
            <a:avLst/>
          </a:prstGeom>
        </p:spPr>
      </p:pic>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3"/>
          <a:stretch>
            <a:fillRect/>
          </a:stretch>
        </p:blipFill>
        <p:spPr>
          <a:xfrm rot="6300000">
            <a:off x="-1793906" y="-868877"/>
            <a:ext cx="4191990" cy="4191990"/>
          </a:xfrm>
          <a:prstGeom prst="rect">
            <a:avLst/>
          </a:prstGeom>
        </p:spPr>
      </p:pic>
    </p:spTree>
    <p:extLst>
      <p:ext uri="{BB962C8B-B14F-4D97-AF65-F5344CB8AC3E}">
        <p14:creationId xmlns:p14="http://schemas.microsoft.com/office/powerpoint/2010/main" val="134895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978335" y="-870130"/>
            <a:ext cx="2870200" cy="4303781"/>
          </a:xfrm>
          <a:prstGeom prst="rect">
            <a:avLst/>
          </a:prstGeom>
        </p:spPr>
      </p:pic>
      <p:pic>
        <p:nvPicPr>
          <p:cNvPr id="9" name="Picture 8">
            <a:extLst>
              <a:ext uri="{FF2B5EF4-FFF2-40B4-BE49-F238E27FC236}">
                <a16:creationId xmlns:a16="http://schemas.microsoft.com/office/drawing/2014/main" id="{73887CCE-2E87-3F47-927F-1642324F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2622173" y="3869013"/>
            <a:ext cx="2870200" cy="4303781"/>
          </a:xfrm>
          <a:prstGeom prst="rect">
            <a:avLst/>
          </a:prstGeom>
        </p:spPr>
      </p:pic>
      <p:sp>
        <p:nvSpPr>
          <p:cNvPr id="12" name="Title 1">
            <a:extLst>
              <a:ext uri="{FF2B5EF4-FFF2-40B4-BE49-F238E27FC236}">
                <a16:creationId xmlns:a16="http://schemas.microsoft.com/office/drawing/2014/main" id="{E2708799-263C-9840-8FBC-0B7D750EB851}"/>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3" name="Picture 12">
            <a:extLst>
              <a:ext uri="{FF2B5EF4-FFF2-40B4-BE49-F238E27FC236}">
                <a16:creationId xmlns:a16="http://schemas.microsoft.com/office/drawing/2014/main" id="{9F640395-59AD-E142-B7A4-9140589569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4" name="Text Placeholder 9">
            <a:extLst>
              <a:ext uri="{FF2B5EF4-FFF2-40B4-BE49-F238E27FC236}">
                <a16:creationId xmlns:a16="http://schemas.microsoft.com/office/drawing/2014/main" id="{9BCD0DA5-CBC4-F447-8895-13EB521844C2}"/>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5" name="Text Placeholder 9">
            <a:extLst>
              <a:ext uri="{FF2B5EF4-FFF2-40B4-BE49-F238E27FC236}">
                <a16:creationId xmlns:a16="http://schemas.microsoft.com/office/drawing/2014/main" id="{9B786150-9982-D14D-BD7B-372C7610641D}"/>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37454496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rot="5400000">
            <a:off x="8739909" y="4235863"/>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7693740">
            <a:off x="9560884" y="4100627"/>
            <a:ext cx="4191990" cy="419199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0800000">
            <a:off x="-1527694" y="-217373"/>
            <a:ext cx="2870200" cy="4318000"/>
          </a:xfrm>
          <a:prstGeom prst="rect">
            <a:avLst/>
          </a:prstGeom>
        </p:spPr>
      </p:pic>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3"/>
          <a:stretch>
            <a:fillRect/>
          </a:stretch>
        </p:blipFill>
        <p:spPr>
          <a:xfrm rot="7671614">
            <a:off x="-1894119" y="-1961407"/>
            <a:ext cx="4191990" cy="4191990"/>
          </a:xfrm>
          <a:prstGeom prst="rect">
            <a:avLst/>
          </a:prstGeom>
        </p:spPr>
      </p:pic>
    </p:spTree>
    <p:extLst>
      <p:ext uri="{BB962C8B-B14F-4D97-AF65-F5344CB8AC3E}">
        <p14:creationId xmlns:p14="http://schemas.microsoft.com/office/powerpoint/2010/main" val="22120587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a:off x="8208912" y="-1846602"/>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4294199">
            <a:off x="9465882" y="-1254825"/>
            <a:ext cx="4191990" cy="419199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5400000">
            <a:off x="529958" y="4364193"/>
            <a:ext cx="2870200" cy="4318000"/>
          </a:xfrm>
          <a:prstGeom prst="rect">
            <a:avLst/>
          </a:prstGeom>
        </p:spPr>
      </p:pic>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3"/>
          <a:stretch>
            <a:fillRect/>
          </a:stretch>
        </p:blipFill>
        <p:spPr>
          <a:xfrm rot="1529984">
            <a:off x="-855276" y="4905024"/>
            <a:ext cx="5640669" cy="5640669"/>
          </a:xfrm>
          <a:prstGeom prst="rect">
            <a:avLst/>
          </a:prstGeom>
        </p:spPr>
      </p:pic>
    </p:spTree>
    <p:extLst>
      <p:ext uri="{BB962C8B-B14F-4D97-AF65-F5344CB8AC3E}">
        <p14:creationId xmlns:p14="http://schemas.microsoft.com/office/powerpoint/2010/main" val="3756144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2"/>
          <a:stretch>
            <a:fillRect/>
          </a:stretch>
        </p:blipFill>
        <p:spPr>
          <a:xfrm rot="1529984">
            <a:off x="-855276" y="4905024"/>
            <a:ext cx="5640669" cy="5640669"/>
          </a:xfrm>
          <a:prstGeom prst="rect">
            <a:avLst/>
          </a:prstGeom>
        </p:spPr>
      </p:pic>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3"/>
          <a:stretch>
            <a:fillRect/>
          </a:stretch>
        </p:blipFill>
        <p:spPr>
          <a:xfrm>
            <a:off x="10061463" y="-148430"/>
            <a:ext cx="2870200" cy="431800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3"/>
          <a:stretch>
            <a:fillRect/>
          </a:stretch>
        </p:blipFill>
        <p:spPr>
          <a:xfrm rot="5400000">
            <a:off x="-716951" y="3687300"/>
            <a:ext cx="2870200" cy="4318000"/>
          </a:xfrm>
          <a:prstGeom prst="rect">
            <a:avLst/>
          </a:prstGeom>
        </p:spPr>
      </p:pic>
    </p:spTree>
    <p:extLst>
      <p:ext uri="{BB962C8B-B14F-4D97-AF65-F5344CB8AC3E}">
        <p14:creationId xmlns:p14="http://schemas.microsoft.com/office/powerpoint/2010/main" val="1784890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a:off x="10411786" y="1276608"/>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8092541">
            <a:off x="9204626" y="3811721"/>
            <a:ext cx="4191990" cy="419199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6200000">
            <a:off x="-230062" y="-1317830"/>
            <a:ext cx="2870200" cy="4318000"/>
          </a:xfrm>
          <a:prstGeom prst="rect">
            <a:avLst/>
          </a:prstGeom>
        </p:spPr>
      </p:pic>
    </p:spTree>
    <p:extLst>
      <p:ext uri="{BB962C8B-B14F-4D97-AF65-F5344CB8AC3E}">
        <p14:creationId xmlns:p14="http://schemas.microsoft.com/office/powerpoint/2010/main" val="25134081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a:off x="10459287" y="2654147"/>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6674225">
            <a:off x="-3364242" y="-2455142"/>
            <a:ext cx="5772805" cy="5772805"/>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6200000">
            <a:off x="363703" y="-2252167"/>
            <a:ext cx="2870200" cy="4318000"/>
          </a:xfrm>
          <a:prstGeom prst="rect">
            <a:avLst/>
          </a:prstGeom>
        </p:spPr>
      </p:pic>
    </p:spTree>
    <p:extLst>
      <p:ext uri="{BB962C8B-B14F-4D97-AF65-F5344CB8AC3E}">
        <p14:creationId xmlns:p14="http://schemas.microsoft.com/office/powerpoint/2010/main" val="2613395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a:off x="10411786" y="1276608"/>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8092541">
            <a:off x="9204626" y="3811721"/>
            <a:ext cx="4191990" cy="419199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6200000">
            <a:off x="-230062" y="-1317830"/>
            <a:ext cx="2870200" cy="4318000"/>
          </a:xfrm>
          <a:prstGeom prst="rect">
            <a:avLst/>
          </a:prstGeom>
        </p:spPr>
      </p:pic>
    </p:spTree>
    <p:extLst>
      <p:ext uri="{BB962C8B-B14F-4D97-AF65-F5344CB8AC3E}">
        <p14:creationId xmlns:p14="http://schemas.microsoft.com/office/powerpoint/2010/main" val="9140282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rot="5400000">
            <a:off x="8739909" y="4235863"/>
            <a:ext cx="2870200" cy="431800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0800000">
            <a:off x="-1527694" y="-217373"/>
            <a:ext cx="2870200" cy="4318000"/>
          </a:xfrm>
          <a:prstGeom prst="rect">
            <a:avLst/>
          </a:prstGeom>
        </p:spPr>
      </p:pic>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3"/>
          <a:stretch>
            <a:fillRect/>
          </a:stretch>
        </p:blipFill>
        <p:spPr>
          <a:xfrm rot="7671614">
            <a:off x="-1894119" y="-1961407"/>
            <a:ext cx="4191990" cy="4191990"/>
          </a:xfrm>
          <a:prstGeom prst="rect">
            <a:avLst/>
          </a:prstGeom>
        </p:spPr>
      </p:pic>
      <p:sp>
        <p:nvSpPr>
          <p:cNvPr id="17" name="Picture Placeholder 2">
            <a:extLst>
              <a:ext uri="{FF2B5EF4-FFF2-40B4-BE49-F238E27FC236}">
                <a16:creationId xmlns:a16="http://schemas.microsoft.com/office/drawing/2014/main" id="{B3DCFFCB-539E-E549-86FE-745DA4AC6159}"/>
              </a:ext>
            </a:extLst>
          </p:cNvPr>
          <p:cNvSpPr>
            <a:spLocks noGrp="1"/>
          </p:cNvSpPr>
          <p:nvPr>
            <p:ph type="pic" sz="quarter" idx="53"/>
          </p:nvPr>
        </p:nvSpPr>
        <p:spPr>
          <a:xfrm>
            <a:off x="4117208" y="2052650"/>
            <a:ext cx="1440000" cy="1440000"/>
          </a:xfrm>
          <a:prstGeom prst="ellipse">
            <a:avLst/>
          </a:prstGeom>
          <a:noFill/>
        </p:spPr>
        <p:txBody>
          <a:bodyPr/>
          <a:lstStyle>
            <a:lvl1pPr algn="ctr">
              <a:defRPr/>
            </a:lvl1pPr>
          </a:lstStyle>
          <a:p>
            <a:endParaRPr lang="en-US"/>
          </a:p>
        </p:txBody>
      </p:sp>
      <p:sp>
        <p:nvSpPr>
          <p:cNvPr id="13" name="Picture Placeholder 2">
            <a:extLst>
              <a:ext uri="{FF2B5EF4-FFF2-40B4-BE49-F238E27FC236}">
                <a16:creationId xmlns:a16="http://schemas.microsoft.com/office/drawing/2014/main" id="{66C2DE65-544D-E340-8247-8C598E6FD768}"/>
              </a:ext>
            </a:extLst>
          </p:cNvPr>
          <p:cNvSpPr>
            <a:spLocks noGrp="1"/>
          </p:cNvSpPr>
          <p:nvPr>
            <p:ph type="pic" sz="quarter" idx="55"/>
          </p:nvPr>
        </p:nvSpPr>
        <p:spPr>
          <a:xfrm>
            <a:off x="6477624" y="2047603"/>
            <a:ext cx="1440000" cy="1440000"/>
          </a:xfrm>
          <a:prstGeom prst="ellipse">
            <a:avLst/>
          </a:prstGeom>
          <a:noFill/>
        </p:spPr>
        <p:txBody>
          <a:bodyPr/>
          <a:lstStyle>
            <a:lvl1pPr algn="ctr">
              <a:defRPr/>
            </a:lvl1pPr>
          </a:lstStyle>
          <a:p>
            <a:endParaRPr lang="en-US"/>
          </a:p>
        </p:txBody>
      </p:sp>
      <p:sp>
        <p:nvSpPr>
          <p:cNvPr id="19" name="Text Placeholder 14">
            <a:extLst>
              <a:ext uri="{FF2B5EF4-FFF2-40B4-BE49-F238E27FC236}">
                <a16:creationId xmlns:a16="http://schemas.microsoft.com/office/drawing/2014/main" id="{D36BBB16-E97B-BE46-B84D-97E645C00199}"/>
              </a:ext>
            </a:extLst>
          </p:cNvPr>
          <p:cNvSpPr>
            <a:spLocks noGrp="1"/>
          </p:cNvSpPr>
          <p:nvPr>
            <p:ph type="body" sz="quarter" idx="56" hasCustomPrompt="1"/>
          </p:nvPr>
        </p:nvSpPr>
        <p:spPr>
          <a:xfrm>
            <a:off x="3722346" y="3714918"/>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0" name="Text Placeholder 14">
            <a:extLst>
              <a:ext uri="{FF2B5EF4-FFF2-40B4-BE49-F238E27FC236}">
                <a16:creationId xmlns:a16="http://schemas.microsoft.com/office/drawing/2014/main" id="{38329352-6D6F-F64F-92A7-FC7CD9307F4D}"/>
              </a:ext>
            </a:extLst>
          </p:cNvPr>
          <p:cNvSpPr>
            <a:spLocks noGrp="1"/>
          </p:cNvSpPr>
          <p:nvPr>
            <p:ph type="body" sz="quarter" idx="57" hasCustomPrompt="1"/>
          </p:nvPr>
        </p:nvSpPr>
        <p:spPr>
          <a:xfrm>
            <a:off x="6102185" y="3714918"/>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Tree>
    <p:extLst>
      <p:ext uri="{BB962C8B-B14F-4D97-AF65-F5344CB8AC3E}">
        <p14:creationId xmlns:p14="http://schemas.microsoft.com/office/powerpoint/2010/main" val="3968545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rot="5400000">
            <a:off x="8739909" y="4235863"/>
            <a:ext cx="2870200" cy="431800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0800000">
            <a:off x="-1527694" y="-217373"/>
            <a:ext cx="2870200" cy="4318000"/>
          </a:xfrm>
          <a:prstGeom prst="rect">
            <a:avLst/>
          </a:prstGeom>
        </p:spPr>
      </p:pic>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3"/>
          <a:stretch>
            <a:fillRect/>
          </a:stretch>
        </p:blipFill>
        <p:spPr>
          <a:xfrm rot="7671614">
            <a:off x="-1894119" y="-1961407"/>
            <a:ext cx="4191990" cy="4191990"/>
          </a:xfrm>
          <a:prstGeom prst="rect">
            <a:avLst/>
          </a:prstGeom>
        </p:spPr>
      </p:pic>
      <p:sp>
        <p:nvSpPr>
          <p:cNvPr id="16" name="Picture Placeholder 2">
            <a:extLst>
              <a:ext uri="{FF2B5EF4-FFF2-40B4-BE49-F238E27FC236}">
                <a16:creationId xmlns:a16="http://schemas.microsoft.com/office/drawing/2014/main" id="{41D4165E-8C56-7940-BBA3-3CD28244FFD2}"/>
              </a:ext>
            </a:extLst>
          </p:cNvPr>
          <p:cNvSpPr>
            <a:spLocks noGrp="1"/>
          </p:cNvSpPr>
          <p:nvPr>
            <p:ph type="pic" sz="quarter" idx="52"/>
          </p:nvPr>
        </p:nvSpPr>
        <p:spPr>
          <a:xfrm>
            <a:off x="2612394" y="2047603"/>
            <a:ext cx="1440000" cy="1440000"/>
          </a:xfrm>
          <a:prstGeom prst="ellipse">
            <a:avLst/>
          </a:prstGeom>
          <a:noFill/>
        </p:spPr>
        <p:txBody>
          <a:bodyPr/>
          <a:lstStyle>
            <a:lvl1pPr algn="ctr">
              <a:defRPr/>
            </a:lvl1pPr>
          </a:lstStyle>
          <a:p>
            <a:endParaRPr lang="en-US"/>
          </a:p>
        </p:txBody>
      </p:sp>
      <p:sp>
        <p:nvSpPr>
          <p:cNvPr id="17" name="Picture Placeholder 2">
            <a:extLst>
              <a:ext uri="{FF2B5EF4-FFF2-40B4-BE49-F238E27FC236}">
                <a16:creationId xmlns:a16="http://schemas.microsoft.com/office/drawing/2014/main" id="{B3DCFFCB-539E-E549-86FE-745DA4AC6159}"/>
              </a:ext>
            </a:extLst>
          </p:cNvPr>
          <p:cNvSpPr>
            <a:spLocks noGrp="1"/>
          </p:cNvSpPr>
          <p:nvPr>
            <p:ph type="pic" sz="quarter" idx="53"/>
          </p:nvPr>
        </p:nvSpPr>
        <p:spPr>
          <a:xfrm>
            <a:off x="5375999" y="2052650"/>
            <a:ext cx="1440000" cy="1440000"/>
          </a:xfrm>
          <a:prstGeom prst="ellipse">
            <a:avLst/>
          </a:prstGeom>
          <a:noFill/>
        </p:spPr>
        <p:txBody>
          <a:bodyPr/>
          <a:lstStyle>
            <a:lvl1pPr algn="ctr">
              <a:defRPr/>
            </a:lvl1pPr>
          </a:lstStyle>
          <a:p>
            <a:endParaRPr lang="en-US"/>
          </a:p>
        </p:txBody>
      </p:sp>
      <p:sp>
        <p:nvSpPr>
          <p:cNvPr id="18" name="Picture Placeholder 2">
            <a:extLst>
              <a:ext uri="{FF2B5EF4-FFF2-40B4-BE49-F238E27FC236}">
                <a16:creationId xmlns:a16="http://schemas.microsoft.com/office/drawing/2014/main" id="{3214A36D-E3D9-1248-A1CF-C381A3CB231C}"/>
              </a:ext>
            </a:extLst>
          </p:cNvPr>
          <p:cNvSpPr>
            <a:spLocks noGrp="1"/>
          </p:cNvSpPr>
          <p:nvPr>
            <p:ph type="pic" sz="quarter" idx="54"/>
          </p:nvPr>
        </p:nvSpPr>
        <p:spPr>
          <a:xfrm>
            <a:off x="8139603" y="2093398"/>
            <a:ext cx="1440000" cy="1440000"/>
          </a:xfrm>
          <a:prstGeom prst="ellipse">
            <a:avLst/>
          </a:prstGeom>
          <a:noFill/>
        </p:spPr>
        <p:txBody>
          <a:bodyPr/>
          <a:lstStyle>
            <a:lvl1pPr algn="ctr">
              <a:defRPr/>
            </a:lvl1pPr>
          </a:lstStyle>
          <a:p>
            <a:endParaRPr lang="en-US"/>
          </a:p>
        </p:txBody>
      </p:sp>
      <p:sp>
        <p:nvSpPr>
          <p:cNvPr id="24" name="Text Placeholder 14">
            <a:extLst>
              <a:ext uri="{FF2B5EF4-FFF2-40B4-BE49-F238E27FC236}">
                <a16:creationId xmlns:a16="http://schemas.microsoft.com/office/drawing/2014/main" id="{674981C6-E612-BA4B-9B64-A69808D3F72D}"/>
              </a:ext>
            </a:extLst>
          </p:cNvPr>
          <p:cNvSpPr>
            <a:spLocks noGrp="1"/>
          </p:cNvSpPr>
          <p:nvPr>
            <p:ph type="body" sz="quarter" idx="56" hasCustomPrompt="1"/>
          </p:nvPr>
        </p:nvSpPr>
        <p:spPr>
          <a:xfrm>
            <a:off x="2218409" y="3699025"/>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5" name="Text Placeholder 14">
            <a:extLst>
              <a:ext uri="{FF2B5EF4-FFF2-40B4-BE49-F238E27FC236}">
                <a16:creationId xmlns:a16="http://schemas.microsoft.com/office/drawing/2014/main" id="{D079409F-1782-7D47-BD9A-25436C9D1A15}"/>
              </a:ext>
            </a:extLst>
          </p:cNvPr>
          <p:cNvSpPr>
            <a:spLocks noGrp="1"/>
          </p:cNvSpPr>
          <p:nvPr>
            <p:ph type="body" sz="quarter" idx="57" hasCustomPrompt="1"/>
          </p:nvPr>
        </p:nvSpPr>
        <p:spPr>
          <a:xfrm>
            <a:off x="4981139" y="3699025"/>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6" name="Text Placeholder 14">
            <a:extLst>
              <a:ext uri="{FF2B5EF4-FFF2-40B4-BE49-F238E27FC236}">
                <a16:creationId xmlns:a16="http://schemas.microsoft.com/office/drawing/2014/main" id="{050C6EFC-3112-9E4B-B799-9A5852FB5176}"/>
              </a:ext>
            </a:extLst>
          </p:cNvPr>
          <p:cNvSpPr>
            <a:spLocks noGrp="1"/>
          </p:cNvSpPr>
          <p:nvPr>
            <p:ph type="body" sz="quarter" idx="59" hasCustomPrompt="1"/>
          </p:nvPr>
        </p:nvSpPr>
        <p:spPr>
          <a:xfrm>
            <a:off x="7743869" y="3699025"/>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Tree>
    <p:extLst>
      <p:ext uri="{BB962C8B-B14F-4D97-AF65-F5344CB8AC3E}">
        <p14:creationId xmlns:p14="http://schemas.microsoft.com/office/powerpoint/2010/main" val="22211999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rot="5400000">
            <a:off x="8739909" y="4235863"/>
            <a:ext cx="2870200" cy="431800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0800000">
            <a:off x="-1527694" y="-217373"/>
            <a:ext cx="2870200" cy="4318000"/>
          </a:xfrm>
          <a:prstGeom prst="rect">
            <a:avLst/>
          </a:prstGeom>
        </p:spPr>
      </p:pic>
      <p:pic>
        <p:nvPicPr>
          <p:cNvPr id="6" name="Picture 5">
            <a:extLst>
              <a:ext uri="{FF2B5EF4-FFF2-40B4-BE49-F238E27FC236}">
                <a16:creationId xmlns:a16="http://schemas.microsoft.com/office/drawing/2014/main" id="{14C0DFA1-B04A-1341-9F16-0FF393B67602}"/>
              </a:ext>
            </a:extLst>
          </p:cNvPr>
          <p:cNvPicPr>
            <a:picLocks noChangeAspect="1"/>
          </p:cNvPicPr>
          <p:nvPr userDrawn="1"/>
        </p:nvPicPr>
        <p:blipFill>
          <a:blip r:embed="rId3"/>
          <a:stretch>
            <a:fillRect/>
          </a:stretch>
        </p:blipFill>
        <p:spPr>
          <a:xfrm rot="7671614">
            <a:off x="-1894119" y="-1961407"/>
            <a:ext cx="4191990" cy="4191990"/>
          </a:xfrm>
          <a:prstGeom prst="rect">
            <a:avLst/>
          </a:prstGeom>
        </p:spPr>
      </p:pic>
      <p:sp>
        <p:nvSpPr>
          <p:cNvPr id="16" name="Picture Placeholder 2">
            <a:extLst>
              <a:ext uri="{FF2B5EF4-FFF2-40B4-BE49-F238E27FC236}">
                <a16:creationId xmlns:a16="http://schemas.microsoft.com/office/drawing/2014/main" id="{41D4165E-8C56-7940-BBA3-3CD28244FFD2}"/>
              </a:ext>
            </a:extLst>
          </p:cNvPr>
          <p:cNvSpPr>
            <a:spLocks noGrp="1"/>
          </p:cNvSpPr>
          <p:nvPr>
            <p:ph type="pic" sz="quarter" idx="52"/>
          </p:nvPr>
        </p:nvSpPr>
        <p:spPr>
          <a:xfrm>
            <a:off x="1756792" y="2047603"/>
            <a:ext cx="1440000" cy="1440000"/>
          </a:xfrm>
          <a:prstGeom prst="ellipse">
            <a:avLst/>
          </a:prstGeom>
          <a:noFill/>
        </p:spPr>
        <p:txBody>
          <a:bodyPr/>
          <a:lstStyle>
            <a:lvl1pPr algn="ctr">
              <a:defRPr/>
            </a:lvl1pPr>
          </a:lstStyle>
          <a:p>
            <a:endParaRPr lang="en-US"/>
          </a:p>
        </p:txBody>
      </p:sp>
      <p:sp>
        <p:nvSpPr>
          <p:cNvPr id="17" name="Picture Placeholder 2">
            <a:extLst>
              <a:ext uri="{FF2B5EF4-FFF2-40B4-BE49-F238E27FC236}">
                <a16:creationId xmlns:a16="http://schemas.microsoft.com/office/drawing/2014/main" id="{B3DCFFCB-539E-E549-86FE-745DA4AC6159}"/>
              </a:ext>
            </a:extLst>
          </p:cNvPr>
          <p:cNvSpPr>
            <a:spLocks noGrp="1"/>
          </p:cNvSpPr>
          <p:nvPr>
            <p:ph type="pic" sz="quarter" idx="53"/>
          </p:nvPr>
        </p:nvSpPr>
        <p:spPr>
          <a:xfrm>
            <a:off x="4113250" y="2052650"/>
            <a:ext cx="1440000" cy="1440000"/>
          </a:xfrm>
          <a:prstGeom prst="ellipse">
            <a:avLst/>
          </a:prstGeom>
          <a:noFill/>
        </p:spPr>
        <p:txBody>
          <a:bodyPr/>
          <a:lstStyle>
            <a:lvl1pPr algn="ctr">
              <a:defRPr/>
            </a:lvl1pPr>
          </a:lstStyle>
          <a:p>
            <a:endParaRPr lang="en-US"/>
          </a:p>
        </p:txBody>
      </p:sp>
      <p:sp>
        <p:nvSpPr>
          <p:cNvPr id="18" name="Picture Placeholder 2">
            <a:extLst>
              <a:ext uri="{FF2B5EF4-FFF2-40B4-BE49-F238E27FC236}">
                <a16:creationId xmlns:a16="http://schemas.microsoft.com/office/drawing/2014/main" id="{3214A36D-E3D9-1248-A1CF-C381A3CB231C}"/>
              </a:ext>
            </a:extLst>
          </p:cNvPr>
          <p:cNvSpPr>
            <a:spLocks noGrp="1"/>
          </p:cNvSpPr>
          <p:nvPr>
            <p:ph type="pic" sz="quarter" idx="54"/>
          </p:nvPr>
        </p:nvSpPr>
        <p:spPr>
          <a:xfrm>
            <a:off x="8826165" y="2047603"/>
            <a:ext cx="1440000" cy="1440000"/>
          </a:xfrm>
          <a:prstGeom prst="ellipse">
            <a:avLst/>
          </a:prstGeom>
          <a:noFill/>
        </p:spPr>
        <p:txBody>
          <a:bodyPr/>
          <a:lstStyle>
            <a:lvl1pPr algn="ctr">
              <a:defRPr/>
            </a:lvl1pPr>
          </a:lstStyle>
          <a:p>
            <a:endParaRPr lang="en-US"/>
          </a:p>
        </p:txBody>
      </p:sp>
      <p:sp>
        <p:nvSpPr>
          <p:cNvPr id="13" name="Picture Placeholder 2">
            <a:extLst>
              <a:ext uri="{FF2B5EF4-FFF2-40B4-BE49-F238E27FC236}">
                <a16:creationId xmlns:a16="http://schemas.microsoft.com/office/drawing/2014/main" id="{66C2DE65-544D-E340-8247-8C598E6FD768}"/>
              </a:ext>
            </a:extLst>
          </p:cNvPr>
          <p:cNvSpPr>
            <a:spLocks noGrp="1"/>
          </p:cNvSpPr>
          <p:nvPr>
            <p:ph type="pic" sz="quarter" idx="55"/>
          </p:nvPr>
        </p:nvSpPr>
        <p:spPr>
          <a:xfrm>
            <a:off x="6469708" y="2047603"/>
            <a:ext cx="1440000" cy="1440000"/>
          </a:xfrm>
          <a:prstGeom prst="ellipse">
            <a:avLst/>
          </a:prstGeom>
          <a:noFill/>
        </p:spPr>
        <p:txBody>
          <a:bodyPr/>
          <a:lstStyle>
            <a:lvl1pPr algn="ctr">
              <a:defRPr/>
            </a:lvl1pPr>
          </a:lstStyle>
          <a:p>
            <a:endParaRPr lang="en-US"/>
          </a:p>
        </p:txBody>
      </p:sp>
      <p:sp>
        <p:nvSpPr>
          <p:cNvPr id="14" name="Text Placeholder 14">
            <a:extLst>
              <a:ext uri="{FF2B5EF4-FFF2-40B4-BE49-F238E27FC236}">
                <a16:creationId xmlns:a16="http://schemas.microsoft.com/office/drawing/2014/main" id="{4BD80504-DD06-F947-95EF-0B76066F5B55}"/>
              </a:ext>
            </a:extLst>
          </p:cNvPr>
          <p:cNvSpPr>
            <a:spLocks noGrp="1"/>
          </p:cNvSpPr>
          <p:nvPr>
            <p:ph type="body" sz="quarter" idx="56" hasCustomPrompt="1"/>
          </p:nvPr>
        </p:nvSpPr>
        <p:spPr>
          <a:xfrm>
            <a:off x="1364228" y="3722776"/>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15" name="Text Placeholder 14">
            <a:extLst>
              <a:ext uri="{FF2B5EF4-FFF2-40B4-BE49-F238E27FC236}">
                <a16:creationId xmlns:a16="http://schemas.microsoft.com/office/drawing/2014/main" id="{2D39FDB9-BCAE-2840-B78A-E94B158E26C9}"/>
              </a:ext>
            </a:extLst>
          </p:cNvPr>
          <p:cNvSpPr>
            <a:spLocks noGrp="1"/>
          </p:cNvSpPr>
          <p:nvPr>
            <p:ph type="body" sz="quarter" idx="57" hasCustomPrompt="1"/>
          </p:nvPr>
        </p:nvSpPr>
        <p:spPr>
          <a:xfrm>
            <a:off x="3729375" y="3722776"/>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19" name="Text Placeholder 14">
            <a:extLst>
              <a:ext uri="{FF2B5EF4-FFF2-40B4-BE49-F238E27FC236}">
                <a16:creationId xmlns:a16="http://schemas.microsoft.com/office/drawing/2014/main" id="{A4AA0817-51D7-F744-8E69-6C2BAB208C1E}"/>
              </a:ext>
            </a:extLst>
          </p:cNvPr>
          <p:cNvSpPr>
            <a:spLocks noGrp="1"/>
          </p:cNvSpPr>
          <p:nvPr>
            <p:ph type="body" sz="quarter" idx="59" hasCustomPrompt="1"/>
          </p:nvPr>
        </p:nvSpPr>
        <p:spPr>
          <a:xfrm>
            <a:off x="6094522" y="3722776"/>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
        <p:nvSpPr>
          <p:cNvPr id="22" name="Text Placeholder 14">
            <a:extLst>
              <a:ext uri="{FF2B5EF4-FFF2-40B4-BE49-F238E27FC236}">
                <a16:creationId xmlns:a16="http://schemas.microsoft.com/office/drawing/2014/main" id="{296B5A2D-9F0D-B548-9DCE-6E7D5E96D413}"/>
              </a:ext>
            </a:extLst>
          </p:cNvPr>
          <p:cNvSpPr>
            <a:spLocks noGrp="1"/>
          </p:cNvSpPr>
          <p:nvPr>
            <p:ph type="body" sz="quarter" idx="62" hasCustomPrompt="1"/>
          </p:nvPr>
        </p:nvSpPr>
        <p:spPr>
          <a:xfrm>
            <a:off x="8459668" y="3722776"/>
            <a:ext cx="2228850" cy="2032000"/>
          </a:xfrm>
          <a:prstGeom prst="rect">
            <a:avLst/>
          </a:prstGeom>
        </p:spPr>
        <p:txBody>
          <a:bodyPr/>
          <a:lstStyle>
            <a:lvl1pPr algn="ctr">
              <a:defRPr sz="1800" b="1">
                <a:solidFill>
                  <a:schemeClr val="tx1"/>
                </a:solidFill>
              </a:defRPr>
            </a:lvl1pPr>
          </a:lstStyle>
          <a:p>
            <a:r>
              <a:rPr lang="en-US" sz="900" b="0"/>
              <a:t>Job Title</a:t>
            </a:r>
          </a:p>
          <a:p>
            <a:r>
              <a:rPr lang="en-US" sz="900"/>
              <a:t>Name Surname</a:t>
            </a:r>
          </a:p>
          <a:p>
            <a:r>
              <a:rPr lang="en-US" sz="900" b="0"/>
              <a:t>Description </a:t>
            </a:r>
            <a:r>
              <a:rPr lang="en-GB" sz="900" b="0"/>
              <a:t>Lorem ipsum </a:t>
            </a:r>
            <a:r>
              <a:rPr lang="en-GB" sz="900" b="0" err="1"/>
              <a:t>dolor</a:t>
            </a:r>
            <a:r>
              <a:rPr lang="en-GB" sz="900" b="0"/>
              <a:t> sit </a:t>
            </a:r>
            <a:r>
              <a:rPr lang="en-GB" sz="900" b="0" err="1"/>
              <a:t>amet</a:t>
            </a:r>
            <a:r>
              <a:rPr lang="en-GB" sz="900" b="0"/>
              <a:t>, </a:t>
            </a:r>
            <a:r>
              <a:rPr lang="en-GB" sz="900" b="0" err="1"/>
              <a:t>consectetur</a:t>
            </a:r>
            <a:r>
              <a:rPr lang="en-GB" sz="900" b="0"/>
              <a:t> </a:t>
            </a:r>
            <a:r>
              <a:rPr lang="en-GB" sz="900" b="0" err="1"/>
              <a:t>adipiscing</a:t>
            </a:r>
            <a:r>
              <a:rPr lang="en-GB" sz="900" b="0"/>
              <a:t> </a:t>
            </a:r>
            <a:r>
              <a:rPr lang="en-GB" sz="900" b="0" err="1"/>
              <a:t>elit</a:t>
            </a:r>
            <a:r>
              <a:rPr lang="en-GB" sz="900" b="0"/>
              <a:t>, </a:t>
            </a:r>
            <a:r>
              <a:rPr lang="en-GB" sz="900" b="0" err="1"/>
              <a:t>sed</a:t>
            </a:r>
            <a:r>
              <a:rPr lang="en-GB" sz="900" b="0"/>
              <a:t> do </a:t>
            </a:r>
            <a:r>
              <a:rPr lang="en-GB" sz="900" b="0" err="1"/>
              <a:t>eiusmod</a:t>
            </a:r>
            <a:r>
              <a:rPr lang="en-GB" sz="900" b="0"/>
              <a:t> </a:t>
            </a:r>
            <a:r>
              <a:rPr lang="en-GB" sz="900" b="0" err="1"/>
              <a:t>tempor</a:t>
            </a:r>
            <a:r>
              <a:rPr lang="en-GB" sz="900" b="0"/>
              <a:t>.</a:t>
            </a:r>
            <a:endParaRPr lang="en-US" sz="900" b="0"/>
          </a:p>
        </p:txBody>
      </p:sp>
    </p:spTree>
    <p:extLst>
      <p:ext uri="{BB962C8B-B14F-4D97-AF65-F5344CB8AC3E}">
        <p14:creationId xmlns:p14="http://schemas.microsoft.com/office/powerpoint/2010/main" val="11914784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B37CA20-734E-FF4D-B108-E37FA18AE53F}"/>
              </a:ext>
            </a:extLst>
          </p:cNvPr>
          <p:cNvSpPr/>
          <p:nvPr userDrawn="1"/>
        </p:nvSpPr>
        <p:spPr>
          <a:xfrm>
            <a:off x="-1781299" y="-1995055"/>
            <a:ext cx="10580915" cy="105927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72180" rtl="0" eaLnBrk="1" fontAlgn="auto" latinLnBrk="0" hangingPunct="1">
              <a:lnSpc>
                <a:spcPct val="100000"/>
              </a:lnSpc>
              <a:spcBef>
                <a:spcPts val="0"/>
              </a:spcBef>
              <a:spcAft>
                <a:spcPts val="0"/>
              </a:spcAft>
              <a:buClrTx/>
              <a:buSzTx/>
              <a:buFontTx/>
              <a:buNone/>
              <a:tabLst/>
              <a:defRPr/>
            </a:pPr>
            <a:endParaRPr kumimoji="0" lang="en-US" sz="2308"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38944C15-19CB-EE4E-B681-D14A2787B40B}"/>
              </a:ext>
            </a:extLst>
          </p:cNvPr>
          <p:cNvSpPr txBox="1">
            <a:spLocks/>
          </p:cNvSpPr>
          <p:nvPr userDrawn="1"/>
        </p:nvSpPr>
        <p:spPr>
          <a:xfrm>
            <a:off x="637309" y="724443"/>
            <a:ext cx="7215774" cy="824658"/>
          </a:xfrm>
          <a:prstGeom prst="rect">
            <a:avLst/>
          </a:prstGeom>
        </p:spPr>
        <p:txBody>
          <a:bodyPr anchor="b">
            <a:noAutofit/>
          </a:bodyPr>
          <a:lstStyle>
            <a:lvl1pPr algn="ctr" defTabSz="914400" rtl="0" eaLnBrk="1" latinLnBrk="0" hangingPunct="1">
              <a:lnSpc>
                <a:spcPct val="90000"/>
              </a:lnSpc>
              <a:spcBef>
                <a:spcPct val="0"/>
              </a:spcBef>
              <a:buNone/>
              <a:defRPr lang="en-US" sz="2800" b="1" kern="1200" baseline="0" dirty="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3C3C3B"/>
              </a:solidFill>
              <a:effectLst/>
              <a:uLnTx/>
              <a:uFillTx/>
              <a:latin typeface="Arial" panose="020B060402020202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3C3C3B"/>
              </a:solidFill>
              <a:effectLst/>
              <a:uLnTx/>
              <a:uFillTx/>
              <a:latin typeface="Arial" panose="020B0604020202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3C3C3B"/>
                </a:solidFill>
                <a:effectLst/>
                <a:uLnTx/>
                <a:uFillTx/>
                <a:latin typeface="Arial" panose="020B0604020202020204"/>
                <a:ea typeface="+mj-ea"/>
                <a:cs typeface="+mj-cs"/>
              </a:rPr>
              <a:t>We deliver training to leading organisations locally and globally.</a:t>
            </a:r>
          </a:p>
        </p:txBody>
      </p:sp>
      <p:sp>
        <p:nvSpPr>
          <p:cNvPr id="7" name="Picture Placeholder 2">
            <a:extLst>
              <a:ext uri="{FF2B5EF4-FFF2-40B4-BE49-F238E27FC236}">
                <a16:creationId xmlns:a16="http://schemas.microsoft.com/office/drawing/2014/main" id="{B45C2088-FCF3-8F40-B897-DDAFA7C32F40}"/>
              </a:ext>
            </a:extLst>
          </p:cNvPr>
          <p:cNvSpPr>
            <a:spLocks noGrp="1"/>
          </p:cNvSpPr>
          <p:nvPr>
            <p:ph type="pic" sz="quarter" idx="34" hasCustomPrompt="1"/>
          </p:nvPr>
        </p:nvSpPr>
        <p:spPr>
          <a:xfrm>
            <a:off x="637309" y="1921515"/>
            <a:ext cx="1814032" cy="865187"/>
          </a:xfrm>
          <a:prstGeom prst="rect">
            <a:avLst/>
          </a:prstGeom>
        </p:spPr>
        <p:txBody>
          <a:bodyPr/>
          <a:lstStyle>
            <a:lvl1pPr algn="ctr">
              <a:defRPr>
                <a:solidFill>
                  <a:schemeClr val="bg2"/>
                </a:solidFill>
              </a:defRPr>
            </a:lvl1pPr>
          </a:lstStyle>
          <a:p>
            <a:r>
              <a:rPr lang="en-US"/>
              <a:t>Add Client logo</a:t>
            </a:r>
          </a:p>
        </p:txBody>
      </p:sp>
      <p:sp>
        <p:nvSpPr>
          <p:cNvPr id="9" name="Picture Placeholder 2">
            <a:extLst>
              <a:ext uri="{FF2B5EF4-FFF2-40B4-BE49-F238E27FC236}">
                <a16:creationId xmlns:a16="http://schemas.microsoft.com/office/drawing/2014/main" id="{D70E7F44-C4A5-BE4A-B6C7-4790BD4A4718}"/>
              </a:ext>
            </a:extLst>
          </p:cNvPr>
          <p:cNvSpPr>
            <a:spLocks noGrp="1"/>
          </p:cNvSpPr>
          <p:nvPr>
            <p:ph type="pic" sz="quarter" idx="38" hasCustomPrompt="1"/>
          </p:nvPr>
        </p:nvSpPr>
        <p:spPr>
          <a:xfrm>
            <a:off x="637309" y="3209885"/>
            <a:ext cx="1814032" cy="865187"/>
          </a:xfrm>
          <a:prstGeom prst="rect">
            <a:avLst/>
          </a:prstGeom>
        </p:spPr>
        <p:txBody>
          <a:bodyPr/>
          <a:lstStyle>
            <a:lvl1pPr algn="ctr">
              <a:defRPr>
                <a:solidFill>
                  <a:schemeClr val="bg2"/>
                </a:solidFill>
              </a:defRPr>
            </a:lvl1pPr>
          </a:lstStyle>
          <a:p>
            <a:r>
              <a:rPr lang="en-US"/>
              <a:t>Add Client logo</a:t>
            </a:r>
          </a:p>
        </p:txBody>
      </p:sp>
      <p:sp>
        <p:nvSpPr>
          <p:cNvPr id="10" name="Picture Placeholder 2">
            <a:extLst>
              <a:ext uri="{FF2B5EF4-FFF2-40B4-BE49-F238E27FC236}">
                <a16:creationId xmlns:a16="http://schemas.microsoft.com/office/drawing/2014/main" id="{EF86C295-30B2-8B43-A4F3-7AAEAC7AB4A7}"/>
              </a:ext>
            </a:extLst>
          </p:cNvPr>
          <p:cNvSpPr>
            <a:spLocks noGrp="1"/>
          </p:cNvSpPr>
          <p:nvPr>
            <p:ph type="pic" sz="quarter" idx="39" hasCustomPrompt="1"/>
          </p:nvPr>
        </p:nvSpPr>
        <p:spPr>
          <a:xfrm>
            <a:off x="637309" y="4498254"/>
            <a:ext cx="1814032" cy="865187"/>
          </a:xfrm>
          <a:prstGeom prst="rect">
            <a:avLst/>
          </a:prstGeom>
        </p:spPr>
        <p:txBody>
          <a:bodyPr/>
          <a:lstStyle>
            <a:lvl1pPr algn="ctr">
              <a:defRPr>
                <a:solidFill>
                  <a:schemeClr val="bg2"/>
                </a:solidFill>
              </a:defRPr>
            </a:lvl1pPr>
          </a:lstStyle>
          <a:p>
            <a:r>
              <a:rPr lang="en-US"/>
              <a:t>Add Client logo</a:t>
            </a:r>
          </a:p>
        </p:txBody>
      </p:sp>
      <p:sp>
        <p:nvSpPr>
          <p:cNvPr id="11" name="Picture Placeholder 2">
            <a:extLst>
              <a:ext uri="{FF2B5EF4-FFF2-40B4-BE49-F238E27FC236}">
                <a16:creationId xmlns:a16="http://schemas.microsoft.com/office/drawing/2014/main" id="{50A5ADE0-EC22-8B40-8C56-0E62108D9EE2}"/>
              </a:ext>
            </a:extLst>
          </p:cNvPr>
          <p:cNvSpPr>
            <a:spLocks noGrp="1"/>
          </p:cNvSpPr>
          <p:nvPr>
            <p:ph type="pic" sz="quarter" idx="40" hasCustomPrompt="1"/>
          </p:nvPr>
        </p:nvSpPr>
        <p:spPr>
          <a:xfrm>
            <a:off x="2902984" y="1921515"/>
            <a:ext cx="1814032" cy="865187"/>
          </a:xfrm>
          <a:prstGeom prst="rect">
            <a:avLst/>
          </a:prstGeom>
        </p:spPr>
        <p:txBody>
          <a:bodyPr/>
          <a:lstStyle>
            <a:lvl1pPr algn="ctr">
              <a:defRPr>
                <a:solidFill>
                  <a:schemeClr val="bg2"/>
                </a:solidFill>
              </a:defRPr>
            </a:lvl1pPr>
          </a:lstStyle>
          <a:p>
            <a:r>
              <a:rPr lang="en-US"/>
              <a:t>Add Client logo</a:t>
            </a:r>
          </a:p>
        </p:txBody>
      </p:sp>
      <p:sp>
        <p:nvSpPr>
          <p:cNvPr id="12" name="Picture Placeholder 2">
            <a:extLst>
              <a:ext uri="{FF2B5EF4-FFF2-40B4-BE49-F238E27FC236}">
                <a16:creationId xmlns:a16="http://schemas.microsoft.com/office/drawing/2014/main" id="{31643485-E9D0-3F4E-8E55-56DF9EC687C8}"/>
              </a:ext>
            </a:extLst>
          </p:cNvPr>
          <p:cNvSpPr>
            <a:spLocks noGrp="1"/>
          </p:cNvSpPr>
          <p:nvPr>
            <p:ph type="pic" sz="quarter" idx="41" hasCustomPrompt="1"/>
          </p:nvPr>
        </p:nvSpPr>
        <p:spPr>
          <a:xfrm>
            <a:off x="2902984" y="3209885"/>
            <a:ext cx="1814032" cy="865187"/>
          </a:xfrm>
          <a:prstGeom prst="rect">
            <a:avLst/>
          </a:prstGeom>
        </p:spPr>
        <p:txBody>
          <a:bodyPr/>
          <a:lstStyle>
            <a:lvl1pPr algn="ctr">
              <a:defRPr>
                <a:solidFill>
                  <a:schemeClr val="bg2"/>
                </a:solidFill>
              </a:defRPr>
            </a:lvl1pPr>
          </a:lstStyle>
          <a:p>
            <a:r>
              <a:rPr lang="en-US"/>
              <a:t>Add Client logo</a:t>
            </a:r>
          </a:p>
        </p:txBody>
      </p:sp>
      <p:sp>
        <p:nvSpPr>
          <p:cNvPr id="13" name="Picture Placeholder 2">
            <a:extLst>
              <a:ext uri="{FF2B5EF4-FFF2-40B4-BE49-F238E27FC236}">
                <a16:creationId xmlns:a16="http://schemas.microsoft.com/office/drawing/2014/main" id="{07838736-DDEA-5640-952A-AFB342725C64}"/>
              </a:ext>
            </a:extLst>
          </p:cNvPr>
          <p:cNvSpPr>
            <a:spLocks noGrp="1"/>
          </p:cNvSpPr>
          <p:nvPr>
            <p:ph type="pic" sz="quarter" idx="42" hasCustomPrompt="1"/>
          </p:nvPr>
        </p:nvSpPr>
        <p:spPr>
          <a:xfrm>
            <a:off x="2902984" y="4498254"/>
            <a:ext cx="1814032" cy="865187"/>
          </a:xfrm>
          <a:prstGeom prst="rect">
            <a:avLst/>
          </a:prstGeom>
        </p:spPr>
        <p:txBody>
          <a:bodyPr/>
          <a:lstStyle>
            <a:lvl1pPr algn="ctr">
              <a:defRPr>
                <a:solidFill>
                  <a:schemeClr val="bg2"/>
                </a:solidFill>
              </a:defRPr>
            </a:lvl1pPr>
          </a:lstStyle>
          <a:p>
            <a:r>
              <a:rPr lang="en-US"/>
              <a:t>Add Client logo</a:t>
            </a:r>
          </a:p>
        </p:txBody>
      </p:sp>
      <p:sp>
        <p:nvSpPr>
          <p:cNvPr id="14" name="Picture Placeholder 2">
            <a:extLst>
              <a:ext uri="{FF2B5EF4-FFF2-40B4-BE49-F238E27FC236}">
                <a16:creationId xmlns:a16="http://schemas.microsoft.com/office/drawing/2014/main" id="{AD568348-19C9-7C40-ADE1-D93D9FA5FFC2}"/>
              </a:ext>
            </a:extLst>
          </p:cNvPr>
          <p:cNvSpPr>
            <a:spLocks noGrp="1"/>
          </p:cNvSpPr>
          <p:nvPr>
            <p:ph type="pic" sz="quarter" idx="43" hasCustomPrompt="1"/>
          </p:nvPr>
        </p:nvSpPr>
        <p:spPr>
          <a:xfrm>
            <a:off x="5168659" y="1921515"/>
            <a:ext cx="1814032" cy="865187"/>
          </a:xfrm>
          <a:prstGeom prst="rect">
            <a:avLst/>
          </a:prstGeom>
        </p:spPr>
        <p:txBody>
          <a:bodyPr/>
          <a:lstStyle>
            <a:lvl1pPr algn="ctr">
              <a:defRPr>
                <a:solidFill>
                  <a:schemeClr val="bg2"/>
                </a:solidFill>
              </a:defRPr>
            </a:lvl1pPr>
          </a:lstStyle>
          <a:p>
            <a:r>
              <a:rPr lang="en-US"/>
              <a:t>Add Client logo</a:t>
            </a:r>
          </a:p>
        </p:txBody>
      </p:sp>
      <p:sp>
        <p:nvSpPr>
          <p:cNvPr id="15" name="Picture Placeholder 2">
            <a:extLst>
              <a:ext uri="{FF2B5EF4-FFF2-40B4-BE49-F238E27FC236}">
                <a16:creationId xmlns:a16="http://schemas.microsoft.com/office/drawing/2014/main" id="{F94CDF44-442E-524E-96A1-F3B1A5EB3031}"/>
              </a:ext>
            </a:extLst>
          </p:cNvPr>
          <p:cNvSpPr>
            <a:spLocks noGrp="1"/>
          </p:cNvSpPr>
          <p:nvPr>
            <p:ph type="pic" sz="quarter" idx="44" hasCustomPrompt="1"/>
          </p:nvPr>
        </p:nvSpPr>
        <p:spPr>
          <a:xfrm>
            <a:off x="5168659" y="3209885"/>
            <a:ext cx="1814032" cy="865187"/>
          </a:xfrm>
          <a:prstGeom prst="rect">
            <a:avLst/>
          </a:prstGeom>
        </p:spPr>
        <p:txBody>
          <a:bodyPr/>
          <a:lstStyle>
            <a:lvl1pPr algn="ctr">
              <a:defRPr>
                <a:solidFill>
                  <a:schemeClr val="bg2"/>
                </a:solidFill>
              </a:defRPr>
            </a:lvl1pPr>
          </a:lstStyle>
          <a:p>
            <a:r>
              <a:rPr lang="en-US"/>
              <a:t>Add Client logo</a:t>
            </a:r>
          </a:p>
        </p:txBody>
      </p:sp>
      <p:sp>
        <p:nvSpPr>
          <p:cNvPr id="16" name="Picture Placeholder 2">
            <a:extLst>
              <a:ext uri="{FF2B5EF4-FFF2-40B4-BE49-F238E27FC236}">
                <a16:creationId xmlns:a16="http://schemas.microsoft.com/office/drawing/2014/main" id="{A5B7D8D5-4E13-0E41-8FBE-7A46EBEA2302}"/>
              </a:ext>
            </a:extLst>
          </p:cNvPr>
          <p:cNvSpPr>
            <a:spLocks noGrp="1"/>
          </p:cNvSpPr>
          <p:nvPr>
            <p:ph type="pic" sz="quarter" idx="45" hasCustomPrompt="1"/>
          </p:nvPr>
        </p:nvSpPr>
        <p:spPr>
          <a:xfrm>
            <a:off x="5168659" y="4498254"/>
            <a:ext cx="1814032" cy="865187"/>
          </a:xfrm>
          <a:prstGeom prst="rect">
            <a:avLst/>
          </a:prstGeom>
        </p:spPr>
        <p:txBody>
          <a:bodyPr/>
          <a:lstStyle>
            <a:lvl1pPr algn="ctr">
              <a:defRPr>
                <a:solidFill>
                  <a:schemeClr val="bg2"/>
                </a:solidFill>
              </a:defRPr>
            </a:lvl1pPr>
          </a:lstStyle>
          <a:p>
            <a:r>
              <a:rPr lang="en-US"/>
              <a:t>Add Client logo</a:t>
            </a:r>
          </a:p>
        </p:txBody>
      </p:sp>
    </p:spTree>
    <p:extLst>
      <p:ext uri="{BB962C8B-B14F-4D97-AF65-F5344CB8AC3E}">
        <p14:creationId xmlns:p14="http://schemas.microsoft.com/office/powerpoint/2010/main" val="361339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slide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5738844" y="-948491"/>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315089">
            <a:off x="6591305" y="1247368"/>
            <a:ext cx="6956886" cy="6956886"/>
          </a:xfrm>
          <a:prstGeom prst="rect">
            <a:avLst/>
          </a:prstGeom>
        </p:spPr>
      </p:pic>
      <p:sp>
        <p:nvSpPr>
          <p:cNvPr id="9" name="Title 1">
            <a:extLst>
              <a:ext uri="{FF2B5EF4-FFF2-40B4-BE49-F238E27FC236}">
                <a16:creationId xmlns:a16="http://schemas.microsoft.com/office/drawing/2014/main" id="{F01E62B3-663D-D040-B707-70761D8E2764}"/>
              </a:ext>
            </a:extLst>
          </p:cNvPr>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a:t>
            </a:r>
          </a:p>
          <a:p>
            <a:pPr algn="r"/>
            <a:r>
              <a:rPr lang="en-US" sz="1200" baseline="0">
                <a:solidFill>
                  <a:schemeClr val="accent6">
                    <a:lumMod val="60000"/>
                    <a:lumOff val="40000"/>
                  </a:schemeClr>
                </a:solidFill>
                <a:latin typeface="+mn-lt"/>
              </a:rPr>
              <a:t>on the right hand side, </a:t>
            </a:r>
          </a:p>
          <a:p>
            <a:pPr algn="r"/>
            <a:r>
              <a:rPr lang="en-US" sz="1200" baseline="0">
                <a:solidFill>
                  <a:schemeClr val="accent6">
                    <a:lumMod val="60000"/>
                    <a:lumOff val="40000"/>
                  </a:schemeClr>
                </a:solidFill>
                <a:latin typeface="+mn-lt"/>
              </a:rPr>
              <a:t>click PICTURE OR TEXTURE FILL </a:t>
            </a:r>
          </a:p>
          <a:p>
            <a:pPr algn="r"/>
            <a:r>
              <a:rPr lang="en-US" sz="1200" baseline="0">
                <a:solidFill>
                  <a:schemeClr val="accent6">
                    <a:lumMod val="60000"/>
                    <a:lumOff val="40000"/>
                  </a:schemeClr>
                </a:solidFill>
                <a:latin typeface="+mn-lt"/>
              </a:rPr>
              <a:t>(the background may change to a default texture when you click this – don’t worry, it will change) &gt; </a:t>
            </a:r>
          </a:p>
          <a:p>
            <a:pPr algn="r"/>
            <a:r>
              <a:rPr lang="en-US" sz="1200" baseline="0">
                <a:solidFill>
                  <a:schemeClr val="accent6">
                    <a:lumMod val="60000"/>
                    <a:lumOff val="40000"/>
                  </a:schemeClr>
                </a:solidFill>
                <a:latin typeface="+mn-lt"/>
              </a:rPr>
              <a:t>to insert picture click FILE &gt; </a:t>
            </a:r>
          </a:p>
          <a:p>
            <a:pPr algn="r"/>
            <a:r>
              <a:rPr lang="en-US" sz="1200" baseline="0">
                <a:solidFill>
                  <a:schemeClr val="accent6">
                    <a:lumMod val="60000"/>
                    <a:lumOff val="40000"/>
                  </a:schemeClr>
                </a:solidFill>
                <a:latin typeface="+mn-lt"/>
              </a:rPr>
              <a:t>select the picture you want from the either the shared drive or your system</a:t>
            </a:r>
            <a:endParaRPr lang="en-US" sz="1200">
              <a:solidFill>
                <a:schemeClr val="accent6">
                  <a:lumMod val="60000"/>
                  <a:lumOff val="40000"/>
                </a:schemeClr>
              </a:solidFill>
              <a:latin typeface="+mn-lt"/>
            </a:endParaRPr>
          </a:p>
        </p:txBody>
      </p:sp>
      <p:pic>
        <p:nvPicPr>
          <p:cNvPr id="10" name="Picture 9">
            <a:extLst>
              <a:ext uri="{FF2B5EF4-FFF2-40B4-BE49-F238E27FC236}">
                <a16:creationId xmlns:a16="http://schemas.microsoft.com/office/drawing/2014/main" id="{1028C562-98D9-844F-865C-E505B89364C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4115" y="562868"/>
            <a:ext cx="1931508" cy="957638"/>
          </a:xfrm>
          <a:prstGeom prst="rect">
            <a:avLst/>
          </a:prstGeom>
        </p:spPr>
      </p:pic>
      <p:sp>
        <p:nvSpPr>
          <p:cNvPr id="11" name="Text Placeholder 9">
            <a:extLst>
              <a:ext uri="{FF2B5EF4-FFF2-40B4-BE49-F238E27FC236}">
                <a16:creationId xmlns:a16="http://schemas.microsoft.com/office/drawing/2014/main" id="{6243968B-46BD-ED41-ABF5-42102CDC1927}"/>
              </a:ext>
            </a:extLst>
          </p:cNvPr>
          <p:cNvSpPr>
            <a:spLocks noGrp="1"/>
          </p:cNvSpPr>
          <p:nvPr>
            <p:ph type="body" sz="quarter" idx="10" hasCustomPrompt="1"/>
          </p:nvPr>
        </p:nvSpPr>
        <p:spPr>
          <a:xfrm>
            <a:off x="564115" y="2139536"/>
            <a:ext cx="4910137" cy="1412234"/>
          </a:xfrm>
          <a:prstGeom prst="rect">
            <a:avLst/>
          </a:prstGeom>
        </p:spPr>
        <p:txBody>
          <a:bodyPr lIns="0" tIns="0" rIns="0" bIns="0"/>
          <a:lstStyle>
            <a:lvl1pPr marL="0" indent="0" algn="l">
              <a:buFont typeface="Arial" panose="020B0604020202020204" pitchFamily="34" charset="0"/>
              <a:buNone/>
              <a:defRPr sz="36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14" name="Text Placeholder 9">
            <a:extLst>
              <a:ext uri="{FF2B5EF4-FFF2-40B4-BE49-F238E27FC236}">
                <a16:creationId xmlns:a16="http://schemas.microsoft.com/office/drawing/2014/main" id="{B49A1F78-D4A5-A04F-A8C2-971E4D18E9C5}"/>
              </a:ext>
            </a:extLst>
          </p:cNvPr>
          <p:cNvSpPr>
            <a:spLocks noGrp="1"/>
          </p:cNvSpPr>
          <p:nvPr>
            <p:ph type="body" sz="quarter" idx="11" hasCustomPrompt="1"/>
          </p:nvPr>
        </p:nvSpPr>
        <p:spPr>
          <a:xfrm>
            <a:off x="564115" y="4093125"/>
            <a:ext cx="4910137"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1294637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994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Front cover">
    <p:bg>
      <p:bgPr>
        <a:gradFill>
          <a:gsLst>
            <a:gs pos="0">
              <a:schemeClr val="bg2"/>
            </a:gs>
            <a:gs pos="99000">
              <a:schemeClr val="bg1">
                <a:lumMod val="95000"/>
              </a:schemeClr>
            </a:gs>
          </a:gsLst>
          <a:lin ang="2700000" scaled="1"/>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C8FA3D-2F56-8946-AB24-BB09606C3C0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9436726" y="-2"/>
            <a:ext cx="2204412" cy="2540922"/>
          </a:xfrm>
          <a:prstGeom prst="rect">
            <a:avLst/>
          </a:prstGeom>
        </p:spPr>
      </p:pic>
      <p:pic>
        <p:nvPicPr>
          <p:cNvPr id="12" name="Picture 11">
            <a:extLst>
              <a:ext uri="{FF2B5EF4-FFF2-40B4-BE49-F238E27FC236}">
                <a16:creationId xmlns:a16="http://schemas.microsoft.com/office/drawing/2014/main" id="{E1807A1A-34FE-3145-829F-412686F986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634" y="372364"/>
            <a:ext cx="1812926" cy="898845"/>
          </a:xfrm>
          <a:prstGeom prst="rect">
            <a:avLst/>
          </a:prstGeom>
        </p:spPr>
      </p:pic>
      <p:pic>
        <p:nvPicPr>
          <p:cNvPr id="19" name="Picture 18">
            <a:extLst>
              <a:ext uri="{FF2B5EF4-FFF2-40B4-BE49-F238E27FC236}">
                <a16:creationId xmlns:a16="http://schemas.microsoft.com/office/drawing/2014/main" id="{D62A64DB-86C0-3E4D-A4D4-CE953F5AE742}"/>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rot="5400000">
            <a:off x="277802" y="4586755"/>
            <a:ext cx="1993443" cy="2549048"/>
          </a:xfrm>
          <a:prstGeom prst="rect">
            <a:avLst/>
          </a:prstGeom>
        </p:spPr>
      </p:pic>
      <p:sp>
        <p:nvSpPr>
          <p:cNvPr id="8" name="Text Placeholder 9">
            <a:extLst>
              <a:ext uri="{FF2B5EF4-FFF2-40B4-BE49-F238E27FC236}">
                <a16:creationId xmlns:a16="http://schemas.microsoft.com/office/drawing/2014/main" id="{A2BF976D-DB85-492D-AACA-99D46070DFF6}"/>
              </a:ext>
            </a:extLst>
          </p:cNvPr>
          <p:cNvSpPr>
            <a:spLocks noGrp="1"/>
          </p:cNvSpPr>
          <p:nvPr>
            <p:ph type="body" sz="quarter" idx="10" hasCustomPrompt="1"/>
          </p:nvPr>
        </p:nvSpPr>
        <p:spPr>
          <a:xfrm>
            <a:off x="348125" y="1576117"/>
            <a:ext cx="5027150" cy="1495794"/>
          </a:xfrm>
          <a:prstGeom prst="rect">
            <a:avLst/>
          </a:prstGeom>
        </p:spPr>
        <p:txBody>
          <a:bodyPr lIns="0" tIns="0" rIns="0" bIns="0">
            <a:noAutofit/>
          </a:bodyPr>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9" name="Text Placeholder 9">
            <a:extLst>
              <a:ext uri="{FF2B5EF4-FFF2-40B4-BE49-F238E27FC236}">
                <a16:creationId xmlns:a16="http://schemas.microsoft.com/office/drawing/2014/main" id="{92A7F4DA-764C-4E71-9CDA-E9A94FD9F79E}"/>
              </a:ext>
            </a:extLst>
          </p:cNvPr>
          <p:cNvSpPr>
            <a:spLocks noGrp="1"/>
          </p:cNvSpPr>
          <p:nvPr>
            <p:ph type="body" sz="quarter" idx="11" hasCustomPrompt="1"/>
          </p:nvPr>
        </p:nvSpPr>
        <p:spPr>
          <a:xfrm>
            <a:off x="381634" y="3428999"/>
            <a:ext cx="4993641"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51878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PP - Cover Slide 1">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04800" y="6448632"/>
            <a:ext cx="609600" cy="249740"/>
          </a:xfrm>
          <a:prstGeom prst="rect">
            <a:avLst/>
          </a:prstGeom>
        </p:spPr>
        <p:txBody>
          <a:bodyPr/>
          <a:lstStyle>
            <a:lvl1pPr>
              <a:defRPr sz="900"/>
            </a:lvl1pPr>
          </a:lstStyle>
          <a:p>
            <a:fld id="{3F69156C-B311-084A-8CFB-DC9DBDABBEA7}" type="slidenum">
              <a:rPr lang="en-US" smtClean="0"/>
              <a:pPr/>
              <a:t>‹#›</a:t>
            </a:fld>
            <a:endParaRPr lang="en-US"/>
          </a:p>
        </p:txBody>
      </p:sp>
      <p:sp>
        <p:nvSpPr>
          <p:cNvPr id="25" name="Title 1"/>
          <p:cNvSpPr>
            <a:spLocks noGrp="1"/>
          </p:cNvSpPr>
          <p:nvPr>
            <p:ph type="ctrTitle" hasCustomPrompt="1"/>
          </p:nvPr>
        </p:nvSpPr>
        <p:spPr>
          <a:xfrm>
            <a:off x="794825" y="3730534"/>
            <a:ext cx="2676559" cy="1440820"/>
          </a:xfrm>
          <a:prstGeom prst="rect">
            <a:avLst/>
          </a:prstGeom>
          <a:ln>
            <a:noFill/>
          </a:ln>
        </p:spPr>
        <p:txBody>
          <a:bodyPr anchor="t">
            <a:normAutofit/>
          </a:bodyPr>
          <a:lstStyle>
            <a:lvl1pPr algn="l" defTabSz="914400" rtl="0" eaLnBrk="1" latinLnBrk="0" hangingPunct="1">
              <a:lnSpc>
                <a:spcPct val="90000"/>
              </a:lnSpc>
              <a:spcBef>
                <a:spcPct val="0"/>
              </a:spcBef>
              <a:buNone/>
              <a:defRPr lang="en-US" sz="2800" b="1" kern="1200" baseline="0" dirty="0">
                <a:solidFill>
                  <a:schemeClr val="bg1"/>
                </a:solidFill>
                <a:latin typeface="+mj-lt"/>
                <a:ea typeface="+mj-ea"/>
                <a:cs typeface="+mj-cs"/>
              </a:defRPr>
            </a:lvl1pPr>
          </a:lstStyle>
          <a:p>
            <a:r>
              <a:rPr lang="en-US"/>
              <a:t>Add Title</a:t>
            </a:r>
          </a:p>
        </p:txBody>
      </p:sp>
      <p:sp>
        <p:nvSpPr>
          <p:cNvPr id="26" name="Text Placeholder 2"/>
          <p:cNvSpPr>
            <a:spLocks noGrp="1"/>
          </p:cNvSpPr>
          <p:nvPr>
            <p:ph type="body" sz="quarter" idx="33" hasCustomPrompt="1"/>
          </p:nvPr>
        </p:nvSpPr>
        <p:spPr>
          <a:xfrm>
            <a:off x="794823" y="5171355"/>
            <a:ext cx="2676560" cy="392869"/>
          </a:xfrm>
          <a:prstGeom prst="rect">
            <a:avLst/>
          </a:prstGeom>
          <a:ln>
            <a:noFill/>
          </a:ln>
        </p:spPr>
        <p:txBody>
          <a:bodyPr/>
          <a:lstStyle>
            <a:lvl1pPr algn="l">
              <a:defRPr sz="1200">
                <a:solidFill>
                  <a:schemeClr val="bg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Add date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8140" y="5681494"/>
            <a:ext cx="1290913" cy="959618"/>
          </a:xfrm>
          <a:prstGeom prst="rect">
            <a:avLst/>
          </a:prstGeom>
        </p:spPr>
      </p:pic>
      <p:sp>
        <p:nvSpPr>
          <p:cNvPr id="11" name="Title 1"/>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on the right hand side, click PICTURE OR TEXTURE FILL (the background may change to a default texture when you click this – don’t worry, it will change) &gt; to insert picture click FILE &gt; select the picture you want (images can be found and downloaded from the Image Bank on the Toolkit </a:t>
            </a:r>
            <a:r>
              <a:rPr lang="en-US" sz="1200" baseline="0">
                <a:solidFill>
                  <a:schemeClr val="accent6">
                    <a:lumMod val="60000"/>
                    <a:lumOff val="40000"/>
                  </a:schemeClr>
                </a:solidFill>
                <a:latin typeface="+mn-lt"/>
                <a:hlinkClick r:id="rId3"/>
              </a:rPr>
              <a:t>toolkit.bppuniversity.ac.uk</a:t>
            </a:r>
            <a:r>
              <a:rPr lang="en-US" sz="1200" baseline="0">
                <a:solidFill>
                  <a:schemeClr val="accent6">
                    <a:lumMod val="60000"/>
                    <a:lumOff val="40000"/>
                  </a:schemeClr>
                </a:solidFill>
                <a:latin typeface="+mn-lt"/>
              </a:rPr>
              <a:t>) </a:t>
            </a:r>
            <a:endParaRPr lang="en-US" sz="1200">
              <a:solidFill>
                <a:schemeClr val="accent6">
                  <a:lumMod val="60000"/>
                  <a:lumOff val="40000"/>
                </a:schemeClr>
              </a:solidFill>
              <a:latin typeface="+mn-lt"/>
            </a:endParaRPr>
          </a:p>
        </p:txBody>
      </p:sp>
      <p:pic>
        <p:nvPicPr>
          <p:cNvPr id="4" name="Picture 3">
            <a:extLst>
              <a:ext uri="{FF2B5EF4-FFF2-40B4-BE49-F238E27FC236}">
                <a16:creationId xmlns:a16="http://schemas.microsoft.com/office/drawing/2014/main" id="{A704DD6A-FD12-2C46-926A-67F156FC4A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107" y="-903745"/>
            <a:ext cx="3212565" cy="4833062"/>
          </a:xfrm>
          <a:prstGeom prst="rect">
            <a:avLst/>
          </a:prstGeom>
        </p:spPr>
      </p:pic>
    </p:spTree>
    <p:extLst>
      <p:ext uri="{BB962C8B-B14F-4D97-AF65-F5344CB8AC3E}">
        <p14:creationId xmlns:p14="http://schemas.microsoft.com/office/powerpoint/2010/main" val="1404011125"/>
      </p:ext>
    </p:extLst>
  </p:cSld>
  <p:clrMapOvr>
    <a:masterClrMapping/>
  </p:clrMapOvr>
  <p:extLst>
    <p:ext uri="{DCECCB84-F9BA-43D5-87BE-67443E8EF086}">
      <p15:sldGuideLst xmlns:p15="http://schemas.microsoft.com/office/powerpoint/2012/main">
        <p15:guide id="1" orient="horz" pos="3792">
          <p15:clr>
            <a:srgbClr val="FBAE40"/>
          </p15:clr>
        </p15:guide>
        <p15:guide id="2" pos="3840">
          <p15:clr>
            <a:srgbClr val="FBAE40"/>
          </p15:clr>
        </p15:guide>
        <p15:guide id="3" pos="7392">
          <p15:clr>
            <a:srgbClr val="FBAE40"/>
          </p15:clr>
        </p15:guide>
        <p15:guide id="4" orient="horz" pos="410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PP - Cover Slide 2">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04800" y="6448632"/>
            <a:ext cx="609600" cy="249740"/>
          </a:xfrm>
          <a:prstGeom prst="rect">
            <a:avLst/>
          </a:prstGeom>
        </p:spPr>
        <p:txBody>
          <a:bodyPr/>
          <a:lstStyle>
            <a:lvl1pPr>
              <a:defRPr sz="900"/>
            </a:lvl1pPr>
          </a:lstStyle>
          <a:p>
            <a:fld id="{3F69156C-B311-084A-8CFB-DC9DBDABBEA7}" type="slidenum">
              <a:rPr lang="en-US" smtClean="0"/>
              <a:pPr/>
              <a:t>‹#›</a:t>
            </a:fld>
            <a:endParaRPr lang="en-US"/>
          </a:p>
        </p:txBody>
      </p:sp>
      <p:sp>
        <p:nvSpPr>
          <p:cNvPr id="25" name="Title 1"/>
          <p:cNvSpPr>
            <a:spLocks noGrp="1"/>
          </p:cNvSpPr>
          <p:nvPr>
            <p:ph type="ctrTitle" hasCustomPrompt="1"/>
          </p:nvPr>
        </p:nvSpPr>
        <p:spPr>
          <a:xfrm>
            <a:off x="552227" y="892051"/>
            <a:ext cx="5654935" cy="1424428"/>
          </a:xfrm>
          <a:prstGeom prst="rect">
            <a:avLst/>
          </a:prstGeom>
        </p:spPr>
        <p:txBody>
          <a:bodyPr anchor="t">
            <a:normAutofit/>
          </a:bodyPr>
          <a:lstStyle>
            <a:lvl1pPr algn="l" defTabSz="914400" rtl="0" eaLnBrk="1" latinLnBrk="0" hangingPunct="1">
              <a:lnSpc>
                <a:spcPct val="90000"/>
              </a:lnSpc>
              <a:spcBef>
                <a:spcPct val="0"/>
              </a:spcBef>
              <a:buNone/>
              <a:defRPr lang="en-US" sz="2800" b="1" kern="1200" baseline="0" dirty="0">
                <a:solidFill>
                  <a:schemeClr val="accent5"/>
                </a:solidFill>
                <a:latin typeface="+mj-lt"/>
                <a:ea typeface="+mj-ea"/>
                <a:cs typeface="+mj-cs"/>
              </a:defRPr>
            </a:lvl1pPr>
          </a:lstStyle>
          <a:p>
            <a:r>
              <a:rPr lang="en-US"/>
              <a:t>Add Title</a:t>
            </a:r>
          </a:p>
        </p:txBody>
      </p:sp>
      <p:sp>
        <p:nvSpPr>
          <p:cNvPr id="26" name="Text Placeholder 2"/>
          <p:cNvSpPr>
            <a:spLocks noGrp="1"/>
          </p:cNvSpPr>
          <p:nvPr>
            <p:ph type="body" sz="quarter" idx="33" hasCustomPrompt="1"/>
          </p:nvPr>
        </p:nvSpPr>
        <p:spPr>
          <a:xfrm>
            <a:off x="552226" y="2316480"/>
            <a:ext cx="5654935" cy="241593"/>
          </a:xfrm>
          <a:prstGeom prst="rect">
            <a:avLst/>
          </a:prstGeom>
        </p:spPr>
        <p:txBody>
          <a:bodyPr/>
          <a:lstStyle>
            <a:lvl1pPr algn="l">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Add date</a:t>
            </a:r>
          </a:p>
        </p:txBody>
      </p:sp>
      <p:sp>
        <p:nvSpPr>
          <p:cNvPr id="11" name="Title 1"/>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on the right hand side, click PICTURE OR TEXTURE FILL (the background may change to a default texture when you click this – don’t worry, it will change) &gt; to insert picture click FILE &gt; select the picture you want (images can be found and downloaded from the Image Bank on the Toolkit </a:t>
            </a:r>
            <a:r>
              <a:rPr lang="en-US" sz="1200" baseline="0">
                <a:solidFill>
                  <a:schemeClr val="accent6">
                    <a:lumMod val="60000"/>
                    <a:lumOff val="40000"/>
                  </a:schemeClr>
                </a:solidFill>
                <a:latin typeface="+mn-lt"/>
                <a:hlinkClick r:id="rId2"/>
              </a:rPr>
              <a:t>toolkit.bppuniversity.ac.uk</a:t>
            </a:r>
            <a:r>
              <a:rPr lang="en-US" sz="1200" baseline="0">
                <a:solidFill>
                  <a:schemeClr val="accent6">
                    <a:lumMod val="60000"/>
                    <a:lumOff val="40000"/>
                  </a:schemeClr>
                </a:solidFill>
                <a:latin typeface="+mn-lt"/>
              </a:rPr>
              <a:t>) </a:t>
            </a:r>
            <a:endParaRPr lang="en-US" sz="1200">
              <a:solidFill>
                <a:schemeClr val="accent6">
                  <a:lumMod val="60000"/>
                  <a:lumOff val="40000"/>
                </a:schemeClr>
              </a:solidFill>
              <a:latin typeface="+mn-lt"/>
            </a:endParaRPr>
          </a:p>
        </p:txBody>
      </p:sp>
      <p:pic>
        <p:nvPicPr>
          <p:cNvPr id="12" name="Picture 11">
            <a:extLst>
              <a:ext uri="{FF2B5EF4-FFF2-40B4-BE49-F238E27FC236}">
                <a16:creationId xmlns:a16="http://schemas.microsoft.com/office/drawing/2014/main" id="{A7EBDD43-646C-1140-A0FB-3A7983BD47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8140" y="5692253"/>
            <a:ext cx="1290913" cy="959616"/>
          </a:xfrm>
          <a:prstGeom prst="rect">
            <a:avLst/>
          </a:prstGeom>
        </p:spPr>
      </p:pic>
      <p:pic>
        <p:nvPicPr>
          <p:cNvPr id="14" name="Picture 13">
            <a:extLst>
              <a:ext uri="{FF2B5EF4-FFF2-40B4-BE49-F238E27FC236}">
                <a16:creationId xmlns:a16="http://schemas.microsoft.com/office/drawing/2014/main" id="{6128B77F-2277-314B-9BD6-AE1BDFEB67C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9693" y="3580050"/>
            <a:ext cx="3212565" cy="4833062"/>
          </a:xfrm>
          <a:prstGeom prst="rect">
            <a:avLst/>
          </a:prstGeom>
        </p:spPr>
      </p:pic>
      <p:pic>
        <p:nvPicPr>
          <p:cNvPr id="15" name="Picture 14">
            <a:extLst>
              <a:ext uri="{FF2B5EF4-FFF2-40B4-BE49-F238E27FC236}">
                <a16:creationId xmlns:a16="http://schemas.microsoft.com/office/drawing/2014/main" id="{E8F8F4E4-EB3D-D040-9E86-7D99E0315F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99031" y="-1253012"/>
            <a:ext cx="3212565" cy="4833062"/>
          </a:xfrm>
          <a:prstGeom prst="rect">
            <a:avLst/>
          </a:prstGeom>
        </p:spPr>
      </p:pic>
    </p:spTree>
    <p:extLst>
      <p:ext uri="{BB962C8B-B14F-4D97-AF65-F5344CB8AC3E}">
        <p14:creationId xmlns:p14="http://schemas.microsoft.com/office/powerpoint/2010/main" val="30508438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PP - Cover Slide 3">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04800" y="6448632"/>
            <a:ext cx="609600" cy="249740"/>
          </a:xfrm>
          <a:prstGeom prst="rect">
            <a:avLst/>
          </a:prstGeom>
        </p:spPr>
        <p:txBody>
          <a:bodyPr/>
          <a:lstStyle>
            <a:lvl1pPr>
              <a:defRPr sz="900"/>
            </a:lvl1pPr>
          </a:lstStyle>
          <a:p>
            <a:fld id="{3F69156C-B311-084A-8CFB-DC9DBDABBEA7}" type="slidenum">
              <a:rPr lang="en-US" smtClean="0"/>
              <a:pPr/>
              <a:t>‹#›</a:t>
            </a:fld>
            <a:endParaRPr lang="en-US"/>
          </a:p>
        </p:txBody>
      </p:sp>
      <p:sp>
        <p:nvSpPr>
          <p:cNvPr id="25" name="Title 1"/>
          <p:cNvSpPr>
            <a:spLocks noGrp="1"/>
          </p:cNvSpPr>
          <p:nvPr>
            <p:ph type="ctrTitle" hasCustomPrompt="1"/>
          </p:nvPr>
        </p:nvSpPr>
        <p:spPr>
          <a:xfrm>
            <a:off x="5246859" y="558737"/>
            <a:ext cx="6472195" cy="793506"/>
          </a:xfrm>
          <a:prstGeom prst="rect">
            <a:avLst/>
          </a:prstGeom>
        </p:spPr>
        <p:txBody>
          <a:bodyPr anchor="t">
            <a:normAutofit/>
          </a:bodyPr>
          <a:lstStyle>
            <a:lvl1pPr algn="r" defTabSz="914400" rtl="0" eaLnBrk="1" latinLnBrk="0" hangingPunct="1">
              <a:lnSpc>
                <a:spcPct val="90000"/>
              </a:lnSpc>
              <a:spcBef>
                <a:spcPct val="0"/>
              </a:spcBef>
              <a:buNone/>
              <a:defRPr lang="en-US" sz="2800" b="1" kern="1200" baseline="0" dirty="0">
                <a:solidFill>
                  <a:schemeClr val="bg1"/>
                </a:solidFill>
                <a:latin typeface="+mj-lt"/>
                <a:ea typeface="+mj-ea"/>
                <a:cs typeface="+mj-cs"/>
              </a:defRPr>
            </a:lvl1pPr>
          </a:lstStyle>
          <a:p>
            <a:r>
              <a:rPr lang="en-US"/>
              <a:t>Add Title</a:t>
            </a:r>
          </a:p>
        </p:txBody>
      </p:sp>
      <p:sp>
        <p:nvSpPr>
          <p:cNvPr id="26" name="Text Placeholder 2"/>
          <p:cNvSpPr>
            <a:spLocks noGrp="1"/>
          </p:cNvSpPr>
          <p:nvPr>
            <p:ph type="body" sz="quarter" idx="33" hasCustomPrompt="1"/>
          </p:nvPr>
        </p:nvSpPr>
        <p:spPr>
          <a:xfrm>
            <a:off x="5246858" y="1352243"/>
            <a:ext cx="6472195" cy="193004"/>
          </a:xfrm>
          <a:prstGeom prst="rect">
            <a:avLst/>
          </a:prstGeom>
        </p:spPr>
        <p:txBody>
          <a:bodyPr/>
          <a:lstStyle>
            <a:lvl1pPr algn="r">
              <a:defRPr sz="1200">
                <a:solidFill>
                  <a:schemeClr val="bg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Add date</a:t>
            </a:r>
          </a:p>
        </p:txBody>
      </p:sp>
      <p:sp>
        <p:nvSpPr>
          <p:cNvPr id="8" name="Title 1"/>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on the right hand side, click PICTURE OR TEXTURE FILL (the background may change to a default texture when you click this – don’t worry, it will change) &gt; to insert picture click FILE &gt; select the picture you want (images can be found and downloaded from the Image Bank on the Toolkit </a:t>
            </a:r>
            <a:r>
              <a:rPr lang="en-US" sz="1200" baseline="0">
                <a:solidFill>
                  <a:schemeClr val="accent6">
                    <a:lumMod val="60000"/>
                    <a:lumOff val="40000"/>
                  </a:schemeClr>
                </a:solidFill>
                <a:latin typeface="+mn-lt"/>
                <a:hlinkClick r:id="rId2"/>
              </a:rPr>
              <a:t>toolkit.bppuniversity.ac.uk</a:t>
            </a:r>
            <a:r>
              <a:rPr lang="en-US" sz="1200" baseline="0">
                <a:solidFill>
                  <a:schemeClr val="accent6">
                    <a:lumMod val="60000"/>
                    <a:lumOff val="40000"/>
                  </a:schemeClr>
                </a:solidFill>
                <a:latin typeface="+mn-lt"/>
              </a:rPr>
              <a:t>) </a:t>
            </a:r>
            <a:endParaRPr lang="en-US" sz="1200">
              <a:solidFill>
                <a:schemeClr val="accent6">
                  <a:lumMod val="60000"/>
                  <a:lumOff val="40000"/>
                </a:schemeClr>
              </a:solidFill>
              <a:latin typeface="+mn-lt"/>
            </a:endParaRPr>
          </a:p>
        </p:txBody>
      </p:sp>
      <p:pic>
        <p:nvPicPr>
          <p:cNvPr id="9" name="Picture 8">
            <a:extLst>
              <a:ext uri="{FF2B5EF4-FFF2-40B4-BE49-F238E27FC236}">
                <a16:creationId xmlns:a16="http://schemas.microsoft.com/office/drawing/2014/main" id="{F971A49D-152F-8D46-801D-FF608D3F84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8140" y="5681495"/>
            <a:ext cx="1290913" cy="959616"/>
          </a:xfrm>
          <a:prstGeom prst="rect">
            <a:avLst/>
          </a:prstGeom>
        </p:spPr>
      </p:pic>
    </p:spTree>
    <p:extLst>
      <p:ext uri="{BB962C8B-B14F-4D97-AF65-F5344CB8AC3E}">
        <p14:creationId xmlns:p14="http://schemas.microsoft.com/office/powerpoint/2010/main" val="30817559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PP - Cover Slide 3">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1A8756-D4F8-5145-B91E-87C16A59E7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5184" y="692065"/>
            <a:ext cx="8867274" cy="8867274"/>
          </a:xfrm>
          <a:prstGeom prst="rect">
            <a:avLst/>
          </a:prstGeom>
        </p:spPr>
      </p:pic>
      <p:sp>
        <p:nvSpPr>
          <p:cNvPr id="6" name="Slide Number Placeholder 5"/>
          <p:cNvSpPr>
            <a:spLocks noGrp="1"/>
          </p:cNvSpPr>
          <p:nvPr>
            <p:ph type="sldNum" sz="quarter" idx="12"/>
          </p:nvPr>
        </p:nvSpPr>
        <p:spPr>
          <a:xfrm>
            <a:off x="304800" y="6448632"/>
            <a:ext cx="609600" cy="249740"/>
          </a:xfrm>
          <a:prstGeom prst="rect">
            <a:avLst/>
          </a:prstGeom>
        </p:spPr>
        <p:txBody>
          <a:bodyPr/>
          <a:lstStyle>
            <a:lvl1pPr>
              <a:defRPr sz="900"/>
            </a:lvl1pPr>
          </a:lstStyle>
          <a:p>
            <a:fld id="{3F69156C-B311-084A-8CFB-DC9DBDABBEA7}" type="slidenum">
              <a:rPr lang="en-US" smtClean="0"/>
              <a:pPr/>
              <a:t>‹#›</a:t>
            </a:fld>
            <a:endParaRPr lang="en-US"/>
          </a:p>
        </p:txBody>
      </p:sp>
      <p:sp>
        <p:nvSpPr>
          <p:cNvPr id="8" name="Title 1"/>
          <p:cNvSpPr txBox="1">
            <a:spLocks/>
          </p:cNvSpPr>
          <p:nvPr userDrawn="1"/>
        </p:nvSpPr>
        <p:spPr>
          <a:xfrm>
            <a:off x="-3107584" y="1"/>
            <a:ext cx="2875936" cy="3279465"/>
          </a:xfrm>
          <a:prstGeom prst="rect">
            <a:avLst/>
          </a:prstGeom>
        </p:spPr>
        <p:txBody>
          <a:bodyPr anchor="t">
            <a:norm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algn="r"/>
            <a:r>
              <a:rPr lang="en-US" sz="1400" b="1" kern="1200" baseline="0">
                <a:solidFill>
                  <a:schemeClr val="accent6"/>
                </a:solidFill>
                <a:latin typeface="+mj-lt"/>
                <a:ea typeface="+mj-ea"/>
                <a:cs typeface="+mj-cs"/>
              </a:rPr>
              <a:t>HOW TO </a:t>
            </a:r>
            <a:r>
              <a:rPr lang="en-US" sz="1400" b="1">
                <a:solidFill>
                  <a:schemeClr val="accent6"/>
                </a:solidFill>
                <a:latin typeface="+mn-lt"/>
              </a:rPr>
              <a:t>CHANGE</a:t>
            </a:r>
            <a:r>
              <a:rPr lang="en-US" sz="1400" b="1" baseline="0">
                <a:solidFill>
                  <a:schemeClr val="accent6"/>
                </a:solidFill>
                <a:latin typeface="+mn-lt"/>
              </a:rPr>
              <a:t> </a:t>
            </a:r>
            <a:br>
              <a:rPr lang="en-US" sz="1400" b="1" baseline="0">
                <a:solidFill>
                  <a:schemeClr val="accent6"/>
                </a:solidFill>
                <a:latin typeface="+mn-lt"/>
              </a:rPr>
            </a:br>
            <a:r>
              <a:rPr lang="en-US" sz="1400" b="1" kern="1200" baseline="0">
                <a:solidFill>
                  <a:schemeClr val="accent6"/>
                </a:solidFill>
                <a:latin typeface="+mj-lt"/>
                <a:ea typeface="+mj-ea"/>
                <a:cs typeface="+mj-cs"/>
              </a:rPr>
              <a:t> THE </a:t>
            </a:r>
            <a:r>
              <a:rPr lang="en-US" sz="1400" b="1">
                <a:solidFill>
                  <a:schemeClr val="accent6"/>
                </a:solidFill>
                <a:latin typeface="+mn-lt"/>
              </a:rPr>
              <a:t>BACKGROUND </a:t>
            </a:r>
            <a:br>
              <a:rPr lang="en-US" sz="1400" b="1">
                <a:solidFill>
                  <a:schemeClr val="accent6"/>
                </a:solidFill>
                <a:latin typeface="+mn-lt"/>
              </a:rPr>
            </a:br>
            <a:r>
              <a:rPr lang="en-US" sz="1400" b="1">
                <a:solidFill>
                  <a:schemeClr val="accent6"/>
                </a:solidFill>
                <a:latin typeface="+mn-lt"/>
              </a:rPr>
              <a:t>IMAGE</a:t>
            </a:r>
            <a:r>
              <a:rPr lang="en-US" sz="1400" b="1" baseline="0">
                <a:solidFill>
                  <a:schemeClr val="accent6"/>
                </a:solidFill>
                <a:latin typeface="+mn-lt"/>
              </a:rPr>
              <a:t>:</a:t>
            </a:r>
          </a:p>
          <a:p>
            <a:pPr algn="r"/>
            <a:r>
              <a:rPr lang="en-US" sz="1200" baseline="0">
                <a:solidFill>
                  <a:schemeClr val="accent6">
                    <a:lumMod val="60000"/>
                    <a:lumOff val="40000"/>
                  </a:schemeClr>
                </a:solidFill>
                <a:latin typeface="+mn-lt"/>
              </a:rPr>
              <a:t>Right click on the main background &gt; click FORMAT BACKGROUND &gt; on the right hand side, click PICTURE OR TEXTURE FILL (the background may change to a default texture when you click this – don’t worry, it will change) &gt; to insert picture click FILE &gt; select the picture you want (images can be found and downloaded from the Image Bank on the Toolkit </a:t>
            </a:r>
            <a:r>
              <a:rPr lang="en-US" sz="1200" baseline="0">
                <a:solidFill>
                  <a:schemeClr val="accent6">
                    <a:lumMod val="60000"/>
                    <a:lumOff val="40000"/>
                  </a:schemeClr>
                </a:solidFill>
                <a:latin typeface="+mn-lt"/>
                <a:hlinkClick r:id="rId3"/>
              </a:rPr>
              <a:t>toolkit.bppuniversity.ac.uk</a:t>
            </a:r>
            <a:r>
              <a:rPr lang="en-US" sz="1200" baseline="0">
                <a:solidFill>
                  <a:schemeClr val="accent6">
                    <a:lumMod val="60000"/>
                    <a:lumOff val="40000"/>
                  </a:schemeClr>
                </a:solidFill>
                <a:latin typeface="+mn-lt"/>
              </a:rPr>
              <a:t>) </a:t>
            </a:r>
            <a:endParaRPr lang="en-US" sz="1200">
              <a:solidFill>
                <a:schemeClr val="accent6">
                  <a:lumMod val="60000"/>
                  <a:lumOff val="40000"/>
                </a:schemeClr>
              </a:solidFill>
              <a:latin typeface="+mn-lt"/>
            </a:endParaRPr>
          </a:p>
        </p:txBody>
      </p:sp>
      <p:sp>
        <p:nvSpPr>
          <p:cNvPr id="2" name="Oval 1">
            <a:extLst>
              <a:ext uri="{FF2B5EF4-FFF2-40B4-BE49-F238E27FC236}">
                <a16:creationId xmlns:a16="http://schemas.microsoft.com/office/drawing/2014/main" id="{34720883-47E9-7544-8870-6B66563586E9}"/>
              </a:ext>
            </a:extLst>
          </p:cNvPr>
          <p:cNvSpPr/>
          <p:nvPr userDrawn="1"/>
        </p:nvSpPr>
        <p:spPr>
          <a:xfrm>
            <a:off x="7026737" y="424705"/>
            <a:ext cx="4651789" cy="4651789"/>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B630AAD-FCD4-0F4D-8E8F-7D2E7936DBC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65962" y="-967786"/>
            <a:ext cx="3212564" cy="4833062"/>
          </a:xfrm>
          <a:prstGeom prst="rect">
            <a:avLst/>
          </a:prstGeom>
        </p:spPr>
      </p:pic>
      <p:pic>
        <p:nvPicPr>
          <p:cNvPr id="11" name="Picture 10">
            <a:extLst>
              <a:ext uri="{FF2B5EF4-FFF2-40B4-BE49-F238E27FC236}">
                <a16:creationId xmlns:a16="http://schemas.microsoft.com/office/drawing/2014/main" id="{9A6C611A-8D9D-AE49-8705-C6184932ED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28140" y="5681495"/>
            <a:ext cx="1290913" cy="959616"/>
          </a:xfrm>
          <a:prstGeom prst="rect">
            <a:avLst/>
          </a:prstGeom>
        </p:spPr>
      </p:pic>
      <p:sp>
        <p:nvSpPr>
          <p:cNvPr id="12" name="Title 1">
            <a:extLst>
              <a:ext uri="{FF2B5EF4-FFF2-40B4-BE49-F238E27FC236}">
                <a16:creationId xmlns:a16="http://schemas.microsoft.com/office/drawing/2014/main" id="{B0B82D96-6CF6-864B-9CE6-A636B2D3EC94}"/>
              </a:ext>
            </a:extLst>
          </p:cNvPr>
          <p:cNvSpPr>
            <a:spLocks noGrp="1"/>
          </p:cNvSpPr>
          <p:nvPr>
            <p:ph type="ctrTitle" hasCustomPrompt="1"/>
          </p:nvPr>
        </p:nvSpPr>
        <p:spPr>
          <a:xfrm>
            <a:off x="794825" y="3730534"/>
            <a:ext cx="2676559" cy="1440820"/>
          </a:xfrm>
          <a:prstGeom prst="rect">
            <a:avLst/>
          </a:prstGeom>
          <a:ln>
            <a:noFill/>
          </a:ln>
        </p:spPr>
        <p:txBody>
          <a:bodyPr anchor="t">
            <a:normAutofit/>
          </a:bodyPr>
          <a:lstStyle>
            <a:lvl1pPr algn="l" defTabSz="914400" rtl="0" eaLnBrk="1" latinLnBrk="0" hangingPunct="1">
              <a:lnSpc>
                <a:spcPct val="90000"/>
              </a:lnSpc>
              <a:spcBef>
                <a:spcPct val="0"/>
              </a:spcBef>
              <a:buNone/>
              <a:defRPr lang="en-US" sz="2800" b="1" kern="1200" baseline="0" dirty="0">
                <a:solidFill>
                  <a:schemeClr val="bg1"/>
                </a:solidFill>
                <a:latin typeface="+mj-lt"/>
                <a:ea typeface="+mj-ea"/>
                <a:cs typeface="+mj-cs"/>
              </a:defRPr>
            </a:lvl1pPr>
          </a:lstStyle>
          <a:p>
            <a:r>
              <a:rPr lang="en-US"/>
              <a:t>Add Title</a:t>
            </a:r>
          </a:p>
        </p:txBody>
      </p:sp>
      <p:sp>
        <p:nvSpPr>
          <p:cNvPr id="13" name="Text Placeholder 2">
            <a:extLst>
              <a:ext uri="{FF2B5EF4-FFF2-40B4-BE49-F238E27FC236}">
                <a16:creationId xmlns:a16="http://schemas.microsoft.com/office/drawing/2014/main" id="{72970353-AE7B-9F4F-9C6C-01FAF9599F2E}"/>
              </a:ext>
            </a:extLst>
          </p:cNvPr>
          <p:cNvSpPr>
            <a:spLocks noGrp="1"/>
          </p:cNvSpPr>
          <p:nvPr>
            <p:ph type="body" sz="quarter" idx="33" hasCustomPrompt="1"/>
          </p:nvPr>
        </p:nvSpPr>
        <p:spPr>
          <a:xfrm>
            <a:off x="794823" y="5171355"/>
            <a:ext cx="2676560" cy="392869"/>
          </a:xfrm>
          <a:prstGeom prst="rect">
            <a:avLst/>
          </a:prstGeom>
          <a:ln>
            <a:noFill/>
          </a:ln>
        </p:spPr>
        <p:txBody>
          <a:bodyPr/>
          <a:lstStyle>
            <a:lvl1pPr algn="l">
              <a:defRPr sz="1200">
                <a:solidFill>
                  <a:schemeClr val="bg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Add date</a:t>
            </a:r>
          </a:p>
        </p:txBody>
      </p:sp>
    </p:spTree>
    <p:extLst>
      <p:ext uri="{BB962C8B-B14F-4D97-AF65-F5344CB8AC3E}">
        <p14:creationId xmlns:p14="http://schemas.microsoft.com/office/powerpoint/2010/main" val="8728969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20430-2A49-C543-941E-2C62B54C66BC}"/>
              </a:ext>
            </a:extLst>
          </p:cNvPr>
          <p:cNvPicPr>
            <a:picLocks noChangeAspect="1"/>
          </p:cNvPicPr>
          <p:nvPr userDrawn="1"/>
        </p:nvPicPr>
        <p:blipFill>
          <a:blip r:embed="rId2"/>
          <a:stretch>
            <a:fillRect/>
          </a:stretch>
        </p:blipFill>
        <p:spPr>
          <a:xfrm>
            <a:off x="10411786" y="1276608"/>
            <a:ext cx="2870200" cy="4318000"/>
          </a:xfrm>
          <a:prstGeom prst="rect">
            <a:avLst/>
          </a:prstGeom>
        </p:spPr>
      </p:pic>
      <p:pic>
        <p:nvPicPr>
          <p:cNvPr id="4" name="Picture 3">
            <a:extLst>
              <a:ext uri="{FF2B5EF4-FFF2-40B4-BE49-F238E27FC236}">
                <a16:creationId xmlns:a16="http://schemas.microsoft.com/office/drawing/2014/main" id="{0EA7DB4D-812D-F14E-8E78-79A8B7B7E818}"/>
              </a:ext>
            </a:extLst>
          </p:cNvPr>
          <p:cNvPicPr>
            <a:picLocks noChangeAspect="1"/>
          </p:cNvPicPr>
          <p:nvPr userDrawn="1"/>
        </p:nvPicPr>
        <p:blipFill>
          <a:blip r:embed="rId3"/>
          <a:stretch>
            <a:fillRect/>
          </a:stretch>
        </p:blipFill>
        <p:spPr>
          <a:xfrm rot="18092541">
            <a:off x="9204626" y="3811721"/>
            <a:ext cx="4191990" cy="4191990"/>
          </a:xfrm>
          <a:prstGeom prst="rect">
            <a:avLst/>
          </a:prstGeom>
        </p:spPr>
      </p:pic>
      <p:pic>
        <p:nvPicPr>
          <p:cNvPr id="5" name="Picture 4">
            <a:extLst>
              <a:ext uri="{FF2B5EF4-FFF2-40B4-BE49-F238E27FC236}">
                <a16:creationId xmlns:a16="http://schemas.microsoft.com/office/drawing/2014/main" id="{CDE34233-2E90-A64C-9E95-2456FCAAACEF}"/>
              </a:ext>
            </a:extLst>
          </p:cNvPr>
          <p:cNvPicPr>
            <a:picLocks noChangeAspect="1"/>
          </p:cNvPicPr>
          <p:nvPr userDrawn="1"/>
        </p:nvPicPr>
        <p:blipFill>
          <a:blip r:embed="rId2"/>
          <a:stretch>
            <a:fillRect/>
          </a:stretch>
        </p:blipFill>
        <p:spPr>
          <a:xfrm rot="16200000">
            <a:off x="-230062" y="-1317830"/>
            <a:ext cx="2870200" cy="4318000"/>
          </a:xfrm>
          <a:prstGeom prst="rect">
            <a:avLst/>
          </a:prstGeom>
        </p:spPr>
      </p:pic>
    </p:spTree>
    <p:extLst>
      <p:ext uri="{BB962C8B-B14F-4D97-AF65-F5344CB8AC3E}">
        <p14:creationId xmlns:p14="http://schemas.microsoft.com/office/powerpoint/2010/main" val="37236661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s Slide 3">
    <p:spTree>
      <p:nvGrpSpPr>
        <p:cNvPr id="1" name=""/>
        <p:cNvGrpSpPr/>
        <p:nvPr/>
      </p:nvGrpSpPr>
      <p:grpSpPr>
        <a:xfrm>
          <a:off x="0" y="0"/>
          <a:ext cx="0" cy="0"/>
          <a:chOff x="0" y="0"/>
          <a:chExt cx="0" cy="0"/>
        </a:xfrm>
      </p:grpSpPr>
      <p:sp>
        <p:nvSpPr>
          <p:cNvPr id="23" name="Title 1"/>
          <p:cNvSpPr txBox="1">
            <a:spLocks/>
          </p:cNvSpPr>
          <p:nvPr userDrawn="1"/>
        </p:nvSpPr>
        <p:spPr>
          <a:xfrm>
            <a:off x="-2884869" y="1"/>
            <a:ext cx="2653221" cy="2370013"/>
          </a:xfrm>
          <a:prstGeom prst="rect">
            <a:avLst/>
          </a:prstGeom>
        </p:spPr>
        <p:txBody>
          <a:bodyPr anchor="t">
            <a:noAutofit/>
          </a:bodyPr>
          <a:lstStyle>
            <a:lvl1pPr algn="l" defTabSz="914400" rtl="0" eaLnBrk="1" latinLnBrk="0" hangingPunct="1">
              <a:lnSpc>
                <a:spcPct val="90000"/>
              </a:lnSpc>
              <a:spcBef>
                <a:spcPct val="0"/>
              </a:spcBef>
              <a:buNone/>
              <a:defRPr lang="en-US" sz="2400" kern="1200" baseline="0" dirty="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E84744"/>
                </a:solidFill>
                <a:effectLst/>
                <a:uLnTx/>
                <a:uFillTx/>
                <a:latin typeface="Arial" panose="020B0604020202020204"/>
                <a:ea typeface="+mj-ea"/>
                <a:cs typeface="+mj-cs"/>
              </a:rPr>
              <a:t>HOW TO CHANGE THE PICTURES:</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200" b="0" i="0" u="none" strike="noStrike" kern="1200" cap="none" spc="0" normalizeH="0" baseline="0" noProof="0">
                <a:ln>
                  <a:noFill/>
                </a:ln>
                <a:solidFill>
                  <a:srgbClr val="E84744">
                    <a:lumMod val="60000"/>
                    <a:lumOff val="40000"/>
                  </a:srgbClr>
                </a:solidFill>
                <a:effectLst/>
                <a:uLnTx/>
                <a:uFillTx/>
                <a:latin typeface="Arial" panose="020B0604020202020204"/>
                <a:ea typeface="+mj-ea"/>
                <a:cs typeface="+mj-cs"/>
              </a:rPr>
              <a:t>Delete picture &gt; click on the icon to add picture &gt; select the picture you want (images can be found and downloaded from the Image Bank on the Toolkit </a:t>
            </a:r>
            <a:r>
              <a:rPr kumimoji="0" lang="en-US" sz="1200" b="0" i="0" u="none" strike="noStrike" kern="1200" cap="none" spc="0" normalizeH="0" baseline="0" noProof="0">
                <a:ln>
                  <a:noFill/>
                </a:ln>
                <a:solidFill>
                  <a:srgbClr val="E84744">
                    <a:lumMod val="60000"/>
                    <a:lumOff val="40000"/>
                  </a:srgbClr>
                </a:solidFill>
                <a:effectLst/>
                <a:uLnTx/>
                <a:uFillTx/>
                <a:latin typeface="Arial" panose="020B0604020202020204"/>
                <a:ea typeface="+mj-ea"/>
                <a:cs typeface="+mj-cs"/>
                <a:hlinkClick r:id="rId2"/>
              </a:rPr>
              <a:t>toolkit.bppuniversity.ac.uk</a:t>
            </a:r>
            <a:r>
              <a:rPr kumimoji="0" lang="en-US" sz="1200" b="0" i="0" u="none" strike="noStrike" kern="1200" cap="none" spc="0" normalizeH="0" baseline="0" noProof="0">
                <a:ln>
                  <a:noFill/>
                </a:ln>
                <a:solidFill>
                  <a:srgbClr val="E84744">
                    <a:lumMod val="60000"/>
                    <a:lumOff val="40000"/>
                  </a:srgbClr>
                </a:solidFill>
                <a:effectLst/>
                <a:uLnTx/>
                <a:uFillTx/>
                <a:latin typeface="Arial" panose="020B0604020202020204"/>
                <a:ea typeface="+mj-ea"/>
                <a:cs typeface="+mj-cs"/>
              </a:rPr>
              <a:t>) &gt; go to the PICTURE FORMAT tab &gt; click on the CROP button to scale and position the image as you would like</a:t>
            </a:r>
          </a:p>
        </p:txBody>
      </p:sp>
      <p:sp>
        <p:nvSpPr>
          <p:cNvPr id="10" name="Text Placeholder 2"/>
          <p:cNvSpPr>
            <a:spLocks noGrp="1"/>
          </p:cNvSpPr>
          <p:nvPr>
            <p:ph type="body" sz="quarter" idx="46" hasCustomPrompt="1"/>
          </p:nvPr>
        </p:nvSpPr>
        <p:spPr>
          <a:xfrm>
            <a:off x="670010" y="1191139"/>
            <a:ext cx="5467319" cy="263943"/>
          </a:xfrm>
          <a:prstGeom prst="rect">
            <a:avLst/>
          </a:prstGeom>
        </p:spPr>
        <p:txBody>
          <a:bodyPr/>
          <a:lstStyle>
            <a:lvl1pPr marL="342900" indent="-342900">
              <a:buFont typeface="+mj-lt"/>
              <a:buAutoNum type="arabicPeriod"/>
              <a:defRPr sz="1800">
                <a:solidFill>
                  <a:schemeClr val="tx1"/>
                </a:solidFill>
              </a:defRPr>
            </a:lvl1pPr>
            <a:lvl2pPr marL="914400" indent="-457200">
              <a:buFont typeface="+mj-lt"/>
              <a:buAutoNum type="arabicPeriod"/>
              <a:defRPr sz="1200">
                <a:solidFill>
                  <a:schemeClr val="tx1"/>
                </a:solidFill>
              </a:defRPr>
            </a:lvl2pPr>
            <a:lvl3pPr marL="1371600" indent="-457200">
              <a:buFont typeface="+mj-lt"/>
              <a:buAutoNum type="arabicPeriod"/>
              <a:defRPr sz="1800">
                <a:solidFill>
                  <a:schemeClr val="tx1"/>
                </a:solidFill>
              </a:defRPr>
            </a:lvl3pPr>
            <a:lvl4pPr marL="1714500" indent="-342900">
              <a:buFont typeface="+mj-lt"/>
              <a:buAutoNum type="arabicPeriod"/>
              <a:defRPr sz="1800">
                <a:solidFill>
                  <a:schemeClr val="tx1"/>
                </a:solidFill>
              </a:defRPr>
            </a:lvl4pPr>
            <a:lvl5pPr marL="2171700" indent="-342900">
              <a:buFont typeface="+mj-lt"/>
              <a:buAutoNum type="arabicPeriod"/>
              <a:defRPr sz="1800">
                <a:solidFill>
                  <a:schemeClr val="tx1"/>
                </a:solidFill>
              </a:defRPr>
            </a:lvl5pPr>
          </a:lstStyle>
          <a:p>
            <a:pPr lvl="0"/>
            <a:r>
              <a:rPr lang="en-US"/>
              <a:t>Title</a:t>
            </a:r>
          </a:p>
        </p:txBody>
      </p:sp>
      <p:sp>
        <p:nvSpPr>
          <p:cNvPr id="6" name="Slide Number Placeholder 5"/>
          <p:cNvSpPr>
            <a:spLocks noGrp="1"/>
          </p:cNvSpPr>
          <p:nvPr>
            <p:ph type="sldNum" sz="quarter" idx="12"/>
          </p:nvPr>
        </p:nvSpPr>
        <p:spPr>
          <a:xfrm>
            <a:off x="304800" y="6448632"/>
            <a:ext cx="609600" cy="249740"/>
          </a:xfrm>
          <a:prstGeom prst="rect">
            <a:avLst/>
          </a:prstGeom>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69156C-B311-084A-8CFB-DC9DBDABBEA7}" type="slidenum">
              <a:rPr kumimoji="0" lang="en-US" sz="900" b="0" i="0" u="none" strike="noStrike" kern="1200" cap="none" spc="0" normalizeH="0" baseline="0" noProof="0" smtClean="0">
                <a:ln>
                  <a:noFill/>
                </a:ln>
                <a:solidFill>
                  <a:srgbClr val="3C3C3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C3C3B"/>
              </a:solidFill>
              <a:effectLst/>
              <a:uLnTx/>
              <a:uFillTx/>
              <a:latin typeface="Arial" panose="020B0604020202020204"/>
              <a:ea typeface="+mn-ea"/>
              <a:cs typeface="+mn-cs"/>
            </a:endParaRPr>
          </a:p>
        </p:txBody>
      </p:sp>
      <p:sp>
        <p:nvSpPr>
          <p:cNvPr id="9" name="Title 1"/>
          <p:cNvSpPr>
            <a:spLocks noGrp="1"/>
          </p:cNvSpPr>
          <p:nvPr>
            <p:ph type="ctrTitle" hasCustomPrompt="1"/>
          </p:nvPr>
        </p:nvSpPr>
        <p:spPr>
          <a:xfrm>
            <a:off x="669344" y="620960"/>
            <a:ext cx="5467985" cy="409657"/>
          </a:xfrm>
          <a:prstGeom prst="rect">
            <a:avLst/>
          </a:prstGeom>
        </p:spPr>
        <p:txBody>
          <a:bodyPr anchor="b">
            <a:noAutofit/>
          </a:bodyPr>
          <a:lstStyle>
            <a:lvl1pPr algn="l" defTabSz="914400" rtl="0" eaLnBrk="1" latinLnBrk="0" hangingPunct="1">
              <a:lnSpc>
                <a:spcPct val="90000"/>
              </a:lnSpc>
              <a:spcBef>
                <a:spcPct val="0"/>
              </a:spcBef>
              <a:buNone/>
              <a:defRPr lang="en-US" sz="2800" b="1" kern="1200" baseline="0" dirty="0">
                <a:solidFill>
                  <a:schemeClr val="tx1"/>
                </a:solidFill>
                <a:latin typeface="+mj-lt"/>
                <a:ea typeface="+mj-ea"/>
                <a:cs typeface="+mj-cs"/>
              </a:defRPr>
            </a:lvl1pPr>
          </a:lstStyle>
          <a:p>
            <a:r>
              <a:rPr lang="en-US"/>
              <a:t>Add Title</a:t>
            </a:r>
          </a:p>
        </p:txBody>
      </p:sp>
      <p:sp>
        <p:nvSpPr>
          <p:cNvPr id="11" name="Text Placeholder 8"/>
          <p:cNvSpPr>
            <a:spLocks noGrp="1"/>
          </p:cNvSpPr>
          <p:nvPr>
            <p:ph type="body" sz="quarter" idx="47"/>
          </p:nvPr>
        </p:nvSpPr>
        <p:spPr>
          <a:xfrm>
            <a:off x="777961" y="1548813"/>
            <a:ext cx="5152724" cy="708841"/>
          </a:xfrm>
          <a:prstGeom prst="rect">
            <a:avLst/>
          </a:prstGeom>
        </p:spPr>
        <p:txBody>
          <a:bodyPr/>
          <a:lstStyle>
            <a:lvl1pPr marL="171450" indent="-171450">
              <a:buFont typeface="Arial" charset="0"/>
              <a:buChar cha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sp>
        <p:nvSpPr>
          <p:cNvPr id="14" name="Text Placeholder 8"/>
          <p:cNvSpPr>
            <a:spLocks noGrp="1"/>
          </p:cNvSpPr>
          <p:nvPr>
            <p:ph type="body" sz="quarter" idx="48"/>
          </p:nvPr>
        </p:nvSpPr>
        <p:spPr>
          <a:xfrm>
            <a:off x="777961" y="2709059"/>
            <a:ext cx="5152723" cy="687643"/>
          </a:xfrm>
          <a:prstGeom prst="rect">
            <a:avLst/>
          </a:prstGeom>
        </p:spPr>
        <p:txBody>
          <a:bodyPr/>
          <a:lstStyle>
            <a:lvl1pPr marL="171450" indent="-171450">
              <a:buFont typeface="Arial" charset="0"/>
              <a:buChar cha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sp>
        <p:nvSpPr>
          <p:cNvPr id="15" name="Text Placeholder 8"/>
          <p:cNvSpPr>
            <a:spLocks noGrp="1"/>
          </p:cNvSpPr>
          <p:nvPr>
            <p:ph type="body" sz="quarter" idx="49"/>
          </p:nvPr>
        </p:nvSpPr>
        <p:spPr>
          <a:xfrm>
            <a:off x="777961" y="3848107"/>
            <a:ext cx="5152723" cy="661533"/>
          </a:xfrm>
          <a:prstGeom prst="rect">
            <a:avLst/>
          </a:prstGeom>
        </p:spPr>
        <p:txBody>
          <a:bodyPr/>
          <a:lstStyle>
            <a:lvl1pPr marL="171450" indent="-171450">
              <a:buFont typeface="Arial" charset="0"/>
              <a:buChar cha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sp>
        <p:nvSpPr>
          <p:cNvPr id="16" name="Text Placeholder 8"/>
          <p:cNvSpPr>
            <a:spLocks noGrp="1"/>
          </p:cNvSpPr>
          <p:nvPr>
            <p:ph type="body" sz="quarter" idx="50"/>
          </p:nvPr>
        </p:nvSpPr>
        <p:spPr>
          <a:xfrm>
            <a:off x="777961" y="4961045"/>
            <a:ext cx="5152723" cy="661533"/>
          </a:xfrm>
          <a:prstGeom prst="rect">
            <a:avLst/>
          </a:prstGeom>
        </p:spPr>
        <p:txBody>
          <a:bodyPr/>
          <a:lstStyle>
            <a:lvl1pPr marL="171450" indent="-171450">
              <a:buFont typeface="Arial" charset="0"/>
              <a:buChar cha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p:txBody>
      </p:sp>
      <p:sp>
        <p:nvSpPr>
          <p:cNvPr id="17" name="Text Placeholder 2"/>
          <p:cNvSpPr>
            <a:spLocks noGrp="1"/>
          </p:cNvSpPr>
          <p:nvPr>
            <p:ph type="body" sz="quarter" idx="55" hasCustomPrompt="1"/>
          </p:nvPr>
        </p:nvSpPr>
        <p:spPr>
          <a:xfrm>
            <a:off x="670010" y="2351385"/>
            <a:ext cx="5467319" cy="263943"/>
          </a:xfrm>
          <a:prstGeom prst="rect">
            <a:avLst/>
          </a:prstGeom>
        </p:spPr>
        <p:txBody>
          <a:bodyPr/>
          <a:lstStyle>
            <a:lvl1pPr marL="342900" indent="-342900">
              <a:buFont typeface="+mj-lt"/>
              <a:buAutoNum type="arabicPeriod"/>
              <a:defRPr sz="1800">
                <a:solidFill>
                  <a:schemeClr val="tx1"/>
                </a:solidFill>
              </a:defRPr>
            </a:lvl1pPr>
            <a:lvl2pPr marL="914400" indent="-457200">
              <a:buFont typeface="+mj-lt"/>
              <a:buAutoNum type="arabicPeriod"/>
              <a:defRPr sz="1200">
                <a:solidFill>
                  <a:schemeClr val="tx1"/>
                </a:solidFill>
              </a:defRPr>
            </a:lvl2pPr>
            <a:lvl3pPr marL="1371600" indent="-457200">
              <a:buFont typeface="+mj-lt"/>
              <a:buAutoNum type="arabicPeriod"/>
              <a:defRPr sz="1800">
                <a:solidFill>
                  <a:schemeClr val="tx1"/>
                </a:solidFill>
              </a:defRPr>
            </a:lvl3pPr>
            <a:lvl4pPr marL="1714500" indent="-342900">
              <a:buFont typeface="+mj-lt"/>
              <a:buAutoNum type="arabicPeriod"/>
              <a:defRPr sz="1800">
                <a:solidFill>
                  <a:schemeClr val="tx1"/>
                </a:solidFill>
              </a:defRPr>
            </a:lvl4pPr>
            <a:lvl5pPr marL="2171700" indent="-342900">
              <a:buFont typeface="+mj-lt"/>
              <a:buAutoNum type="arabicPeriod"/>
              <a:defRPr sz="1800">
                <a:solidFill>
                  <a:schemeClr val="tx1"/>
                </a:solidFill>
              </a:defRPr>
            </a:lvl5pPr>
          </a:lstStyle>
          <a:p>
            <a:pPr lvl="0"/>
            <a:r>
              <a:rPr lang="en-US"/>
              <a:t>Title</a:t>
            </a:r>
          </a:p>
        </p:txBody>
      </p:sp>
      <p:sp>
        <p:nvSpPr>
          <p:cNvPr id="24" name="Text Placeholder 2"/>
          <p:cNvSpPr>
            <a:spLocks noGrp="1"/>
          </p:cNvSpPr>
          <p:nvPr>
            <p:ph type="body" sz="quarter" idx="56" hasCustomPrompt="1"/>
          </p:nvPr>
        </p:nvSpPr>
        <p:spPr>
          <a:xfrm>
            <a:off x="670010" y="3490433"/>
            <a:ext cx="5467319" cy="263943"/>
          </a:xfrm>
          <a:prstGeom prst="rect">
            <a:avLst/>
          </a:prstGeom>
        </p:spPr>
        <p:txBody>
          <a:bodyPr/>
          <a:lstStyle>
            <a:lvl1pPr marL="342900" indent="-342900">
              <a:buFont typeface="+mj-lt"/>
              <a:buAutoNum type="arabicPeriod"/>
              <a:defRPr sz="1800">
                <a:solidFill>
                  <a:schemeClr val="tx1"/>
                </a:solidFill>
              </a:defRPr>
            </a:lvl1pPr>
            <a:lvl2pPr marL="914400" indent="-457200">
              <a:buFont typeface="+mj-lt"/>
              <a:buAutoNum type="arabicPeriod"/>
              <a:defRPr sz="1200">
                <a:solidFill>
                  <a:schemeClr val="tx1"/>
                </a:solidFill>
              </a:defRPr>
            </a:lvl2pPr>
            <a:lvl3pPr marL="1371600" indent="-457200">
              <a:buFont typeface="+mj-lt"/>
              <a:buAutoNum type="arabicPeriod"/>
              <a:defRPr sz="1800">
                <a:solidFill>
                  <a:schemeClr val="tx1"/>
                </a:solidFill>
              </a:defRPr>
            </a:lvl3pPr>
            <a:lvl4pPr marL="1714500" indent="-342900">
              <a:buFont typeface="+mj-lt"/>
              <a:buAutoNum type="arabicPeriod"/>
              <a:defRPr sz="1800">
                <a:solidFill>
                  <a:schemeClr val="tx1"/>
                </a:solidFill>
              </a:defRPr>
            </a:lvl4pPr>
            <a:lvl5pPr marL="2171700" indent="-342900">
              <a:buFont typeface="+mj-lt"/>
              <a:buAutoNum type="arabicPeriod"/>
              <a:defRPr sz="1800">
                <a:solidFill>
                  <a:schemeClr val="tx1"/>
                </a:solidFill>
              </a:defRPr>
            </a:lvl5pPr>
          </a:lstStyle>
          <a:p>
            <a:pPr lvl="0"/>
            <a:r>
              <a:rPr lang="en-US"/>
              <a:t>Title</a:t>
            </a:r>
          </a:p>
        </p:txBody>
      </p:sp>
      <p:sp>
        <p:nvSpPr>
          <p:cNvPr id="25" name="Text Placeholder 2"/>
          <p:cNvSpPr>
            <a:spLocks noGrp="1"/>
          </p:cNvSpPr>
          <p:nvPr>
            <p:ph type="body" sz="quarter" idx="57" hasCustomPrompt="1"/>
          </p:nvPr>
        </p:nvSpPr>
        <p:spPr>
          <a:xfrm>
            <a:off x="670010" y="4603371"/>
            <a:ext cx="5467319" cy="263943"/>
          </a:xfrm>
          <a:prstGeom prst="rect">
            <a:avLst/>
          </a:prstGeom>
        </p:spPr>
        <p:txBody>
          <a:bodyPr/>
          <a:lstStyle>
            <a:lvl1pPr marL="342900" indent="-342900">
              <a:buFont typeface="+mj-lt"/>
              <a:buAutoNum type="arabicPeriod"/>
              <a:defRPr sz="1800">
                <a:solidFill>
                  <a:schemeClr val="tx1"/>
                </a:solidFill>
              </a:defRPr>
            </a:lvl1pPr>
            <a:lvl2pPr marL="914400" indent="-457200">
              <a:buFont typeface="+mj-lt"/>
              <a:buAutoNum type="arabicPeriod"/>
              <a:defRPr sz="1200">
                <a:solidFill>
                  <a:schemeClr val="tx1"/>
                </a:solidFill>
              </a:defRPr>
            </a:lvl2pPr>
            <a:lvl3pPr marL="1371600" indent="-457200">
              <a:buFont typeface="+mj-lt"/>
              <a:buAutoNum type="arabicPeriod"/>
              <a:defRPr sz="1800">
                <a:solidFill>
                  <a:schemeClr val="tx1"/>
                </a:solidFill>
              </a:defRPr>
            </a:lvl3pPr>
            <a:lvl4pPr marL="1714500" indent="-342900">
              <a:buFont typeface="+mj-lt"/>
              <a:buAutoNum type="arabicPeriod"/>
              <a:defRPr sz="1800">
                <a:solidFill>
                  <a:schemeClr val="tx1"/>
                </a:solidFill>
              </a:defRPr>
            </a:lvl4pPr>
            <a:lvl5pPr marL="2171700" indent="-342900">
              <a:buFont typeface="+mj-lt"/>
              <a:buAutoNum type="arabicPeriod"/>
              <a:defRPr sz="1800">
                <a:solidFill>
                  <a:schemeClr val="tx1"/>
                </a:solidFill>
              </a:defRPr>
            </a:lvl5pPr>
          </a:lstStyle>
          <a:p>
            <a:pPr lvl="0"/>
            <a:r>
              <a:rPr lang="en-US"/>
              <a:t>Title</a:t>
            </a:r>
          </a:p>
        </p:txBody>
      </p:sp>
      <p:pic>
        <p:nvPicPr>
          <p:cNvPr id="26" name="Picture 25">
            <a:extLst>
              <a:ext uri="{FF2B5EF4-FFF2-40B4-BE49-F238E27FC236}">
                <a16:creationId xmlns:a16="http://schemas.microsoft.com/office/drawing/2014/main" id="{A98F2A3D-01A7-2A4B-9F8E-D453D8025B6B}"/>
              </a:ext>
            </a:extLst>
          </p:cNvPr>
          <p:cNvPicPr>
            <a:picLocks noChangeAspect="1"/>
          </p:cNvPicPr>
          <p:nvPr userDrawn="1"/>
        </p:nvPicPr>
        <p:blipFill>
          <a:blip r:embed="rId3" cstate="email">
            <a:alphaModFix amt="25000"/>
            <a:extLst>
              <a:ext uri="{28A0092B-C50C-407E-A947-70E740481C1C}">
                <a14:useLocalDpi xmlns:a14="http://schemas.microsoft.com/office/drawing/2010/main"/>
              </a:ext>
            </a:extLst>
          </a:blip>
          <a:stretch>
            <a:fillRect/>
          </a:stretch>
        </p:blipFill>
        <p:spPr>
          <a:xfrm rot="16200000">
            <a:off x="5469952" y="461045"/>
            <a:ext cx="9000000" cy="9000000"/>
          </a:xfrm>
          <a:prstGeom prst="rect">
            <a:avLst/>
          </a:prstGeom>
        </p:spPr>
      </p:pic>
      <p:pic>
        <p:nvPicPr>
          <p:cNvPr id="27" name="Picture 26">
            <a:extLst>
              <a:ext uri="{FF2B5EF4-FFF2-40B4-BE49-F238E27FC236}">
                <a16:creationId xmlns:a16="http://schemas.microsoft.com/office/drawing/2014/main" id="{6755239C-A8B9-314F-8198-17557E2503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3670" y="-1590742"/>
            <a:ext cx="3212564" cy="4833060"/>
          </a:xfrm>
          <a:prstGeom prst="rect">
            <a:avLst/>
          </a:prstGeom>
        </p:spPr>
      </p:pic>
    </p:spTree>
    <p:extLst>
      <p:ext uri="{BB962C8B-B14F-4D97-AF65-F5344CB8AC3E}">
        <p14:creationId xmlns:p14="http://schemas.microsoft.com/office/powerpoint/2010/main" val="10326739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ront cover">
    <p:bg>
      <p:bgPr>
        <a:gradFill>
          <a:gsLst>
            <a:gs pos="0">
              <a:schemeClr val="bg2"/>
            </a:gs>
            <a:gs pos="99000">
              <a:schemeClr val="bg1">
                <a:lumMod val="95000"/>
              </a:schemeClr>
            </a:gs>
          </a:gsLst>
          <a:lin ang="27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491A42-5B70-F54A-86A5-710E4D88D8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5824477" y="490474"/>
            <a:ext cx="6858001" cy="5877050"/>
          </a:xfrm>
          <a:prstGeom prst="rect">
            <a:avLst/>
          </a:prstGeom>
        </p:spPr>
      </p:pic>
      <p:pic>
        <p:nvPicPr>
          <p:cNvPr id="11" name="Picture 10">
            <a:extLst>
              <a:ext uri="{FF2B5EF4-FFF2-40B4-BE49-F238E27FC236}">
                <a16:creationId xmlns:a16="http://schemas.microsoft.com/office/drawing/2014/main" id="{19C8FA3D-2F56-8946-AB24-BB09606C3C0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36726" y="-2"/>
            <a:ext cx="2204412" cy="2540922"/>
          </a:xfrm>
          <a:prstGeom prst="rect">
            <a:avLst/>
          </a:prstGeom>
        </p:spPr>
      </p:pic>
      <p:pic>
        <p:nvPicPr>
          <p:cNvPr id="12" name="Picture 11">
            <a:extLst>
              <a:ext uri="{FF2B5EF4-FFF2-40B4-BE49-F238E27FC236}">
                <a16:creationId xmlns:a16="http://schemas.microsoft.com/office/drawing/2014/main" id="{E1807A1A-34FE-3145-829F-412686F986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1634" y="372364"/>
            <a:ext cx="1812926" cy="898845"/>
          </a:xfrm>
          <a:prstGeom prst="rect">
            <a:avLst/>
          </a:prstGeom>
        </p:spPr>
      </p:pic>
      <p:pic>
        <p:nvPicPr>
          <p:cNvPr id="19" name="Picture 18">
            <a:extLst>
              <a:ext uri="{FF2B5EF4-FFF2-40B4-BE49-F238E27FC236}">
                <a16:creationId xmlns:a16="http://schemas.microsoft.com/office/drawing/2014/main" id="{D62A64DB-86C0-3E4D-A4D4-CE953F5AE74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5400000">
            <a:off x="277802" y="4586755"/>
            <a:ext cx="1993443" cy="2549048"/>
          </a:xfrm>
          <a:prstGeom prst="rect">
            <a:avLst/>
          </a:prstGeom>
        </p:spPr>
      </p:pic>
      <p:sp>
        <p:nvSpPr>
          <p:cNvPr id="8" name="Text Placeholder 9">
            <a:extLst>
              <a:ext uri="{FF2B5EF4-FFF2-40B4-BE49-F238E27FC236}">
                <a16:creationId xmlns:a16="http://schemas.microsoft.com/office/drawing/2014/main" id="{A2BF976D-DB85-492D-AACA-99D46070DFF6}"/>
              </a:ext>
            </a:extLst>
          </p:cNvPr>
          <p:cNvSpPr>
            <a:spLocks noGrp="1"/>
          </p:cNvSpPr>
          <p:nvPr>
            <p:ph type="body" sz="quarter" idx="10" hasCustomPrompt="1"/>
          </p:nvPr>
        </p:nvSpPr>
        <p:spPr>
          <a:xfrm>
            <a:off x="348125" y="1576117"/>
            <a:ext cx="5027150" cy="1495794"/>
          </a:xfrm>
          <a:prstGeom prst="rect">
            <a:avLst/>
          </a:prstGeom>
        </p:spPr>
        <p:txBody>
          <a:bodyPr lIns="0" tIns="0" rIns="0" bIns="0">
            <a:noAutofit/>
          </a:bodyPr>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an engaging professional title header.</a:t>
            </a:r>
          </a:p>
        </p:txBody>
      </p:sp>
      <p:sp>
        <p:nvSpPr>
          <p:cNvPr id="9" name="Text Placeholder 9">
            <a:extLst>
              <a:ext uri="{FF2B5EF4-FFF2-40B4-BE49-F238E27FC236}">
                <a16:creationId xmlns:a16="http://schemas.microsoft.com/office/drawing/2014/main" id="{92A7F4DA-764C-4E71-9CDA-E9A94FD9F79E}"/>
              </a:ext>
            </a:extLst>
          </p:cNvPr>
          <p:cNvSpPr>
            <a:spLocks noGrp="1"/>
          </p:cNvSpPr>
          <p:nvPr>
            <p:ph type="body" sz="quarter" idx="11" hasCustomPrompt="1"/>
          </p:nvPr>
        </p:nvSpPr>
        <p:spPr>
          <a:xfrm>
            <a:off x="381634" y="3428999"/>
            <a:ext cx="4993641" cy="1306512"/>
          </a:xfrm>
          <a:prstGeom prst="rect">
            <a:avLst/>
          </a:prstGeom>
        </p:spPr>
        <p:txBody>
          <a:bodyPr lIns="0" tIns="0" rIns="0" bIns="0"/>
          <a:lstStyle>
            <a:lvl1pPr marL="0" indent="0" algn="l">
              <a:buFont typeface="Arial" panose="020B0604020202020204" pitchFamily="34" charset="0"/>
              <a:buNone/>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Edit text for presentation details</a:t>
            </a:r>
          </a:p>
        </p:txBody>
      </p:sp>
    </p:spTree>
    <p:extLst>
      <p:ext uri="{BB962C8B-B14F-4D97-AF65-F5344CB8AC3E}">
        <p14:creationId xmlns:p14="http://schemas.microsoft.com/office/powerpoint/2010/main" val="805210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8DBAA9-5C9D-9645-99D2-8493E9E043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0791" y="5914708"/>
            <a:ext cx="1159734" cy="574992"/>
          </a:xfrm>
          <a:prstGeom prst="rect">
            <a:avLst/>
          </a:prstGeom>
        </p:spPr>
      </p:pic>
      <p:pic>
        <p:nvPicPr>
          <p:cNvPr id="15" name="Picture 14">
            <a:extLst>
              <a:ext uri="{FF2B5EF4-FFF2-40B4-BE49-F238E27FC236}">
                <a16:creationId xmlns:a16="http://schemas.microsoft.com/office/drawing/2014/main" id="{1665A73C-6C39-EB4F-9EDC-74F245CAA8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308" b="-4324"/>
          <a:stretch/>
        </p:blipFill>
        <p:spPr>
          <a:xfrm>
            <a:off x="10944805" y="34624"/>
            <a:ext cx="1171074" cy="3753549"/>
          </a:xfrm>
          <a:prstGeom prst="rect">
            <a:avLst/>
          </a:prstGeom>
        </p:spPr>
      </p:pic>
      <p:sp>
        <p:nvSpPr>
          <p:cNvPr id="18" name="Arc 17">
            <a:extLst>
              <a:ext uri="{FF2B5EF4-FFF2-40B4-BE49-F238E27FC236}">
                <a16:creationId xmlns:a16="http://schemas.microsoft.com/office/drawing/2014/main" id="{DDCE6651-8B68-A345-9EDF-C096B42DF6C0}"/>
              </a:ext>
            </a:extLst>
          </p:cNvPr>
          <p:cNvSpPr/>
          <p:nvPr userDrawn="1"/>
        </p:nvSpPr>
        <p:spPr>
          <a:xfrm rot="10800000">
            <a:off x="10617447" y="-1577720"/>
            <a:ext cx="3137529" cy="3137529"/>
          </a:xfrm>
          <a:prstGeom prst="arc">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18">
            <a:extLst>
              <a:ext uri="{FF2B5EF4-FFF2-40B4-BE49-F238E27FC236}">
                <a16:creationId xmlns:a16="http://schemas.microsoft.com/office/drawing/2014/main" id="{BB9B8E0D-AC99-4842-92FB-64E551305BE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8603486" y="3269485"/>
            <a:ext cx="3589548" cy="3587482"/>
          </a:xfrm>
          <a:prstGeom prst="rect">
            <a:avLst/>
          </a:prstGeom>
        </p:spPr>
      </p:pic>
      <p:sp>
        <p:nvSpPr>
          <p:cNvPr id="2" name="Slide Number Placeholder 1">
            <a:extLst>
              <a:ext uri="{FF2B5EF4-FFF2-40B4-BE49-F238E27FC236}">
                <a16:creationId xmlns:a16="http://schemas.microsoft.com/office/drawing/2014/main" id="{7437F3E0-5F85-2642-A9B2-B3F13B4B39CD}"/>
              </a:ext>
            </a:extLst>
          </p:cNvPr>
          <p:cNvSpPr>
            <a:spLocks noGrp="1"/>
          </p:cNvSpPr>
          <p:nvPr>
            <p:ph type="sldNum" sz="quarter" idx="12"/>
          </p:nvPr>
        </p:nvSpPr>
        <p:spPr/>
        <p:txBody>
          <a:bodyPr/>
          <a:lstStyle/>
          <a:p>
            <a:fld id="{3407867C-75BD-4144-8CEA-4B3EDFFD368C}" type="slidenum">
              <a:rPr lang="en-US" smtClean="0"/>
              <a:pPr/>
              <a:t>‹#›</a:t>
            </a:fld>
            <a:endParaRPr lang="en-US"/>
          </a:p>
        </p:txBody>
      </p:sp>
      <p:sp>
        <p:nvSpPr>
          <p:cNvPr id="9" name="Text Placeholder 9">
            <a:extLst>
              <a:ext uri="{FF2B5EF4-FFF2-40B4-BE49-F238E27FC236}">
                <a16:creationId xmlns:a16="http://schemas.microsoft.com/office/drawing/2014/main" id="{DD566C09-5E0C-4629-8C68-F25519E58ADB}"/>
              </a:ext>
            </a:extLst>
          </p:cNvPr>
          <p:cNvSpPr>
            <a:spLocks noGrp="1"/>
          </p:cNvSpPr>
          <p:nvPr>
            <p:ph type="body" sz="quarter" idx="11" hasCustomPrompt="1"/>
          </p:nvPr>
        </p:nvSpPr>
        <p:spPr>
          <a:xfrm>
            <a:off x="381636" y="1597909"/>
            <a:ext cx="4993640" cy="3805330"/>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Edit text for interesting body copy. Edit text for interesting body copy. Edit text for interesting body copy. Edit text for interesting body copy. Edit text for interesting body copy. Edit text for interesting body copy. Edit text for interesting body copy.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13" name="Text Placeholder 9">
            <a:extLst>
              <a:ext uri="{FF2B5EF4-FFF2-40B4-BE49-F238E27FC236}">
                <a16:creationId xmlns:a16="http://schemas.microsoft.com/office/drawing/2014/main" id="{B42B447D-9DF5-42E5-BC19-D72D40CDBEC5}"/>
              </a:ext>
            </a:extLst>
          </p:cNvPr>
          <p:cNvSpPr>
            <a:spLocks noGrp="1"/>
          </p:cNvSpPr>
          <p:nvPr>
            <p:ph type="body" sz="quarter" idx="10" hasCustomPrompt="1"/>
          </p:nvPr>
        </p:nvSpPr>
        <p:spPr>
          <a:xfrm>
            <a:off x="348125" y="317500"/>
            <a:ext cx="9311006" cy="898623"/>
          </a:xfrm>
          <a:prstGeom prst="rect">
            <a:avLst/>
          </a:prstGeom>
        </p:spPr>
        <p:txBody>
          <a:bodyPr lIns="0" tIns="0" rIns="0" bIns="0"/>
          <a:lstStyle>
            <a:lvl1pPr marL="0" indent="0" algn="l">
              <a:buFont typeface="Arial" panose="020B0604020202020204" pitchFamily="34" charset="0"/>
              <a:buNone/>
              <a:defRPr sz="3200" b="1">
                <a:solidFill>
                  <a:schemeClr val="tx1"/>
                </a:solidFill>
              </a:defRPr>
            </a:lvl1pPr>
            <a:lvl2pPr marL="742952" indent="-457200" algn="l">
              <a:buFont typeface="Arial" panose="020B0604020202020204" pitchFamily="34" charset="0"/>
              <a:buChar char="•"/>
              <a:defRPr sz="2800">
                <a:solidFill>
                  <a:schemeClr val="bg1"/>
                </a:solidFill>
              </a:defRPr>
            </a:lvl2pPr>
            <a:lvl3pPr marL="1028705" indent="-457200" algn="l">
              <a:buFont typeface="Arial" panose="020B0604020202020204" pitchFamily="34" charset="0"/>
              <a:buChar char="•"/>
              <a:defRPr sz="2800">
                <a:solidFill>
                  <a:schemeClr val="bg1"/>
                </a:solidFill>
              </a:defRPr>
            </a:lvl3pPr>
            <a:lvl4pPr marL="1314459" indent="-457200" algn="l">
              <a:buFont typeface="Arial" panose="020B0604020202020204" pitchFamily="34" charset="0"/>
              <a:buChar char="•"/>
              <a:defRPr sz="2800">
                <a:solidFill>
                  <a:schemeClr val="bg1"/>
                </a:solidFill>
              </a:defRPr>
            </a:lvl4pPr>
            <a:lvl5pPr marL="1600212" indent="-457200" algn="l">
              <a:buFont typeface="Arial" panose="020B0604020202020204" pitchFamily="34" charset="0"/>
              <a:buChar char="•"/>
              <a:defRPr sz="2800">
                <a:solidFill>
                  <a:schemeClr val="bg1"/>
                </a:solidFill>
              </a:defRPr>
            </a:lvl5pPr>
          </a:lstStyle>
          <a:p>
            <a:pPr lvl="0"/>
            <a:r>
              <a:rPr lang="en-US"/>
              <a:t>Engaging title header about the contents.</a:t>
            </a:r>
          </a:p>
        </p:txBody>
      </p:sp>
    </p:spTree>
    <p:extLst>
      <p:ext uri="{BB962C8B-B14F-4D97-AF65-F5344CB8AC3E}">
        <p14:creationId xmlns:p14="http://schemas.microsoft.com/office/powerpoint/2010/main" val="204410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0.xml"/><Relationship Id="rId4"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1.xml"/><Relationship Id="rId4" Type="http://schemas.openxmlformats.org/officeDocument/2006/relationships/slideLayout" Target="../slideLayouts/slideLayout5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12.xml"/><Relationship Id="rId4" Type="http://schemas.openxmlformats.org/officeDocument/2006/relationships/slideLayout" Target="../slideLayouts/slideLayout6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13.xml"/><Relationship Id="rId4"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heme" Target="../theme/theme14.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theme" Target="../theme/theme16.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theme" Target="../theme/theme17.xml"/><Relationship Id="rId4" Type="http://schemas.openxmlformats.org/officeDocument/2006/relationships/slideLayout" Target="../slideLayouts/slideLayout101.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18.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theme" Target="../theme/theme19.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073867"/>
      </p:ext>
    </p:extLst>
  </p:cSld>
  <p:clrMap bg1="lt1" tx1="dk1" bg2="lt2" tx2="dk2" accent1="accent1" accent2="accent2" accent3="accent3" accent4="accent4" accent5="accent5" accent6="accent6" hlink="hlink" folHlink="folHlink"/>
  <p:sldLayoutIdLst>
    <p:sldLayoutId id="2147483739" r:id="rId1"/>
    <p:sldLayoutId id="2147483741" r:id="rId2"/>
    <p:sldLayoutId id="2147483740" r:id="rId3"/>
    <p:sldLayoutId id="2147483742" r:id="rId4"/>
    <p:sldLayoutId id="2147483812" r:id="rId5"/>
    <p:sldLayoutId id="2147483813" r:id="rId6"/>
    <p:sldLayoutId id="2147483814" r:id="rId7"/>
    <p:sldLayoutId id="2147483815" r:id="rId8"/>
    <p:sldLayoutId id="2147483816" r:id="rId9"/>
  </p:sldLayoutIdLst>
  <p:txStyles>
    <p:titleStyle>
      <a:lvl1pPr algn="ctr" defTabSz="571506" rtl="0" eaLnBrk="1" latinLnBrk="0" hangingPunct="1">
        <a:lnSpc>
          <a:spcPct val="90000"/>
        </a:lnSpc>
        <a:spcBef>
          <a:spcPct val="0"/>
        </a:spcBef>
        <a:buNone/>
        <a:defRPr sz="1500" kern="1200" baseline="0">
          <a:solidFill>
            <a:schemeClr val="tx1">
              <a:lumMod val="75000"/>
              <a:lumOff val="25000"/>
            </a:schemeClr>
          </a:solidFill>
          <a:latin typeface="+mj-lt"/>
          <a:ea typeface="+mj-ea"/>
          <a:cs typeface="+mj-cs"/>
        </a:defRPr>
      </a:lvl1pPr>
    </p:titleStyle>
    <p:bodyStyle>
      <a:lvl1pPr marL="0" indent="0" algn="l" defTabSz="571506" rtl="0" eaLnBrk="1" latinLnBrk="0" hangingPunct="1">
        <a:lnSpc>
          <a:spcPct val="90000"/>
        </a:lnSpc>
        <a:spcBef>
          <a:spcPts val="626"/>
        </a:spcBef>
        <a:buFont typeface="Arial" panose="020B0604020202020204" pitchFamily="34" charset="0"/>
        <a:buNone/>
        <a:defRPr sz="844" kern="1200">
          <a:solidFill>
            <a:schemeClr val="tx1">
              <a:lumMod val="50000"/>
              <a:lumOff val="50000"/>
            </a:schemeClr>
          </a:solidFill>
          <a:latin typeface="+mn-lt"/>
          <a:ea typeface="+mn-ea"/>
          <a:cs typeface="+mn-cs"/>
        </a:defRPr>
      </a:lvl1pPr>
      <a:lvl2pPr marL="428629" indent="-142877" algn="l" defTabSz="571506" rtl="0" eaLnBrk="1" latinLnBrk="0" hangingPunct="1">
        <a:lnSpc>
          <a:spcPct val="90000"/>
        </a:lnSpc>
        <a:spcBef>
          <a:spcPts val="312"/>
        </a:spcBef>
        <a:buFont typeface="Arial" panose="020B0604020202020204" pitchFamily="34" charset="0"/>
        <a:buChar char="•"/>
        <a:defRPr sz="1500" kern="1200">
          <a:solidFill>
            <a:schemeClr val="tx1"/>
          </a:solidFill>
          <a:latin typeface="+mn-lt"/>
          <a:ea typeface="+mn-ea"/>
          <a:cs typeface="+mn-cs"/>
        </a:defRPr>
      </a:lvl2pPr>
      <a:lvl3pPr marL="714382" indent="-142877" algn="l" defTabSz="571506" rtl="0" eaLnBrk="1" latinLnBrk="0" hangingPunct="1">
        <a:lnSpc>
          <a:spcPct val="90000"/>
        </a:lnSpc>
        <a:spcBef>
          <a:spcPts val="312"/>
        </a:spcBef>
        <a:buFont typeface="Arial" panose="020B0604020202020204" pitchFamily="34" charset="0"/>
        <a:buChar char="•"/>
        <a:defRPr sz="1250" kern="1200">
          <a:solidFill>
            <a:schemeClr val="tx1"/>
          </a:solidFill>
          <a:latin typeface="+mn-lt"/>
          <a:ea typeface="+mn-ea"/>
          <a:cs typeface="+mn-cs"/>
        </a:defRPr>
      </a:lvl3pPr>
      <a:lvl4pPr marL="1000136"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4pPr>
      <a:lvl5pPr marL="1285889"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5pPr>
      <a:lvl6pPr marL="1571641"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6pPr>
      <a:lvl7pPr marL="1857394"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7pPr>
      <a:lvl8pPr marL="2143147"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8pPr>
      <a:lvl9pPr marL="2428899"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9pPr>
    </p:bodyStyle>
    <p:otherStyle>
      <a:defPPr>
        <a:defRPr lang="en-US"/>
      </a:defPPr>
      <a:lvl1pPr marL="0" algn="l" defTabSz="571506" rtl="0" eaLnBrk="1" latinLnBrk="0" hangingPunct="1">
        <a:defRPr sz="1126" kern="1200">
          <a:solidFill>
            <a:schemeClr val="tx1"/>
          </a:solidFill>
          <a:latin typeface="+mn-lt"/>
          <a:ea typeface="+mn-ea"/>
          <a:cs typeface="+mn-cs"/>
        </a:defRPr>
      </a:lvl1pPr>
      <a:lvl2pPr marL="285753" algn="l" defTabSz="571506" rtl="0" eaLnBrk="1" latinLnBrk="0" hangingPunct="1">
        <a:defRPr sz="1126" kern="1200">
          <a:solidFill>
            <a:schemeClr val="tx1"/>
          </a:solidFill>
          <a:latin typeface="+mn-lt"/>
          <a:ea typeface="+mn-ea"/>
          <a:cs typeface="+mn-cs"/>
        </a:defRPr>
      </a:lvl2pPr>
      <a:lvl3pPr marL="571506" algn="l" defTabSz="571506" rtl="0" eaLnBrk="1" latinLnBrk="0" hangingPunct="1">
        <a:defRPr sz="1126" kern="1200">
          <a:solidFill>
            <a:schemeClr val="tx1"/>
          </a:solidFill>
          <a:latin typeface="+mn-lt"/>
          <a:ea typeface="+mn-ea"/>
          <a:cs typeface="+mn-cs"/>
        </a:defRPr>
      </a:lvl3pPr>
      <a:lvl4pPr marL="857258" algn="l" defTabSz="571506" rtl="0" eaLnBrk="1" latinLnBrk="0" hangingPunct="1">
        <a:defRPr sz="1126" kern="1200">
          <a:solidFill>
            <a:schemeClr val="tx1"/>
          </a:solidFill>
          <a:latin typeface="+mn-lt"/>
          <a:ea typeface="+mn-ea"/>
          <a:cs typeface="+mn-cs"/>
        </a:defRPr>
      </a:lvl4pPr>
      <a:lvl5pPr marL="1143012" algn="l" defTabSz="571506" rtl="0" eaLnBrk="1" latinLnBrk="0" hangingPunct="1">
        <a:defRPr sz="1126" kern="1200">
          <a:solidFill>
            <a:schemeClr val="tx1"/>
          </a:solidFill>
          <a:latin typeface="+mn-lt"/>
          <a:ea typeface="+mn-ea"/>
          <a:cs typeface="+mn-cs"/>
        </a:defRPr>
      </a:lvl5pPr>
      <a:lvl6pPr marL="1428764" algn="l" defTabSz="571506" rtl="0" eaLnBrk="1" latinLnBrk="0" hangingPunct="1">
        <a:defRPr sz="1126" kern="1200">
          <a:solidFill>
            <a:schemeClr val="tx1"/>
          </a:solidFill>
          <a:latin typeface="+mn-lt"/>
          <a:ea typeface="+mn-ea"/>
          <a:cs typeface="+mn-cs"/>
        </a:defRPr>
      </a:lvl6pPr>
      <a:lvl7pPr marL="1714517" algn="l" defTabSz="571506" rtl="0" eaLnBrk="1" latinLnBrk="0" hangingPunct="1">
        <a:defRPr sz="1126" kern="1200">
          <a:solidFill>
            <a:schemeClr val="tx1"/>
          </a:solidFill>
          <a:latin typeface="+mn-lt"/>
          <a:ea typeface="+mn-ea"/>
          <a:cs typeface="+mn-cs"/>
        </a:defRPr>
      </a:lvl7pPr>
      <a:lvl8pPr marL="2000270" algn="l" defTabSz="571506" rtl="0" eaLnBrk="1" latinLnBrk="0" hangingPunct="1">
        <a:defRPr sz="1126" kern="1200">
          <a:solidFill>
            <a:schemeClr val="tx1"/>
          </a:solidFill>
          <a:latin typeface="+mn-lt"/>
          <a:ea typeface="+mn-ea"/>
          <a:cs typeface="+mn-cs"/>
        </a:defRPr>
      </a:lvl8pPr>
      <a:lvl9pPr marL="2286023" algn="l" defTabSz="571506" rtl="0" eaLnBrk="1" latinLnBrk="0" hangingPunct="1">
        <a:defRPr sz="112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727" userDrawn="1">
          <p15:clr>
            <a:srgbClr val="F26B43"/>
          </p15:clr>
        </p15:guide>
        <p15:guide id="3" orient="horz" pos="3997" userDrawn="1">
          <p15:clr>
            <a:srgbClr val="F26B43"/>
          </p15:clr>
        </p15:guide>
        <p15:guide id="4" orient="horz" pos="346" userDrawn="1">
          <p15:clr>
            <a:srgbClr val="F26B43"/>
          </p15:clr>
        </p15:guide>
        <p15:guide id="5" pos="347" userDrawn="1">
          <p15:clr>
            <a:srgbClr val="F26B43"/>
          </p15:clr>
        </p15:guide>
        <p15:guide id="6" pos="3953" userDrawn="1">
          <p15:clr>
            <a:srgbClr val="F26B43"/>
          </p15:clr>
        </p15:guide>
        <p15:guide id="7" pos="3840" userDrawn="1">
          <p15:clr>
            <a:srgbClr val="F26B43"/>
          </p15:clr>
        </p15:guide>
        <p15:guide id="8" pos="733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145107"/>
      </p:ext>
    </p:extLst>
  </p:cSld>
  <p:clrMap bg1="lt1" tx1="dk1" bg2="lt2" tx2="dk2" accent1="accent1" accent2="accent2" accent3="accent3" accent4="accent4" accent5="accent5" accent6="accent6" hlink="hlink" folHlink="folHlink"/>
  <p:sldLayoutIdLst>
    <p:sldLayoutId id="2147483798" r:id="rId1"/>
    <p:sldLayoutId id="2147484145" r:id="rId2"/>
    <p:sldLayoutId id="2147484160" r:id="rId3"/>
    <p:sldLayoutId id="214748414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40" userDrawn="1">
          <p15:clr>
            <a:srgbClr val="F26B43"/>
          </p15:clr>
        </p15:guide>
        <p15:guide id="3" pos="347" userDrawn="1">
          <p15:clr>
            <a:srgbClr val="F26B43"/>
          </p15:clr>
        </p15:guide>
        <p15:guide id="4" pos="3727" userDrawn="1">
          <p15:clr>
            <a:srgbClr val="F26B43"/>
          </p15:clr>
        </p15:guide>
        <p15:guide id="5" pos="7333" userDrawn="1">
          <p15:clr>
            <a:srgbClr val="F26B43"/>
          </p15:clr>
        </p15:guide>
        <p15:guide id="6" orient="horz" pos="2160" userDrawn="1">
          <p15:clr>
            <a:srgbClr val="F26B43"/>
          </p15:clr>
        </p15:guide>
        <p15:guide id="7" orient="horz" pos="346" userDrawn="1">
          <p15:clr>
            <a:srgbClr val="F26B43"/>
          </p15:clr>
        </p15:guide>
        <p15:guide id="8" orient="horz" pos="3997"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08544"/>
      </p:ext>
    </p:extLst>
  </p:cSld>
  <p:clrMap bg1="lt1" tx1="dk1" bg2="lt2" tx2="dk2" accent1="accent1" accent2="accent2" accent3="accent3" accent4="accent4" accent5="accent5" accent6="accent6" hlink="hlink" folHlink="folHlink"/>
  <p:sldLayoutIdLst>
    <p:sldLayoutId id="2147483808" r:id="rId1"/>
    <p:sldLayoutId id="2147483799" r:id="rId2"/>
    <p:sldLayoutId id="2147484139" r:id="rId3"/>
    <p:sldLayoutId id="214748414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40" userDrawn="1">
          <p15:clr>
            <a:srgbClr val="F26B43"/>
          </p15:clr>
        </p15:guide>
        <p15:guide id="3" pos="3727" userDrawn="1">
          <p15:clr>
            <a:srgbClr val="F26B43"/>
          </p15:clr>
        </p15:guide>
        <p15:guide id="4" pos="347" userDrawn="1">
          <p15:clr>
            <a:srgbClr val="F26B43"/>
          </p15:clr>
        </p15:guide>
        <p15:guide id="5" pos="7333" userDrawn="1">
          <p15:clr>
            <a:srgbClr val="F26B43"/>
          </p15:clr>
        </p15:guide>
        <p15:guide id="6" orient="horz" pos="2160" userDrawn="1">
          <p15:clr>
            <a:srgbClr val="F26B43"/>
          </p15:clr>
        </p15:guide>
        <p15:guide id="7" orient="horz" pos="346" userDrawn="1">
          <p15:clr>
            <a:srgbClr val="F26B43"/>
          </p15:clr>
        </p15:guide>
        <p15:guide id="8" orient="horz" pos="3997"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6172"/>
      </p:ext>
    </p:extLst>
  </p:cSld>
  <p:clrMap bg1="lt1" tx1="dk1" bg2="lt2" tx2="dk2" accent1="accent1" accent2="accent2" accent3="accent3" accent4="accent4" accent5="accent5" accent6="accent6" hlink="hlink" folHlink="folHlink"/>
  <p:sldLayoutIdLst>
    <p:sldLayoutId id="2147484133" r:id="rId1"/>
    <p:sldLayoutId id="2147484167" r:id="rId2"/>
    <p:sldLayoutId id="2147484134" r:id="rId3"/>
    <p:sldLayoutId id="21474841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40" userDrawn="1">
          <p15:clr>
            <a:srgbClr val="F26B43"/>
          </p15:clr>
        </p15:guide>
        <p15:guide id="3" pos="347" userDrawn="1">
          <p15:clr>
            <a:srgbClr val="F26B43"/>
          </p15:clr>
        </p15:guide>
        <p15:guide id="4" pos="3727" userDrawn="1">
          <p15:clr>
            <a:srgbClr val="F26B43"/>
          </p15:clr>
        </p15:guide>
        <p15:guide id="5" pos="7333" userDrawn="1">
          <p15:clr>
            <a:srgbClr val="F26B43"/>
          </p15:clr>
        </p15:guide>
        <p15:guide id="6" orient="horz" pos="2160" userDrawn="1">
          <p15:clr>
            <a:srgbClr val="F26B43"/>
          </p15:clr>
        </p15:guide>
        <p15:guide id="7" orient="horz" pos="346" userDrawn="1">
          <p15:clr>
            <a:srgbClr val="F26B43"/>
          </p15:clr>
        </p15:guide>
        <p15:guide id="8" orient="horz" pos="3997"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6914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3">
          <p15:clr>
            <a:srgbClr val="F26B43"/>
          </p15:clr>
        </p15:guide>
        <p15:guide id="2" pos="347">
          <p15:clr>
            <a:srgbClr val="F26B43"/>
          </p15:clr>
        </p15:guide>
        <p15:guide id="4" pos="3727">
          <p15:clr>
            <a:srgbClr val="F26B43"/>
          </p15:clr>
        </p15:guide>
        <p15:guide id="5" pos="3840">
          <p15:clr>
            <a:srgbClr val="F26B43"/>
          </p15:clr>
        </p15:guide>
        <p15:guide id="6" pos="3940">
          <p15:clr>
            <a:srgbClr val="F26B43"/>
          </p15:clr>
        </p15:guide>
        <p15:guide id="7" orient="horz" pos="346" userDrawn="1">
          <p15:clr>
            <a:srgbClr val="F26B43"/>
          </p15:clr>
        </p15:guide>
        <p15:guide id="8" orient="horz" pos="3997" userDrawn="1">
          <p15:clr>
            <a:srgbClr val="F26B43"/>
          </p15:clr>
        </p15:guide>
        <p15:guide id="9" orient="horz" pos="2160"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84439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3788" r:id="rId4"/>
    <p:sldLayoutId id="2147483789" r:id="rId5"/>
    <p:sldLayoutId id="2147484164" r:id="rId6"/>
    <p:sldLayoutId id="2147484128" r:id="rId7"/>
    <p:sldLayoutId id="2147484165" r:id="rId8"/>
    <p:sldLayoutId id="2147484130" r:id="rId9"/>
    <p:sldLayoutId id="214748413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guide id="3" pos="3940" userDrawn="1">
          <p15:clr>
            <a:srgbClr val="F26B43"/>
          </p15:clr>
        </p15:guide>
        <p15:guide id="4" pos="3727" userDrawn="1">
          <p15:clr>
            <a:srgbClr val="F26B43"/>
          </p15:clr>
        </p15:guide>
        <p15:guide id="5" orient="horz" pos="346" userDrawn="1">
          <p15:clr>
            <a:srgbClr val="F26B43"/>
          </p15:clr>
        </p15:guide>
        <p15:guide id="6" orient="horz" pos="3997" userDrawn="1">
          <p15:clr>
            <a:srgbClr val="F26B43"/>
          </p15:clr>
        </p15:guide>
        <p15:guide id="7" pos="3840" userDrawn="1">
          <p15:clr>
            <a:srgbClr val="F26B43"/>
          </p15:clr>
        </p15:guide>
        <p15:guide id="8" pos="7333"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441987"/>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42" r:id="rId17"/>
  </p:sldLayoutIdLst>
  <p:txStyles>
    <p:titleStyle>
      <a:lvl1pPr algn="ctr" defTabSz="571506" rtl="0" eaLnBrk="1" latinLnBrk="0" hangingPunct="1">
        <a:lnSpc>
          <a:spcPct val="90000"/>
        </a:lnSpc>
        <a:spcBef>
          <a:spcPct val="0"/>
        </a:spcBef>
        <a:buNone/>
        <a:defRPr sz="1500" kern="1200" baseline="0">
          <a:solidFill>
            <a:schemeClr val="tx1">
              <a:lumMod val="75000"/>
              <a:lumOff val="25000"/>
            </a:schemeClr>
          </a:solidFill>
          <a:latin typeface="+mj-lt"/>
          <a:ea typeface="+mj-ea"/>
          <a:cs typeface="+mj-cs"/>
        </a:defRPr>
      </a:lvl1pPr>
    </p:titleStyle>
    <p:bodyStyle>
      <a:lvl1pPr marL="0" indent="0" algn="l" defTabSz="571506" rtl="0" eaLnBrk="1" latinLnBrk="0" hangingPunct="1">
        <a:lnSpc>
          <a:spcPct val="90000"/>
        </a:lnSpc>
        <a:spcBef>
          <a:spcPts val="626"/>
        </a:spcBef>
        <a:buFont typeface="Arial" panose="020B0604020202020204" pitchFamily="34" charset="0"/>
        <a:buNone/>
        <a:defRPr sz="844" kern="1200">
          <a:solidFill>
            <a:schemeClr val="tx1">
              <a:lumMod val="50000"/>
              <a:lumOff val="50000"/>
            </a:schemeClr>
          </a:solidFill>
          <a:latin typeface="+mn-lt"/>
          <a:ea typeface="+mn-ea"/>
          <a:cs typeface="+mn-cs"/>
        </a:defRPr>
      </a:lvl1pPr>
      <a:lvl2pPr marL="428629" indent="-142877" algn="l" defTabSz="571506" rtl="0" eaLnBrk="1" latinLnBrk="0" hangingPunct="1">
        <a:lnSpc>
          <a:spcPct val="90000"/>
        </a:lnSpc>
        <a:spcBef>
          <a:spcPts val="312"/>
        </a:spcBef>
        <a:buFont typeface="Arial" panose="020B0604020202020204" pitchFamily="34" charset="0"/>
        <a:buChar char="•"/>
        <a:defRPr sz="1500" kern="1200">
          <a:solidFill>
            <a:schemeClr val="tx1"/>
          </a:solidFill>
          <a:latin typeface="+mn-lt"/>
          <a:ea typeface="+mn-ea"/>
          <a:cs typeface="+mn-cs"/>
        </a:defRPr>
      </a:lvl2pPr>
      <a:lvl3pPr marL="714382" indent="-142877" algn="l" defTabSz="571506" rtl="0" eaLnBrk="1" latinLnBrk="0" hangingPunct="1">
        <a:lnSpc>
          <a:spcPct val="90000"/>
        </a:lnSpc>
        <a:spcBef>
          <a:spcPts val="312"/>
        </a:spcBef>
        <a:buFont typeface="Arial" panose="020B0604020202020204" pitchFamily="34" charset="0"/>
        <a:buChar char="•"/>
        <a:defRPr sz="1250" kern="1200">
          <a:solidFill>
            <a:schemeClr val="tx1"/>
          </a:solidFill>
          <a:latin typeface="+mn-lt"/>
          <a:ea typeface="+mn-ea"/>
          <a:cs typeface="+mn-cs"/>
        </a:defRPr>
      </a:lvl3pPr>
      <a:lvl4pPr marL="1000136"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4pPr>
      <a:lvl5pPr marL="1285889"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5pPr>
      <a:lvl6pPr marL="1571641"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6pPr>
      <a:lvl7pPr marL="1857394"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7pPr>
      <a:lvl8pPr marL="2143147"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8pPr>
      <a:lvl9pPr marL="2428899" indent="-142877" algn="l" defTabSz="571506" rtl="0" eaLnBrk="1" latinLnBrk="0" hangingPunct="1">
        <a:lnSpc>
          <a:spcPct val="90000"/>
        </a:lnSpc>
        <a:spcBef>
          <a:spcPts val="312"/>
        </a:spcBef>
        <a:buFont typeface="Arial" panose="020B0604020202020204" pitchFamily="34" charset="0"/>
        <a:buChar char="•"/>
        <a:defRPr sz="1126" kern="1200">
          <a:solidFill>
            <a:schemeClr val="tx1"/>
          </a:solidFill>
          <a:latin typeface="+mn-lt"/>
          <a:ea typeface="+mn-ea"/>
          <a:cs typeface="+mn-cs"/>
        </a:defRPr>
      </a:lvl9pPr>
    </p:bodyStyle>
    <p:otherStyle>
      <a:defPPr>
        <a:defRPr lang="en-US"/>
      </a:defPPr>
      <a:lvl1pPr marL="0" algn="l" defTabSz="571506" rtl="0" eaLnBrk="1" latinLnBrk="0" hangingPunct="1">
        <a:defRPr sz="1126" kern="1200">
          <a:solidFill>
            <a:schemeClr val="tx1"/>
          </a:solidFill>
          <a:latin typeface="+mn-lt"/>
          <a:ea typeface="+mn-ea"/>
          <a:cs typeface="+mn-cs"/>
        </a:defRPr>
      </a:lvl1pPr>
      <a:lvl2pPr marL="285753" algn="l" defTabSz="571506" rtl="0" eaLnBrk="1" latinLnBrk="0" hangingPunct="1">
        <a:defRPr sz="1126" kern="1200">
          <a:solidFill>
            <a:schemeClr val="tx1"/>
          </a:solidFill>
          <a:latin typeface="+mn-lt"/>
          <a:ea typeface="+mn-ea"/>
          <a:cs typeface="+mn-cs"/>
        </a:defRPr>
      </a:lvl2pPr>
      <a:lvl3pPr marL="571506" algn="l" defTabSz="571506" rtl="0" eaLnBrk="1" latinLnBrk="0" hangingPunct="1">
        <a:defRPr sz="1126" kern="1200">
          <a:solidFill>
            <a:schemeClr val="tx1"/>
          </a:solidFill>
          <a:latin typeface="+mn-lt"/>
          <a:ea typeface="+mn-ea"/>
          <a:cs typeface="+mn-cs"/>
        </a:defRPr>
      </a:lvl3pPr>
      <a:lvl4pPr marL="857258" algn="l" defTabSz="571506" rtl="0" eaLnBrk="1" latinLnBrk="0" hangingPunct="1">
        <a:defRPr sz="1126" kern="1200">
          <a:solidFill>
            <a:schemeClr val="tx1"/>
          </a:solidFill>
          <a:latin typeface="+mn-lt"/>
          <a:ea typeface="+mn-ea"/>
          <a:cs typeface="+mn-cs"/>
        </a:defRPr>
      </a:lvl4pPr>
      <a:lvl5pPr marL="1143012" algn="l" defTabSz="571506" rtl="0" eaLnBrk="1" latinLnBrk="0" hangingPunct="1">
        <a:defRPr sz="1126" kern="1200">
          <a:solidFill>
            <a:schemeClr val="tx1"/>
          </a:solidFill>
          <a:latin typeface="+mn-lt"/>
          <a:ea typeface="+mn-ea"/>
          <a:cs typeface="+mn-cs"/>
        </a:defRPr>
      </a:lvl5pPr>
      <a:lvl6pPr marL="1428764" algn="l" defTabSz="571506" rtl="0" eaLnBrk="1" latinLnBrk="0" hangingPunct="1">
        <a:defRPr sz="1126" kern="1200">
          <a:solidFill>
            <a:schemeClr val="tx1"/>
          </a:solidFill>
          <a:latin typeface="+mn-lt"/>
          <a:ea typeface="+mn-ea"/>
          <a:cs typeface="+mn-cs"/>
        </a:defRPr>
      </a:lvl6pPr>
      <a:lvl7pPr marL="1714517" algn="l" defTabSz="571506" rtl="0" eaLnBrk="1" latinLnBrk="0" hangingPunct="1">
        <a:defRPr sz="1126" kern="1200">
          <a:solidFill>
            <a:schemeClr val="tx1"/>
          </a:solidFill>
          <a:latin typeface="+mn-lt"/>
          <a:ea typeface="+mn-ea"/>
          <a:cs typeface="+mn-cs"/>
        </a:defRPr>
      </a:lvl7pPr>
      <a:lvl8pPr marL="2000270" algn="l" defTabSz="571506" rtl="0" eaLnBrk="1" latinLnBrk="0" hangingPunct="1">
        <a:defRPr sz="1126" kern="1200">
          <a:solidFill>
            <a:schemeClr val="tx1"/>
          </a:solidFill>
          <a:latin typeface="+mn-lt"/>
          <a:ea typeface="+mn-ea"/>
          <a:cs typeface="+mn-cs"/>
        </a:defRPr>
      </a:lvl8pPr>
      <a:lvl9pPr marL="2286023" algn="l" defTabSz="571506" rtl="0" eaLnBrk="1" latinLnBrk="0" hangingPunct="1">
        <a:defRPr sz="1126"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07071"/>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10" r:id="rId5"/>
    <p:sldLayoutId id="2147484211" r:id="rId6"/>
  </p:sldLayoutIdLst>
  <p:txStyles>
    <p:titleStyle>
      <a:lvl1pPr algn="ctr" defTabSz="914400" rtl="0" eaLnBrk="1" latinLnBrk="0" hangingPunct="1">
        <a:lnSpc>
          <a:spcPct val="90000"/>
        </a:lnSpc>
        <a:spcBef>
          <a:spcPct val="0"/>
        </a:spcBef>
        <a:buNone/>
        <a:defRPr sz="2400" kern="120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35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2E1AF-5DEA-C348-B1DC-21F56FBE4CB1}"/>
              </a:ext>
            </a:extLst>
          </p:cNvPr>
          <p:cNvSpPr>
            <a:spLocks noGrp="1"/>
          </p:cNvSpPr>
          <p:nvPr>
            <p:ph type="sldNum" sz="quarter" idx="4"/>
          </p:nvPr>
        </p:nvSpPr>
        <p:spPr>
          <a:xfrm>
            <a:off x="279400" y="6507480"/>
            <a:ext cx="2743200" cy="365125"/>
          </a:xfrm>
          <a:prstGeom prst="rect">
            <a:avLst/>
          </a:prstGeom>
        </p:spPr>
        <p:txBody>
          <a:bodyPr vert="horz" lIns="91440" tIns="45720" rIns="91440" bIns="45720" rtlCol="0" anchor="ctr"/>
          <a:lstStyle>
            <a:lvl1pPr algn="l">
              <a:defRPr sz="1000">
                <a:solidFill>
                  <a:schemeClr val="tx1"/>
                </a:solidFill>
              </a:defRPr>
            </a:lvl1pPr>
          </a:lstStyle>
          <a:p>
            <a:fld id="{3407867C-75BD-4144-8CEA-4B3EDFFD368C}" type="slidenum">
              <a:rPr lang="en-US" smtClean="0"/>
              <a:pPr/>
              <a:t>‹#›</a:t>
            </a:fld>
            <a:endParaRPr lang="en-US"/>
          </a:p>
        </p:txBody>
      </p:sp>
    </p:spTree>
    <p:extLst>
      <p:ext uri="{BB962C8B-B14F-4D97-AF65-F5344CB8AC3E}">
        <p14:creationId xmlns:p14="http://schemas.microsoft.com/office/powerpoint/2010/main" val="166483121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34">
          <p15:clr>
            <a:srgbClr val="F26B43"/>
          </p15:clr>
        </p15:guide>
        <p15:guide id="3" pos="3522">
          <p15:clr>
            <a:srgbClr val="F26B43"/>
          </p15:clr>
        </p15:guide>
        <p15:guide id="4" pos="3386">
          <p15:clr>
            <a:srgbClr val="F26B43"/>
          </p15:clr>
        </p15:guide>
        <p15:guide id="5" orient="horz" pos="232">
          <p15:clr>
            <a:srgbClr val="F26B43"/>
          </p15:clr>
        </p15:guide>
        <p15:guide id="6" orient="horz" pos="4088">
          <p15:clr>
            <a:srgbClr val="F26B43"/>
          </p15:clr>
        </p15:guide>
        <p15:guide id="7" pos="3454">
          <p15:clr>
            <a:srgbClr val="F26B43"/>
          </p15:clr>
        </p15:guide>
        <p15:guide id="8" pos="7446">
          <p15:clr>
            <a:srgbClr val="F26B43"/>
          </p15:clr>
        </p15:guide>
        <p15:guide id="9" orient="horz" pos="1026">
          <p15:clr>
            <a:srgbClr val="F26B43"/>
          </p15:clr>
        </p15:guide>
        <p15:guide id="10" pos="6675">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2E1AF-5DEA-C348-B1DC-21F56FBE4CB1}"/>
              </a:ext>
            </a:extLst>
          </p:cNvPr>
          <p:cNvSpPr>
            <a:spLocks noGrp="1"/>
          </p:cNvSpPr>
          <p:nvPr>
            <p:ph type="sldNum" sz="quarter" idx="4"/>
          </p:nvPr>
        </p:nvSpPr>
        <p:spPr>
          <a:xfrm>
            <a:off x="279400" y="6507480"/>
            <a:ext cx="2743200" cy="365125"/>
          </a:xfrm>
          <a:prstGeom prst="rect">
            <a:avLst/>
          </a:prstGeom>
        </p:spPr>
        <p:txBody>
          <a:bodyPr vert="horz" lIns="91440" tIns="45720" rIns="91440" bIns="45720" rtlCol="0" anchor="ctr"/>
          <a:lstStyle>
            <a:lvl1pPr algn="l">
              <a:defRPr sz="1000">
                <a:solidFill>
                  <a:schemeClr val="tx1"/>
                </a:solidFill>
              </a:defRPr>
            </a:lvl1pPr>
          </a:lstStyle>
          <a:p>
            <a:fld id="{3407867C-75BD-4144-8CEA-4B3EDFFD368C}" type="slidenum">
              <a:rPr lang="en-US" smtClean="0"/>
              <a:pPr/>
              <a:t>‹#›</a:t>
            </a:fld>
            <a:endParaRPr lang="en-US"/>
          </a:p>
        </p:txBody>
      </p:sp>
    </p:spTree>
    <p:extLst>
      <p:ext uri="{BB962C8B-B14F-4D97-AF65-F5344CB8AC3E}">
        <p14:creationId xmlns:p14="http://schemas.microsoft.com/office/powerpoint/2010/main" val="659209450"/>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2" r:id="rId4"/>
    <p:sldLayoutId id="21474842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34">
          <p15:clr>
            <a:srgbClr val="F26B43"/>
          </p15:clr>
        </p15:guide>
        <p15:guide id="3" pos="3522">
          <p15:clr>
            <a:srgbClr val="F26B43"/>
          </p15:clr>
        </p15:guide>
        <p15:guide id="4" pos="3386">
          <p15:clr>
            <a:srgbClr val="F26B43"/>
          </p15:clr>
        </p15:guide>
        <p15:guide id="5" orient="horz" pos="232">
          <p15:clr>
            <a:srgbClr val="F26B43"/>
          </p15:clr>
        </p15:guide>
        <p15:guide id="6" orient="horz" pos="4088">
          <p15:clr>
            <a:srgbClr val="F26B43"/>
          </p15:clr>
        </p15:guide>
        <p15:guide id="7" pos="3454">
          <p15:clr>
            <a:srgbClr val="F26B43"/>
          </p15:clr>
        </p15:guide>
        <p15:guide id="8" pos="7446">
          <p15:clr>
            <a:srgbClr val="F26B43"/>
          </p15:clr>
        </p15:guide>
        <p15:guide id="9" orient="horz" pos="1026">
          <p15:clr>
            <a:srgbClr val="F26B43"/>
          </p15:clr>
        </p15:guide>
        <p15:guide id="10" pos="6675">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020027"/>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7" r:id="rId3"/>
    <p:sldLayoutId id="2147484228" r:id="rId4"/>
    <p:sldLayoutId id="2147484229" r:id="rId5"/>
    <p:sldLayoutId id="2147484230" r:id="rId6"/>
    <p:sldLayoutId id="2147484231" r:id="rId7"/>
    <p:sldLayoutId id="2147484232" r:id="rId8"/>
    <p:sldLayoutId id="214748423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pos="3953">
          <p15:clr>
            <a:srgbClr val="F26B43"/>
          </p15:clr>
        </p15:guide>
        <p15:guide id="4" pos="3727">
          <p15:clr>
            <a:srgbClr val="F26B43"/>
          </p15:clr>
        </p15:guide>
        <p15:guide id="5" pos="3840">
          <p15:clr>
            <a:srgbClr val="F26B43"/>
          </p15:clr>
        </p15:guide>
        <p15:guide id="6" orient="horz" pos="346">
          <p15:clr>
            <a:srgbClr val="F26B43"/>
          </p15:clr>
        </p15:guide>
        <p15:guide id="7" orient="horz" pos="3997">
          <p15:clr>
            <a:srgbClr val="F26B43"/>
          </p15:clr>
        </p15:guide>
        <p15:guide id="8"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64281"/>
      </p:ext>
    </p:extLst>
  </p:cSld>
  <p:clrMap bg1="lt1" tx1="dk1" bg2="lt2" tx2="dk2" accent1="accent1" accent2="accent2" accent3="accent3" accent4="accent4" accent5="accent5" accent6="accent6" hlink="hlink" folHlink="folHlink"/>
  <p:sldLayoutIdLst>
    <p:sldLayoutId id="2147483738" r:id="rId1"/>
    <p:sldLayoutId id="2147484155" r:id="rId2"/>
    <p:sldLayoutId id="2147484156" r:id="rId3"/>
    <p:sldLayoutId id="2147484157" r:id="rId4"/>
    <p:sldLayoutId id="2147484158" r:id="rId5"/>
    <p:sldLayoutId id="214748415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guide id="3" orient="horz" pos="346" userDrawn="1">
          <p15:clr>
            <a:srgbClr val="F26B43"/>
          </p15:clr>
        </p15:guide>
        <p15:guide id="4" orient="horz" pos="3997" userDrawn="1">
          <p15:clr>
            <a:srgbClr val="F26B43"/>
          </p15:clr>
        </p15:guide>
        <p15:guide id="5" pos="3840" userDrawn="1">
          <p15:clr>
            <a:srgbClr val="F26B43"/>
          </p15:clr>
        </p15:guide>
        <p15:guide id="6" pos="3953" userDrawn="1">
          <p15:clr>
            <a:srgbClr val="F26B43"/>
          </p15:clr>
        </p15:guide>
        <p15:guide id="7" pos="3727" userDrawn="1">
          <p15:clr>
            <a:srgbClr val="F26B43"/>
          </p15:clr>
        </p15:guide>
        <p15:guide id="8" pos="733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697513"/>
      </p:ext>
    </p:extLst>
  </p:cSld>
  <p:clrMap bg1="lt1" tx1="dk1" bg2="lt2" tx2="dk2" accent1="accent1" accent2="accent2" accent3="accent3" accent4="accent4" accent5="accent5" accent6="accent6" hlink="hlink" folHlink="folHlink"/>
  <p:sldLayoutIdLst>
    <p:sldLayoutId id="2147483795" r:id="rId1"/>
    <p:sldLayoutId id="2147484154" r:id="rId2"/>
    <p:sldLayoutId id="2147483792" r:id="rId3"/>
    <p:sldLayoutId id="2147483793" r:id="rId4"/>
    <p:sldLayoutId id="2147484137" r:id="rId5"/>
    <p:sldLayoutId id="2147484138" r:id="rId6"/>
    <p:sldLayoutId id="214748424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pos="3953" userDrawn="1">
          <p15:clr>
            <a:srgbClr val="F26B43"/>
          </p15:clr>
        </p15:guide>
        <p15:guide id="4" pos="3727" userDrawn="1">
          <p15:clr>
            <a:srgbClr val="F26B43"/>
          </p15:clr>
        </p15:guide>
        <p15:guide id="5" pos="3840" userDrawn="1">
          <p15:clr>
            <a:srgbClr val="F26B43"/>
          </p15:clr>
        </p15:guide>
        <p15:guide id="6" orient="horz" pos="346" userDrawn="1">
          <p15:clr>
            <a:srgbClr val="F26B43"/>
          </p15:clr>
        </p15:guide>
        <p15:guide id="7" orient="horz" pos="3997" userDrawn="1">
          <p15:clr>
            <a:srgbClr val="F26B43"/>
          </p15:clr>
        </p15:guide>
        <p15:guide id="8"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9404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3" r:id="rId3"/>
    <p:sldLayoutId id="2147484021" r:id="rId4"/>
    <p:sldLayoutId id="2147483922" r:id="rId5"/>
    <p:sldLayoutId id="2147484172" r:id="rId6"/>
    <p:sldLayoutId id="2147483923" r:id="rId7"/>
    <p:sldLayoutId id="2147483924" r:id="rId8"/>
    <p:sldLayoutId id="2147484135" r:id="rId9"/>
    <p:sldLayoutId id="214748413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pos="3953" userDrawn="1">
          <p15:clr>
            <a:srgbClr val="F26B43"/>
          </p15:clr>
        </p15:guide>
        <p15:guide id="4" pos="3727" userDrawn="1">
          <p15:clr>
            <a:srgbClr val="F26B43"/>
          </p15:clr>
        </p15:guide>
        <p15:guide id="5" pos="3840" userDrawn="1">
          <p15:clr>
            <a:srgbClr val="F26B43"/>
          </p15:clr>
        </p15:guide>
        <p15:guide id="6" orient="horz" pos="346" userDrawn="1">
          <p15:clr>
            <a:srgbClr val="F26B43"/>
          </p15:clr>
        </p15:guide>
        <p15:guide id="7" orient="horz" pos="3997" userDrawn="1">
          <p15:clr>
            <a:srgbClr val="F26B43"/>
          </p15:clr>
        </p15:guide>
        <p15:guide id="8"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477369"/>
      </p:ext>
    </p:extLst>
  </p:cSld>
  <p:clrMap bg1="lt1" tx1="dk1" bg2="lt2" tx2="dk2" accent1="accent1" accent2="accent2" accent3="accent3" accent4="accent4" accent5="accent5" accent6="accent6" hlink="hlink" folHlink="folHlink"/>
  <p:sldLayoutIdLst>
    <p:sldLayoutId id="2147483752" r:id="rId1"/>
    <p:sldLayoutId id="21474841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pos="3953" userDrawn="1">
          <p15:clr>
            <a:srgbClr val="F26B43"/>
          </p15:clr>
        </p15:guide>
        <p15:guide id="4" pos="3727" userDrawn="1">
          <p15:clr>
            <a:srgbClr val="F26B43"/>
          </p15:clr>
        </p15:guide>
        <p15:guide id="5" pos="3840" userDrawn="1">
          <p15:clr>
            <a:srgbClr val="F26B43"/>
          </p15:clr>
        </p15:guide>
        <p15:guide id="6" orient="horz" pos="346" userDrawn="1">
          <p15:clr>
            <a:srgbClr val="F26B43"/>
          </p15:clr>
        </p15:guide>
        <p15:guide id="7" orient="horz" pos="3997" userDrawn="1">
          <p15:clr>
            <a:srgbClr val="F26B43"/>
          </p15:clr>
        </p15:guide>
        <p15:guide id="8"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726243"/>
      </p:ext>
    </p:extLst>
  </p:cSld>
  <p:clrMap bg1="lt1" tx1="dk1" bg2="lt2" tx2="dk2" accent1="accent1" accent2="accent2" accent3="accent3" accent4="accent4" accent5="accent5" accent6="accent6" hlink="hlink" folHlink="folHlink"/>
  <p:sldLayoutIdLst>
    <p:sldLayoutId id="2147483753" r:id="rId1"/>
    <p:sldLayoutId id="21474841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40" userDrawn="1">
          <p15:clr>
            <a:srgbClr val="F26B43"/>
          </p15:clr>
        </p15:guide>
        <p15:guide id="3" pos="3727" userDrawn="1">
          <p15:clr>
            <a:srgbClr val="F26B43"/>
          </p15:clr>
        </p15:guide>
        <p15:guide id="4" pos="347" userDrawn="1">
          <p15:clr>
            <a:srgbClr val="F26B43"/>
          </p15:clr>
        </p15:guide>
        <p15:guide id="5" pos="7333" userDrawn="1">
          <p15:clr>
            <a:srgbClr val="F26B43"/>
          </p15:clr>
        </p15:guide>
        <p15:guide id="6" orient="horz" pos="346" userDrawn="1">
          <p15:clr>
            <a:srgbClr val="F26B43"/>
          </p15:clr>
        </p15:guide>
        <p15:guide id="7" orient="horz" pos="2160" userDrawn="1">
          <p15:clr>
            <a:srgbClr val="F26B43"/>
          </p15:clr>
        </p15:guide>
        <p15:guide id="8" orient="horz" pos="399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048609"/>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40" userDrawn="1">
          <p15:clr>
            <a:srgbClr val="F26B43"/>
          </p15:clr>
        </p15:guide>
        <p15:guide id="3" pos="3727" userDrawn="1">
          <p15:clr>
            <a:srgbClr val="F26B43"/>
          </p15:clr>
        </p15:guide>
        <p15:guide id="4" pos="347" userDrawn="1">
          <p15:clr>
            <a:srgbClr val="F26B43"/>
          </p15:clr>
        </p15:guide>
        <p15:guide id="5" pos="7333" userDrawn="1">
          <p15:clr>
            <a:srgbClr val="F26B43"/>
          </p15:clr>
        </p15:guide>
        <p15:guide id="6" orient="horz" pos="2160" userDrawn="1">
          <p15:clr>
            <a:srgbClr val="F26B43"/>
          </p15:clr>
        </p15:guide>
        <p15:guide id="7" orient="horz" pos="346" userDrawn="1">
          <p15:clr>
            <a:srgbClr val="F26B43"/>
          </p15:clr>
        </p15:guide>
        <p15:guide id="8" orient="horz" pos="3997"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63612"/>
      </p:ext>
    </p:extLst>
  </p:cSld>
  <p:clrMap bg1="lt1" tx1="dk1" bg2="lt2" tx2="dk2" accent1="accent1" accent2="accent2" accent3="accent3" accent4="accent4" accent5="accent5" accent6="accent6" hlink="hlink" folHlink="folHlink"/>
  <p:sldLayoutIdLst>
    <p:sldLayoutId id="21474841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53" userDrawn="1">
          <p15:clr>
            <a:srgbClr val="F26B43"/>
          </p15:clr>
        </p15:guide>
        <p15:guide id="3" pos="3727" userDrawn="1">
          <p15:clr>
            <a:srgbClr val="F26B43"/>
          </p15:clr>
        </p15:guide>
        <p15:guide id="4" pos="347" userDrawn="1">
          <p15:clr>
            <a:srgbClr val="F26B43"/>
          </p15:clr>
        </p15:guide>
        <p15:guide id="5" pos="7333" userDrawn="1">
          <p15:clr>
            <a:srgbClr val="F26B43"/>
          </p15:clr>
        </p15:guide>
        <p15:guide id="6" orient="horz" pos="2160" userDrawn="1">
          <p15:clr>
            <a:srgbClr val="F26B43"/>
          </p15:clr>
        </p15:guide>
        <p15:guide id="7" orient="horz" pos="346" userDrawn="1">
          <p15:clr>
            <a:srgbClr val="F26B43"/>
          </p15:clr>
        </p15:guide>
        <p15:guide id="8" orient="horz" pos="3997"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869676"/>
      </p:ext>
    </p:extLst>
  </p:cSld>
  <p:clrMap bg1="lt1" tx1="dk1" bg2="lt2" tx2="dk2" accent1="accent1" accent2="accent2" accent3="accent3" accent4="accent4" accent5="accent5" accent6="accent6" hlink="hlink" folHlink="folHlink"/>
  <p:sldLayoutIdLst>
    <p:sldLayoutId id="2147483797" r:id="rId1"/>
    <p:sldLayoutId id="2147484141" r:id="rId2"/>
    <p:sldLayoutId id="2147483811" r:id="rId3"/>
    <p:sldLayoutId id="2147484142" r:id="rId4"/>
    <p:sldLayoutId id="2147484143" r:id="rId5"/>
    <p:sldLayoutId id="2147484148" r:id="rId6"/>
    <p:sldLayoutId id="2147484149" r:id="rId7"/>
    <p:sldLayoutId id="2147484150" r:id="rId8"/>
    <p:sldLayoutId id="2147484144" r:id="rId9"/>
    <p:sldLayoutId id="214748415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orient="horz" pos="346" userDrawn="1">
          <p15:clr>
            <a:srgbClr val="F26B43"/>
          </p15:clr>
        </p15:guide>
        <p15:guide id="3" orient="horz" pos="3997" userDrawn="1">
          <p15:clr>
            <a:srgbClr val="F26B43"/>
          </p15:clr>
        </p15:guide>
        <p15:guide id="4" pos="3840" userDrawn="1">
          <p15:clr>
            <a:srgbClr val="F26B43"/>
          </p15:clr>
        </p15:guide>
        <p15:guide id="5" pos="3940" userDrawn="1">
          <p15:clr>
            <a:srgbClr val="F26B43"/>
          </p15:clr>
        </p15:guide>
        <p15:guide id="6" pos="347" userDrawn="1">
          <p15:clr>
            <a:srgbClr val="F26B43"/>
          </p15:clr>
        </p15:guide>
        <p15:guide id="7" pos="7333" userDrawn="1">
          <p15:clr>
            <a:srgbClr val="F26B43"/>
          </p15:clr>
        </p15:guide>
        <p15:guide id="8" pos="3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5AAE2A7-6AE7-4344-A15C-DDF22F5BC35B}"/>
              </a:ext>
            </a:extLst>
          </p:cNvPr>
          <p:cNvSpPr>
            <a:spLocks noGrp="1"/>
          </p:cNvSpPr>
          <p:nvPr>
            <p:ph type="body" sz="quarter" idx="10"/>
          </p:nvPr>
        </p:nvSpPr>
        <p:spPr>
          <a:xfrm>
            <a:off x="584608" y="1631513"/>
            <a:ext cx="11103300" cy="4889449"/>
          </a:xfrm>
        </p:spPr>
        <p:txBody>
          <a:bodyPr lIns="0" tIns="0" rIns="0" bIns="0" anchor="t">
            <a:noAutofit/>
          </a:bodyPr>
          <a:lstStyle/>
          <a:p>
            <a:pPr lvl="0" defTabSz="914400">
              <a:spcBef>
                <a:spcPts val="400"/>
              </a:spcBef>
              <a:defRPr/>
            </a:pPr>
            <a:r>
              <a:rPr lang="en-GB" dirty="0">
                <a:effectLst/>
                <a:latin typeface="+mj-lt"/>
                <a:ea typeface="Calibri" panose="020F0502020204030204" pitchFamily="34" charset="0"/>
              </a:rPr>
              <a:t>DELIVERING VQ’s IN A VIRTUAL ENVIRONMENT</a:t>
            </a:r>
            <a:endParaRPr lang="en-GB" dirty="0">
              <a:latin typeface="+mj-lt"/>
            </a:endParaRPr>
          </a:p>
          <a:p>
            <a:pPr lvl="0" defTabSz="914400">
              <a:spcBef>
                <a:spcPts val="400"/>
              </a:spcBef>
              <a:defRPr/>
            </a:pPr>
            <a:endParaRPr lang="en-GB" dirty="0"/>
          </a:p>
          <a:p>
            <a:pPr lvl="0" defTabSz="914400">
              <a:spcBef>
                <a:spcPts val="400"/>
              </a:spcBef>
              <a:defRPr/>
            </a:pPr>
            <a:endParaRPr lang="en-GB" dirty="0"/>
          </a:p>
          <a:p>
            <a:pPr lvl="0" defTabSz="914400">
              <a:spcBef>
                <a:spcPts val="400"/>
              </a:spcBef>
              <a:defRPr/>
            </a:pPr>
            <a:endParaRPr lang="en-GB" dirty="0"/>
          </a:p>
          <a:p>
            <a:pPr lvl="0" defTabSz="914400">
              <a:spcBef>
                <a:spcPts val="400"/>
              </a:spcBef>
              <a:defRPr/>
            </a:pPr>
            <a:endParaRPr lang="en-GB" dirty="0"/>
          </a:p>
          <a:p>
            <a:pPr lvl="0" defTabSz="914400">
              <a:spcBef>
                <a:spcPts val="400"/>
              </a:spcBef>
              <a:defRPr/>
            </a:pPr>
            <a:endParaRPr lang="en-GB" dirty="0"/>
          </a:p>
          <a:p>
            <a:pPr lvl="0" defTabSz="914400">
              <a:spcBef>
                <a:spcPts val="400"/>
              </a:spcBef>
              <a:defRPr/>
            </a:pPr>
            <a:endParaRPr lang="en-GB" dirty="0"/>
          </a:p>
        </p:txBody>
      </p:sp>
    </p:spTree>
    <p:extLst>
      <p:ext uri="{BB962C8B-B14F-4D97-AF65-F5344CB8AC3E}">
        <p14:creationId xmlns:p14="http://schemas.microsoft.com/office/powerpoint/2010/main" val="71661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494B9-7C0E-4D35-B0E9-2088EF957FCF}"/>
              </a:ext>
            </a:extLst>
          </p:cNvPr>
          <p:cNvSpPr>
            <a:spLocks noGrp="1"/>
          </p:cNvSpPr>
          <p:nvPr>
            <p:ph type="body" sz="quarter" idx="10"/>
          </p:nvPr>
        </p:nvSpPr>
        <p:spPr/>
        <p:txBody>
          <a:bodyPr/>
          <a:lstStyle/>
          <a:p>
            <a:r>
              <a:rPr lang="en-GB" dirty="0"/>
              <a:t>Task Book</a:t>
            </a:r>
          </a:p>
        </p:txBody>
      </p:sp>
      <p:pic>
        <p:nvPicPr>
          <p:cNvPr id="4" name="Picture 3">
            <a:extLst>
              <a:ext uri="{FF2B5EF4-FFF2-40B4-BE49-F238E27FC236}">
                <a16:creationId xmlns:a16="http://schemas.microsoft.com/office/drawing/2014/main" id="{48139D90-0D72-45A1-BC9F-7EE7016D288E}"/>
              </a:ext>
            </a:extLst>
          </p:cNvPr>
          <p:cNvPicPr>
            <a:picLocks noChangeAspect="1"/>
          </p:cNvPicPr>
          <p:nvPr/>
        </p:nvPicPr>
        <p:blipFill>
          <a:blip r:embed="rId3"/>
          <a:stretch>
            <a:fillRect/>
          </a:stretch>
        </p:blipFill>
        <p:spPr>
          <a:xfrm>
            <a:off x="576262" y="481012"/>
            <a:ext cx="11039475" cy="5895975"/>
          </a:xfrm>
          <a:prstGeom prst="rect">
            <a:avLst/>
          </a:prstGeom>
        </p:spPr>
      </p:pic>
    </p:spTree>
    <p:extLst>
      <p:ext uri="{BB962C8B-B14F-4D97-AF65-F5344CB8AC3E}">
        <p14:creationId xmlns:p14="http://schemas.microsoft.com/office/powerpoint/2010/main" val="427948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213E4-5ADC-4F24-930E-0C59E59664F2}"/>
              </a:ext>
            </a:extLst>
          </p:cNvPr>
          <p:cNvSpPr>
            <a:spLocks noGrp="1"/>
          </p:cNvSpPr>
          <p:nvPr>
            <p:ph type="body" sz="quarter" idx="11"/>
          </p:nvPr>
        </p:nvSpPr>
        <p:spPr>
          <a:xfrm>
            <a:off x="777728" y="1216122"/>
            <a:ext cx="7451872" cy="3971697"/>
          </a:xfrm>
        </p:spPr>
        <p:txBody>
          <a:bodyPr/>
          <a:lstStyle/>
          <a:p>
            <a:pPr marL="285750" indent="-285750">
              <a:buFont typeface="Arial" panose="020B0604020202020204" pitchFamily="34" charset="0"/>
              <a:buChar char="•"/>
            </a:pPr>
            <a:r>
              <a:rPr lang="en-GB" sz="2400" dirty="0"/>
              <a:t>SVQ Units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Authentication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Contact</a:t>
            </a:r>
            <a:br>
              <a:rPr lang="en-GB" sz="2400" dirty="0"/>
            </a:br>
            <a:endParaRPr lang="en-GB" sz="2400" dirty="0"/>
          </a:p>
          <a:p>
            <a:pPr marL="285750" indent="-285750">
              <a:buFont typeface="Arial" panose="020B0604020202020204" pitchFamily="34" charset="0"/>
              <a:buChar char="•"/>
            </a:pPr>
            <a:r>
              <a:rPr lang="en-GB" sz="2400" dirty="0"/>
              <a:t>Safeguarding/Learning Support</a:t>
            </a:r>
          </a:p>
          <a:p>
            <a:endParaRPr lang="en-GB" dirty="0"/>
          </a:p>
        </p:txBody>
      </p:sp>
      <p:sp>
        <p:nvSpPr>
          <p:cNvPr id="4" name="Text Placeholder 3">
            <a:extLst>
              <a:ext uri="{FF2B5EF4-FFF2-40B4-BE49-F238E27FC236}">
                <a16:creationId xmlns:a16="http://schemas.microsoft.com/office/drawing/2014/main" id="{E1E93FEE-557C-4318-A07D-80089120BEE9}"/>
              </a:ext>
            </a:extLst>
          </p:cNvPr>
          <p:cNvSpPr>
            <a:spLocks noGrp="1"/>
          </p:cNvSpPr>
          <p:nvPr>
            <p:ph type="body" sz="quarter" idx="10"/>
          </p:nvPr>
        </p:nvSpPr>
        <p:spPr/>
        <p:txBody>
          <a:bodyPr/>
          <a:lstStyle/>
          <a:p>
            <a:r>
              <a:rPr lang="en-GB" dirty="0"/>
              <a:t>Model</a:t>
            </a:r>
          </a:p>
        </p:txBody>
      </p:sp>
      <p:sp>
        <p:nvSpPr>
          <p:cNvPr id="6" name="Text Placeholder 2">
            <a:extLst>
              <a:ext uri="{FF2B5EF4-FFF2-40B4-BE49-F238E27FC236}">
                <a16:creationId xmlns:a16="http://schemas.microsoft.com/office/drawing/2014/main" id="{83FB9A55-58DB-4723-A699-49EA47912202}"/>
              </a:ext>
            </a:extLst>
          </p:cNvPr>
          <p:cNvSpPr txBox="1">
            <a:spLocks/>
          </p:cNvSpPr>
          <p:nvPr/>
        </p:nvSpPr>
        <p:spPr>
          <a:xfrm>
            <a:off x="777728" y="1324116"/>
            <a:ext cx="8111435" cy="5216384"/>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816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494B9-7C0E-4D35-B0E9-2088EF957FCF}"/>
              </a:ext>
            </a:extLst>
          </p:cNvPr>
          <p:cNvSpPr>
            <a:spLocks noGrp="1"/>
          </p:cNvSpPr>
          <p:nvPr>
            <p:ph type="body" sz="quarter" idx="10"/>
          </p:nvPr>
        </p:nvSpPr>
        <p:spPr/>
        <p:txBody>
          <a:bodyPr/>
          <a:lstStyle/>
          <a:p>
            <a:r>
              <a:rPr lang="en-GB" dirty="0"/>
              <a:t>Feedback</a:t>
            </a:r>
          </a:p>
        </p:txBody>
      </p:sp>
      <p:sp>
        <p:nvSpPr>
          <p:cNvPr id="4" name="Speech Bubble: Rectangle with Corners Rounded 3">
            <a:extLst>
              <a:ext uri="{FF2B5EF4-FFF2-40B4-BE49-F238E27FC236}">
                <a16:creationId xmlns:a16="http://schemas.microsoft.com/office/drawing/2014/main" id="{56A9E2AD-65E7-45A7-938F-AF765E9D5170}"/>
              </a:ext>
            </a:extLst>
          </p:cNvPr>
          <p:cNvSpPr/>
          <p:nvPr/>
        </p:nvSpPr>
        <p:spPr>
          <a:xfrm>
            <a:off x="564115" y="1099930"/>
            <a:ext cx="4789763" cy="48502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0000"/>
                </a:solidFill>
                <a:effectLst/>
                <a:latin typeface="Segoe UI" panose="020B0502040204020203" pitchFamily="34" charset="0"/>
                <a:ea typeface="Calibri" panose="020F0502020204030204" pitchFamily="34" charset="0"/>
              </a:rPr>
              <a:t>Very impressive learner statement.  You have gone into great detail on what professional development means for you and your company. I like that throughout this statement you have demonstrated your understanding by providing examples and referencing specific processes, systems and developments.</a:t>
            </a:r>
            <a:endParaRPr lang="en-GB" sz="2400" dirty="0"/>
          </a:p>
        </p:txBody>
      </p:sp>
      <p:sp>
        <p:nvSpPr>
          <p:cNvPr id="6" name="Speech Bubble: Rectangle with Corners Rounded 5">
            <a:extLst>
              <a:ext uri="{FF2B5EF4-FFF2-40B4-BE49-F238E27FC236}">
                <a16:creationId xmlns:a16="http://schemas.microsoft.com/office/drawing/2014/main" id="{A8568844-662C-4888-918B-32951CCBA256}"/>
              </a:ext>
            </a:extLst>
          </p:cNvPr>
          <p:cNvSpPr/>
          <p:nvPr/>
        </p:nvSpPr>
        <p:spPr>
          <a:xfrm>
            <a:off x="6717750" y="1099930"/>
            <a:ext cx="4491589" cy="426720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dirty="0">
                <a:solidFill>
                  <a:srgbClr val="000000"/>
                </a:solidFill>
                <a:latin typeface="Segoe UI" panose="020B0502040204020203" pitchFamily="34" charset="0"/>
              </a:rPr>
              <a:t>could you expand on your learner statement and give some examples of the limits of your authorities</a:t>
            </a:r>
          </a:p>
          <a:p>
            <a:pPr>
              <a:lnSpc>
                <a:spcPct val="107000"/>
              </a:lnSpc>
              <a:spcAft>
                <a:spcPts val="800"/>
              </a:spcAft>
            </a:pPr>
            <a:r>
              <a:rPr lang="en-GB" sz="2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51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213E4-5ADC-4F24-930E-0C59E59664F2}"/>
              </a:ext>
            </a:extLst>
          </p:cNvPr>
          <p:cNvSpPr>
            <a:spLocks noGrp="1"/>
          </p:cNvSpPr>
          <p:nvPr>
            <p:ph type="body" sz="quarter" idx="11"/>
          </p:nvPr>
        </p:nvSpPr>
        <p:spPr>
          <a:xfrm>
            <a:off x="777728" y="1216122"/>
            <a:ext cx="7451872" cy="3971697"/>
          </a:xfrm>
        </p:spPr>
        <p:txBody>
          <a:bodyPr/>
          <a:lstStyle/>
          <a:p>
            <a:pPr marL="285750" indent="-285750">
              <a:buFont typeface="Arial" panose="020B0604020202020204" pitchFamily="34" charset="0"/>
              <a:buChar char="•"/>
            </a:pPr>
            <a:r>
              <a:rPr lang="en-GB" sz="2400" dirty="0"/>
              <a:t>SVQ Units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Authentication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Contact</a:t>
            </a:r>
            <a:br>
              <a:rPr lang="en-GB" sz="2400" dirty="0"/>
            </a:br>
            <a:endParaRPr lang="en-GB" sz="2400" dirty="0"/>
          </a:p>
          <a:p>
            <a:pPr marL="285750" indent="-285750">
              <a:buFont typeface="Arial" panose="020B0604020202020204" pitchFamily="34" charset="0"/>
              <a:buChar char="•"/>
            </a:pPr>
            <a:r>
              <a:rPr lang="en-GB" sz="2400" dirty="0"/>
              <a:t>Safeguarding/Learning Support</a:t>
            </a:r>
          </a:p>
          <a:p>
            <a:endParaRPr lang="en-GB" dirty="0"/>
          </a:p>
        </p:txBody>
      </p:sp>
      <p:sp>
        <p:nvSpPr>
          <p:cNvPr id="4" name="Text Placeholder 3">
            <a:extLst>
              <a:ext uri="{FF2B5EF4-FFF2-40B4-BE49-F238E27FC236}">
                <a16:creationId xmlns:a16="http://schemas.microsoft.com/office/drawing/2014/main" id="{E1E93FEE-557C-4318-A07D-80089120BEE9}"/>
              </a:ext>
            </a:extLst>
          </p:cNvPr>
          <p:cNvSpPr>
            <a:spLocks noGrp="1"/>
          </p:cNvSpPr>
          <p:nvPr>
            <p:ph type="body" sz="quarter" idx="10"/>
          </p:nvPr>
        </p:nvSpPr>
        <p:spPr/>
        <p:txBody>
          <a:bodyPr/>
          <a:lstStyle/>
          <a:p>
            <a:r>
              <a:rPr lang="en-GB" dirty="0"/>
              <a:t>Model</a:t>
            </a:r>
          </a:p>
        </p:txBody>
      </p:sp>
      <p:sp>
        <p:nvSpPr>
          <p:cNvPr id="6" name="Text Placeholder 2">
            <a:extLst>
              <a:ext uri="{FF2B5EF4-FFF2-40B4-BE49-F238E27FC236}">
                <a16:creationId xmlns:a16="http://schemas.microsoft.com/office/drawing/2014/main" id="{83FB9A55-58DB-4723-A699-49EA47912202}"/>
              </a:ext>
            </a:extLst>
          </p:cNvPr>
          <p:cNvSpPr txBox="1">
            <a:spLocks/>
          </p:cNvSpPr>
          <p:nvPr/>
        </p:nvSpPr>
        <p:spPr>
          <a:xfrm>
            <a:off x="777728" y="1324116"/>
            <a:ext cx="8111435" cy="5216384"/>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5844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213E4-5ADC-4F24-930E-0C59E59664F2}"/>
              </a:ext>
            </a:extLst>
          </p:cNvPr>
          <p:cNvSpPr>
            <a:spLocks noGrp="1"/>
          </p:cNvSpPr>
          <p:nvPr>
            <p:ph type="body" sz="quarter" idx="11"/>
          </p:nvPr>
        </p:nvSpPr>
        <p:spPr>
          <a:xfrm>
            <a:off x="777728" y="1216122"/>
            <a:ext cx="7451872" cy="3971697"/>
          </a:xfrm>
        </p:spPr>
        <p:txBody>
          <a:bodyPr/>
          <a:lstStyle/>
          <a:p>
            <a:pPr marL="285750" indent="-285750">
              <a:buFont typeface="Arial" panose="020B0604020202020204" pitchFamily="34" charset="0"/>
              <a:buChar char="•"/>
            </a:pPr>
            <a:r>
              <a:rPr lang="en-GB" sz="2400" dirty="0"/>
              <a:t>Induction</a:t>
            </a:r>
            <a:br>
              <a:rPr lang="en-GB" sz="2400" dirty="0"/>
            </a:br>
            <a:endParaRPr lang="en-GB" sz="2400" dirty="0"/>
          </a:p>
          <a:p>
            <a:pPr marL="285750" indent="-285750">
              <a:buFont typeface="Arial" panose="020B0604020202020204" pitchFamily="34" charset="0"/>
              <a:buChar char="•"/>
            </a:pPr>
            <a:r>
              <a:rPr lang="en-GB" sz="2400" dirty="0"/>
              <a:t>Contact</a:t>
            </a:r>
            <a:br>
              <a:rPr lang="en-GB" sz="2400" dirty="0"/>
            </a:br>
            <a:endParaRPr lang="en-GB" sz="2400" dirty="0"/>
          </a:p>
          <a:p>
            <a:pPr marL="285750" indent="-285750">
              <a:buFont typeface="Arial" panose="020B0604020202020204" pitchFamily="34" charset="0"/>
              <a:buChar char="•"/>
            </a:pPr>
            <a:r>
              <a:rPr lang="en-GB" sz="2400" dirty="0"/>
              <a:t>SVQ Units</a:t>
            </a:r>
            <a:br>
              <a:rPr lang="en-GB" sz="2400" dirty="0"/>
            </a:br>
            <a:endParaRPr lang="en-GB" sz="2400" dirty="0"/>
          </a:p>
          <a:p>
            <a:pPr marL="285750" indent="-285750">
              <a:buFont typeface="Arial" panose="020B0604020202020204" pitchFamily="34" charset="0"/>
              <a:buChar char="•"/>
            </a:pPr>
            <a:r>
              <a:rPr lang="en-GB" sz="2400" dirty="0"/>
              <a:t>Authentication</a:t>
            </a:r>
            <a:br>
              <a:rPr lang="en-GB" sz="2400" dirty="0"/>
            </a:br>
            <a:endParaRPr lang="en-GB" sz="2400" dirty="0"/>
          </a:p>
          <a:p>
            <a:pPr marL="342900" indent="-342900">
              <a:buFont typeface="Arial" panose="020B0604020202020204" pitchFamily="34" charset="0"/>
              <a:buChar char="•"/>
            </a:pPr>
            <a:r>
              <a:rPr lang="en-GB" sz="2400" dirty="0"/>
              <a:t>Global Tracker</a:t>
            </a:r>
            <a:br>
              <a:rPr lang="en-GB" sz="2400" dirty="0"/>
            </a:br>
            <a:br>
              <a:rPr lang="en-GB" sz="2000" dirty="0"/>
            </a:br>
            <a:endParaRPr lang="en-GB" sz="2000" dirty="0"/>
          </a:p>
          <a:p>
            <a:endParaRPr lang="en-GB" sz="2000" dirty="0"/>
          </a:p>
        </p:txBody>
      </p:sp>
      <p:sp>
        <p:nvSpPr>
          <p:cNvPr id="4" name="Text Placeholder 3">
            <a:extLst>
              <a:ext uri="{FF2B5EF4-FFF2-40B4-BE49-F238E27FC236}">
                <a16:creationId xmlns:a16="http://schemas.microsoft.com/office/drawing/2014/main" id="{E1E93FEE-557C-4318-A07D-80089120BEE9}"/>
              </a:ext>
            </a:extLst>
          </p:cNvPr>
          <p:cNvSpPr>
            <a:spLocks noGrp="1"/>
          </p:cNvSpPr>
          <p:nvPr>
            <p:ph type="body" sz="quarter" idx="10"/>
          </p:nvPr>
        </p:nvSpPr>
        <p:spPr>
          <a:xfrm>
            <a:off x="437334" y="284684"/>
            <a:ext cx="9311006" cy="898623"/>
          </a:xfrm>
        </p:spPr>
        <p:txBody>
          <a:bodyPr/>
          <a:lstStyle/>
          <a:p>
            <a:r>
              <a:rPr lang="en-GB" dirty="0"/>
              <a:t>Adaptations</a:t>
            </a:r>
          </a:p>
        </p:txBody>
      </p:sp>
      <p:sp>
        <p:nvSpPr>
          <p:cNvPr id="6" name="Text Placeholder 2">
            <a:extLst>
              <a:ext uri="{FF2B5EF4-FFF2-40B4-BE49-F238E27FC236}">
                <a16:creationId xmlns:a16="http://schemas.microsoft.com/office/drawing/2014/main" id="{83FB9A55-58DB-4723-A699-49EA47912202}"/>
              </a:ext>
            </a:extLst>
          </p:cNvPr>
          <p:cNvSpPr txBox="1">
            <a:spLocks/>
          </p:cNvSpPr>
          <p:nvPr/>
        </p:nvSpPr>
        <p:spPr>
          <a:xfrm>
            <a:off x="777728" y="1356932"/>
            <a:ext cx="8111435" cy="5216384"/>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175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CFC9FE-F453-416F-96D0-B26F2C076C0E}"/>
              </a:ext>
            </a:extLst>
          </p:cNvPr>
          <p:cNvSpPr>
            <a:spLocks noGrp="1"/>
          </p:cNvSpPr>
          <p:nvPr>
            <p:ph type="sldNum" sz="quarter" idx="12"/>
          </p:nvPr>
        </p:nvSpPr>
        <p:spPr/>
        <p:txBody>
          <a:bodyPr/>
          <a:lstStyle/>
          <a:p>
            <a:fld id="{3407867C-75BD-4144-8CEA-4B3EDFFD368C}" type="slidenum">
              <a:rPr lang="en-US" smtClean="0"/>
              <a:pPr/>
              <a:t>15</a:t>
            </a:fld>
            <a:endParaRPr lang="en-US"/>
          </a:p>
        </p:txBody>
      </p:sp>
      <p:sp>
        <p:nvSpPr>
          <p:cNvPr id="3" name="Text Placeholder 2">
            <a:extLst>
              <a:ext uri="{FF2B5EF4-FFF2-40B4-BE49-F238E27FC236}">
                <a16:creationId xmlns:a16="http://schemas.microsoft.com/office/drawing/2014/main" id="{538213E4-5ADC-4F24-930E-0C59E59664F2}"/>
              </a:ext>
            </a:extLst>
          </p:cNvPr>
          <p:cNvSpPr>
            <a:spLocks noGrp="1"/>
          </p:cNvSpPr>
          <p:nvPr>
            <p:ph type="body" sz="quarter" idx="11"/>
          </p:nvPr>
        </p:nvSpPr>
        <p:spPr>
          <a:xfrm>
            <a:off x="348125" y="1206371"/>
            <a:ext cx="9804414" cy="4445257"/>
          </a:xfrm>
        </p:spPr>
        <p:txBody>
          <a:bodyPr/>
          <a:lstStyle/>
          <a:p>
            <a:pPr marL="970087" lvl="1" indent="0">
              <a:buNone/>
            </a:pPr>
            <a:r>
              <a:rPr lang="en-GB" sz="1050" b="1" dirty="0"/>
              <a:t>Expected progress </a:t>
            </a:r>
            <a:r>
              <a:rPr lang="en-GB" sz="1050" b="0" dirty="0"/>
              <a:t>means that </a:t>
            </a:r>
            <a:r>
              <a:rPr lang="en-GB" sz="1050" dirty="0"/>
              <a:t>participants </a:t>
            </a:r>
            <a:r>
              <a:rPr lang="en-GB" sz="1050" b="0" dirty="0"/>
              <a:t>are achieving in a timely manner i.e. as per their ALP.</a:t>
            </a:r>
            <a:r>
              <a:rPr lang="en-GB" sz="1050" dirty="0"/>
              <a:t> </a:t>
            </a:r>
            <a:endParaRPr lang="en-GB" sz="1050" b="0" dirty="0">
              <a:cs typeface="Calibri"/>
            </a:endParaRPr>
          </a:p>
          <a:p>
            <a:pPr marL="1333870" lvl="1" indent="-363783">
              <a:lnSpc>
                <a:spcPct val="150000"/>
              </a:lnSpc>
              <a:buFont typeface="Arial" panose="020B0604020202020204" pitchFamily="34" charset="0"/>
              <a:buChar char="•"/>
            </a:pPr>
            <a:r>
              <a:rPr lang="en-GB" sz="1600" b="1" dirty="0"/>
              <a:t>Limited progress –  </a:t>
            </a:r>
            <a:r>
              <a:rPr lang="en-GB" sz="1600" b="0" dirty="0"/>
              <a:t>6-15% away from expected progress</a:t>
            </a:r>
            <a:endParaRPr lang="en-GB" sz="1600" b="1" dirty="0"/>
          </a:p>
          <a:p>
            <a:pPr marL="1312987" lvl="1" indent="-342900">
              <a:lnSpc>
                <a:spcPct val="150000"/>
              </a:lnSpc>
              <a:spcBef>
                <a:spcPts val="0"/>
              </a:spcBef>
              <a:defRPr/>
            </a:pPr>
            <a:r>
              <a:rPr kumimoji="0" lang="en-GB" sz="2400" b="1" i="0" u="none" strike="noStrike" kern="1200" cap="none" spc="0" normalizeH="0" baseline="0" noProof="0" dirty="0">
                <a:ln>
                  <a:noFill/>
                </a:ln>
                <a:solidFill>
                  <a:prstClr val="black"/>
                </a:solidFill>
                <a:effectLst/>
                <a:uLnTx/>
                <a:uFillTx/>
                <a:ea typeface="+mn-ea"/>
                <a:cs typeface="+mn-cs"/>
              </a:rPr>
              <a:t>Expected progress </a:t>
            </a:r>
            <a:r>
              <a:rPr kumimoji="0" lang="en-GB" sz="2400" b="0" i="0" u="none" strike="noStrike" kern="1200" cap="none" spc="0" normalizeH="0" baseline="0" noProof="0" dirty="0">
                <a:ln>
                  <a:noFill/>
                </a:ln>
                <a:solidFill>
                  <a:prstClr val="black"/>
                </a:solidFill>
                <a:effectLst/>
                <a:uLnTx/>
                <a:uFillTx/>
                <a:ea typeface="+mn-ea"/>
                <a:cs typeface="+mn-cs"/>
              </a:rPr>
              <a:t>means that learners are achieving in a timely manner i.e. as per their ALP. </a:t>
            </a:r>
          </a:p>
          <a:p>
            <a:pPr marL="1312987" lvl="1" indent="-342900">
              <a:lnSpc>
                <a:spcPct val="150000"/>
              </a:lnSpc>
              <a:spcBef>
                <a:spcPts val="0"/>
              </a:spcBef>
              <a:defRPr/>
            </a:pPr>
            <a:endParaRPr kumimoji="0" lang="en-GB" sz="2400" b="0" i="0" u="none" strike="noStrike" kern="1200" cap="none" spc="0" normalizeH="0" baseline="0" noProof="0" dirty="0">
              <a:ln>
                <a:noFill/>
              </a:ln>
              <a:solidFill>
                <a:prstClr val="black"/>
              </a:solidFill>
              <a:effectLst/>
              <a:uLnTx/>
              <a:uFillTx/>
              <a:ea typeface="+mn-ea"/>
              <a:cs typeface="Calibri"/>
            </a:endParaRPr>
          </a:p>
          <a:p>
            <a:pPr marL="1312987" lvl="1" indent="-342900">
              <a:lnSpc>
                <a:spcPct val="150000"/>
              </a:lnSpc>
              <a:spcBef>
                <a:spcPts val="0"/>
              </a:spcBef>
              <a:defRPr/>
            </a:pPr>
            <a:r>
              <a:rPr kumimoji="0" lang="en-GB" sz="2400" b="1" i="0" u="none" strike="noStrike" kern="1200" cap="none" spc="0" normalizeH="0" baseline="0" noProof="0" dirty="0">
                <a:ln>
                  <a:noFill/>
                </a:ln>
                <a:solidFill>
                  <a:prstClr val="black"/>
                </a:solidFill>
                <a:effectLst/>
                <a:uLnTx/>
                <a:uFillTx/>
                <a:ea typeface="+mn-ea"/>
                <a:cs typeface="+mn-cs"/>
              </a:rPr>
              <a:t>Limited progress –  </a:t>
            </a:r>
            <a:r>
              <a:rPr kumimoji="0" lang="en-GB" sz="2400" b="0" i="0" u="none" strike="noStrike" kern="1200" cap="none" spc="0" normalizeH="0" baseline="0" noProof="0" dirty="0">
                <a:ln>
                  <a:noFill/>
                </a:ln>
                <a:solidFill>
                  <a:prstClr val="black"/>
                </a:solidFill>
                <a:effectLst/>
                <a:uLnTx/>
                <a:uFillTx/>
                <a:ea typeface="+mn-ea"/>
                <a:cs typeface="+mn-cs"/>
              </a:rPr>
              <a:t>6-15% away from expected progress</a:t>
            </a:r>
          </a:p>
          <a:p>
            <a:pPr marL="1312987" lvl="1" indent="-342900">
              <a:lnSpc>
                <a:spcPct val="150000"/>
              </a:lnSpc>
              <a:spcBef>
                <a:spcPts val="0"/>
              </a:spcBef>
              <a:defRPr/>
            </a:pPr>
            <a:endParaRPr kumimoji="0" lang="en-GB" sz="2400" b="1" i="0" u="none" strike="noStrike" kern="1200" cap="none" spc="0" normalizeH="0" baseline="0" noProof="0" dirty="0">
              <a:ln>
                <a:noFill/>
              </a:ln>
              <a:solidFill>
                <a:prstClr val="black"/>
              </a:solidFill>
              <a:effectLst/>
              <a:uLnTx/>
              <a:uFillTx/>
              <a:ea typeface="+mn-ea"/>
              <a:cs typeface="+mn-cs"/>
            </a:endParaRPr>
          </a:p>
          <a:p>
            <a:pPr marL="1312987" lvl="1" indent="-342900">
              <a:lnSpc>
                <a:spcPct val="150000"/>
              </a:lnSpc>
              <a:spcBef>
                <a:spcPts val="0"/>
              </a:spcBef>
              <a:defRPr/>
            </a:pPr>
            <a:r>
              <a:rPr kumimoji="0" lang="en-GB" sz="2400" b="1" i="0" u="none" strike="noStrike" kern="1200" cap="none" spc="0" normalizeH="0" baseline="0" noProof="0" dirty="0">
                <a:ln>
                  <a:noFill/>
                </a:ln>
                <a:solidFill>
                  <a:prstClr val="black"/>
                </a:solidFill>
                <a:effectLst/>
                <a:uLnTx/>
                <a:uFillTx/>
                <a:ea typeface="+mn-ea"/>
                <a:cs typeface="+mn-cs"/>
              </a:rPr>
              <a:t>Insufficient progress – </a:t>
            </a:r>
            <a:r>
              <a:rPr kumimoji="0" lang="en-GB" sz="2400" b="0" i="0" u="none" strike="noStrike" kern="1200" cap="none" spc="0" normalizeH="0" baseline="0" noProof="0" dirty="0">
                <a:ln>
                  <a:noFill/>
                </a:ln>
                <a:solidFill>
                  <a:prstClr val="black"/>
                </a:solidFill>
                <a:effectLst/>
                <a:uLnTx/>
                <a:uFillTx/>
                <a:ea typeface="+mn-ea"/>
                <a:cs typeface="+mn-cs"/>
              </a:rPr>
              <a:t>15+% away from expected progress </a:t>
            </a:r>
            <a:endParaRPr kumimoji="0" lang="en-GB" sz="2400" b="1" i="0" u="none" strike="noStrike" kern="1200" cap="none" spc="0" normalizeH="0" baseline="0" noProof="0" dirty="0">
              <a:ln>
                <a:noFill/>
              </a:ln>
              <a:solidFill>
                <a:prstClr val="black"/>
              </a:solidFill>
              <a:effectLst/>
              <a:uLnTx/>
              <a:uFillTx/>
              <a:ea typeface="+mn-ea"/>
              <a:cs typeface="+mn-cs"/>
            </a:endParaRPr>
          </a:p>
          <a:p>
            <a:pPr marL="1333870" lvl="1" indent="-363783">
              <a:buFont typeface="Arial" panose="020B0604020202020204" pitchFamily="34" charset="0"/>
              <a:buChar char="•"/>
            </a:pPr>
            <a:r>
              <a:rPr lang="en-GB" sz="2400" b="1" dirty="0"/>
              <a:t>Insufficient progress – </a:t>
            </a:r>
            <a:r>
              <a:rPr lang="en-GB" sz="2400" b="0" dirty="0"/>
              <a:t>15+% away from expected progress </a:t>
            </a:r>
            <a:endParaRPr lang="en-GB" sz="2400" b="1" dirty="0"/>
          </a:p>
          <a:p>
            <a:endParaRPr lang="en-GB" sz="2400" dirty="0">
              <a:solidFill>
                <a:schemeClr val="tx1"/>
              </a:solidFill>
            </a:endParaRPr>
          </a:p>
          <a:p>
            <a:pPr marL="285750" indent="-285750">
              <a:buFont typeface="Arial" panose="020B0604020202020204" pitchFamily="34" charset="0"/>
              <a:buChar char="•"/>
            </a:pPr>
            <a:endParaRPr lang="en-GB" dirty="0"/>
          </a:p>
          <a:p>
            <a:endParaRPr lang="en-GB" dirty="0"/>
          </a:p>
        </p:txBody>
      </p:sp>
      <p:sp>
        <p:nvSpPr>
          <p:cNvPr id="4" name="Text Placeholder 3">
            <a:extLst>
              <a:ext uri="{FF2B5EF4-FFF2-40B4-BE49-F238E27FC236}">
                <a16:creationId xmlns:a16="http://schemas.microsoft.com/office/drawing/2014/main" id="{E1E93FEE-557C-4318-A07D-80089120BEE9}"/>
              </a:ext>
            </a:extLst>
          </p:cNvPr>
          <p:cNvSpPr>
            <a:spLocks noGrp="1"/>
          </p:cNvSpPr>
          <p:nvPr>
            <p:ph type="body" sz="quarter" idx="10"/>
          </p:nvPr>
        </p:nvSpPr>
        <p:spPr/>
        <p:txBody>
          <a:bodyPr/>
          <a:lstStyle/>
          <a:p>
            <a:r>
              <a:rPr lang="en-GB" dirty="0"/>
              <a:t>Learner Progress Policy </a:t>
            </a:r>
          </a:p>
        </p:txBody>
      </p:sp>
    </p:spTree>
    <p:extLst>
      <p:ext uri="{BB962C8B-B14F-4D97-AF65-F5344CB8AC3E}">
        <p14:creationId xmlns:p14="http://schemas.microsoft.com/office/powerpoint/2010/main" val="396610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1206" y="317500"/>
            <a:ext cx="9001433" cy="898623"/>
          </a:xfrm>
        </p:spPr>
        <p:txBody>
          <a:bodyPr/>
          <a:lstStyle/>
          <a:p>
            <a:r>
              <a:rPr lang="en-GB" dirty="0">
                <a:highlight>
                  <a:srgbClr val="F9F7F7"/>
                </a:highlight>
              </a:rPr>
              <a:t>Measuring Success</a:t>
            </a:r>
          </a:p>
        </p:txBody>
      </p:sp>
      <p:graphicFrame>
        <p:nvGraphicFramePr>
          <p:cNvPr id="4" name="Diagram 3"/>
          <p:cNvGraphicFramePr/>
          <p:nvPr>
            <p:extLst>
              <p:ext uri="{D42A27DB-BD31-4B8C-83A1-F6EECF244321}">
                <p14:modId xmlns:p14="http://schemas.microsoft.com/office/powerpoint/2010/main" val="3408388171"/>
              </p:ext>
            </p:extLst>
          </p:nvPr>
        </p:nvGraphicFramePr>
        <p:xfrm>
          <a:off x="1747248" y="796488"/>
          <a:ext cx="7249276" cy="4988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716150" y="1075067"/>
            <a:ext cx="4935076" cy="1015663"/>
          </a:xfrm>
          <a:prstGeom prst="rect">
            <a:avLst/>
          </a:prstGeom>
        </p:spPr>
        <p:txBody>
          <a:bodyPr wrap="square">
            <a:spAutoFit/>
          </a:bodyPr>
          <a:lstStyle/>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3C3C3B"/>
                </a:solidFill>
                <a:latin typeface="Arial" panose="020B0604020202020204"/>
              </a:rPr>
              <a:t>Reduced from 39% Contract to just 4%</a:t>
            </a:r>
          </a:p>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3C3C3B"/>
                </a:solidFill>
                <a:latin typeface="Arial" panose="020B0604020202020204"/>
              </a:rPr>
              <a:t>All exam based</a:t>
            </a:r>
          </a:p>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3C3C3B"/>
                </a:solidFill>
                <a:effectLst/>
                <a:uLnTx/>
                <a:uFillTx/>
                <a:latin typeface="Arial" panose="020B0604020202020204"/>
                <a:ea typeface="+mn-ea"/>
                <a:cs typeface="+mn-cs"/>
              </a:rPr>
              <a:t>Finance spreadshee</a:t>
            </a:r>
            <a:r>
              <a:rPr kumimoji="0" lang="en-GB" sz="1800" b="0" i="0" u="none" strike="noStrike" kern="1200" cap="none" spc="0" normalizeH="0" baseline="0" noProof="0" dirty="0">
                <a:ln>
                  <a:noFill/>
                </a:ln>
                <a:solidFill>
                  <a:srgbClr val="3C3C3B"/>
                </a:solidFill>
                <a:effectLst/>
                <a:uLnTx/>
                <a:uFillTx/>
                <a:latin typeface="Arial" panose="020B0604020202020204"/>
                <a:ea typeface="+mn-ea"/>
                <a:cs typeface="+mn-cs"/>
              </a:rPr>
              <a:t>t</a:t>
            </a:r>
          </a:p>
        </p:txBody>
      </p:sp>
      <p:sp>
        <p:nvSpPr>
          <p:cNvPr id="6" name="Rectangle 5">
            <a:extLst>
              <a:ext uri="{FF2B5EF4-FFF2-40B4-BE49-F238E27FC236}">
                <a16:creationId xmlns:a16="http://schemas.microsoft.com/office/drawing/2014/main" id="{CB13C645-947C-48AF-8FFB-A915B2EBCD55}"/>
              </a:ext>
            </a:extLst>
          </p:cNvPr>
          <p:cNvSpPr/>
          <p:nvPr/>
        </p:nvSpPr>
        <p:spPr>
          <a:xfrm>
            <a:off x="8204610" y="3020009"/>
            <a:ext cx="3871296" cy="969496"/>
          </a:xfrm>
          <a:prstGeom prst="rect">
            <a:avLst/>
          </a:prstGeom>
        </p:spPr>
        <p:txBody>
          <a:bodyPr wrap="square">
            <a:spAutoFit/>
          </a:bodyPr>
          <a:lstStyle/>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solidFill>
                  <a:srgbClr val="3C3C3B"/>
                </a:solidFill>
                <a:latin typeface="Arial" panose="020B0604020202020204"/>
              </a:rPr>
              <a:t>No longer External TERRIFIER</a:t>
            </a:r>
          </a:p>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solidFill>
                  <a:srgbClr val="3C3C3B"/>
                </a:solidFill>
                <a:latin typeface="Arial" panose="020B0604020202020204"/>
              </a:rPr>
              <a:t>2 Recommendations at EV Visit</a:t>
            </a:r>
          </a:p>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solidFill>
                  <a:srgbClr val="3C3C3B"/>
                </a:solidFill>
                <a:latin typeface="Arial" panose="020B0604020202020204"/>
              </a:rPr>
              <a:t>Qualification approval gained</a:t>
            </a:r>
          </a:p>
        </p:txBody>
      </p:sp>
      <p:sp>
        <p:nvSpPr>
          <p:cNvPr id="7" name="Rectangle 6">
            <a:extLst>
              <a:ext uri="{FF2B5EF4-FFF2-40B4-BE49-F238E27FC236}">
                <a16:creationId xmlns:a16="http://schemas.microsoft.com/office/drawing/2014/main" id="{0F04A5DF-CFCB-43B3-A32C-AF36B6F2E49E}"/>
              </a:ext>
            </a:extLst>
          </p:cNvPr>
          <p:cNvSpPr/>
          <p:nvPr/>
        </p:nvSpPr>
        <p:spPr>
          <a:xfrm>
            <a:off x="603514" y="4190151"/>
            <a:ext cx="3871296" cy="1015663"/>
          </a:xfrm>
          <a:prstGeom prst="rect">
            <a:avLst/>
          </a:prstGeom>
        </p:spPr>
        <p:txBody>
          <a:bodyPr wrap="square">
            <a:spAutoFit/>
          </a:bodyPr>
          <a:lstStyle/>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3C3C3B"/>
                </a:solidFill>
                <a:latin typeface="Arial" panose="020B0604020202020204"/>
              </a:rPr>
              <a:t>SIA Monitoring Feedback</a:t>
            </a:r>
          </a:p>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3C3C3B"/>
                </a:solidFill>
                <a:latin typeface="Arial" panose="020B0604020202020204"/>
              </a:rPr>
              <a:t>Success Rates</a:t>
            </a:r>
          </a:p>
          <a:p>
            <a:pPr marL="285750" marR="0" lvl="0" indent="-285750" algn="l" defTabSz="11721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3C3C3B"/>
                </a:solidFill>
                <a:latin typeface="Arial" panose="020B0604020202020204"/>
              </a:rPr>
              <a:t>Growth Requests</a:t>
            </a:r>
          </a:p>
        </p:txBody>
      </p:sp>
    </p:spTree>
    <p:extLst>
      <p:ext uri="{BB962C8B-B14F-4D97-AF65-F5344CB8AC3E}">
        <p14:creationId xmlns:p14="http://schemas.microsoft.com/office/powerpoint/2010/main" val="318646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D33D5C-87EF-4CA8-9653-C3A6E606ACD0}"/>
              </a:ext>
            </a:extLst>
          </p:cNvPr>
          <p:cNvSpPr>
            <a:spLocks noGrp="1"/>
          </p:cNvSpPr>
          <p:nvPr>
            <p:ph type="body" sz="quarter" idx="10"/>
          </p:nvPr>
        </p:nvSpPr>
        <p:spPr/>
        <p:txBody>
          <a:bodyPr/>
          <a:lstStyle/>
          <a:p>
            <a:r>
              <a:rPr lang="en-GB"/>
              <a:t>Agenda </a:t>
            </a:r>
          </a:p>
        </p:txBody>
      </p:sp>
      <p:sp>
        <p:nvSpPr>
          <p:cNvPr id="3" name="Text Placeholder 2">
            <a:extLst>
              <a:ext uri="{FF2B5EF4-FFF2-40B4-BE49-F238E27FC236}">
                <a16:creationId xmlns:a16="http://schemas.microsoft.com/office/drawing/2014/main" id="{7436E00E-22E6-4AA2-8F0E-85E122FABFBE}"/>
              </a:ext>
            </a:extLst>
          </p:cNvPr>
          <p:cNvSpPr>
            <a:spLocks noGrp="1"/>
          </p:cNvSpPr>
          <p:nvPr>
            <p:ph type="body" sz="quarter" idx="11"/>
          </p:nvPr>
        </p:nvSpPr>
        <p:spPr>
          <a:xfrm>
            <a:off x="1622334" y="1526335"/>
            <a:ext cx="6322345" cy="4277306"/>
          </a:xfrm>
        </p:spPr>
        <p:txBody>
          <a:bodyPr lIns="0" tIns="0" rIns="0" bIns="0" anchor="t"/>
          <a:lstStyle/>
          <a:p>
            <a:pPr marL="285750" indent="-285750">
              <a:buFont typeface="Arial" panose="020B0604020202020204" pitchFamily="34" charset="0"/>
              <a:buChar char="•"/>
            </a:pPr>
            <a:r>
              <a:rPr lang="en-GB" sz="2800" dirty="0"/>
              <a:t>BPP Background</a:t>
            </a:r>
            <a:br>
              <a:rPr lang="en-GB" sz="2800" dirty="0"/>
            </a:br>
            <a:endParaRPr lang="en-GB" sz="2800" dirty="0"/>
          </a:p>
          <a:p>
            <a:pPr marL="285750" indent="-285750">
              <a:buFont typeface="Arial" panose="020B0604020202020204" pitchFamily="34" charset="0"/>
              <a:buChar char="•"/>
            </a:pPr>
            <a:r>
              <a:rPr lang="en-GB" sz="2800" dirty="0"/>
              <a:t>Model</a:t>
            </a:r>
            <a:br>
              <a:rPr lang="en-GB" sz="2800" dirty="0"/>
            </a:br>
            <a:endParaRPr lang="en-GB" sz="2800" dirty="0"/>
          </a:p>
          <a:p>
            <a:pPr marL="285750" indent="-285750">
              <a:buFont typeface="Arial" panose="020B0604020202020204" pitchFamily="34" charset="0"/>
              <a:buChar char="•"/>
            </a:pPr>
            <a:r>
              <a:rPr lang="en-GB" sz="2800" dirty="0"/>
              <a:t>Adaptations</a:t>
            </a:r>
            <a:br>
              <a:rPr lang="en-GB" sz="2800" dirty="0"/>
            </a:br>
            <a:endParaRPr lang="en-GB" sz="2800" dirty="0"/>
          </a:p>
          <a:p>
            <a:pPr marL="285750" indent="-285750">
              <a:buFont typeface="Arial" panose="020B0604020202020204" pitchFamily="34" charset="0"/>
              <a:buChar char="•"/>
            </a:pPr>
            <a:r>
              <a:rPr lang="en-GB" sz="2800" dirty="0"/>
              <a:t>Measuring Success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19876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AFFFE-9D2F-43C4-9120-6C7721FDC04A}"/>
              </a:ext>
            </a:extLst>
          </p:cNvPr>
          <p:cNvSpPr>
            <a:spLocks noGrp="1"/>
          </p:cNvSpPr>
          <p:nvPr>
            <p:ph type="body" sz="quarter" idx="11"/>
          </p:nvPr>
        </p:nvSpPr>
        <p:spPr>
          <a:xfrm>
            <a:off x="1382533" y="2050029"/>
            <a:ext cx="4321442" cy="544080"/>
          </a:xfrm>
        </p:spPr>
        <p:txBody>
          <a:bodyPr/>
          <a:lstStyle/>
          <a:p>
            <a:r>
              <a:rPr lang="en-GB" sz="2000" dirty="0"/>
              <a:t>Established over 40 years ago - Accountancy</a:t>
            </a:r>
          </a:p>
        </p:txBody>
      </p:sp>
      <p:pic>
        <p:nvPicPr>
          <p:cNvPr id="16" name="Picture Placeholder 15">
            <a:extLst>
              <a:ext uri="{FF2B5EF4-FFF2-40B4-BE49-F238E27FC236}">
                <a16:creationId xmlns:a16="http://schemas.microsoft.com/office/drawing/2014/main" id="{2FB139E5-6F93-4FA6-B37F-1DB5A996A002}"/>
              </a:ext>
            </a:extLst>
          </p:cNvPr>
          <p:cNvPicPr>
            <a:picLocks noGrp="1" noChangeAspect="1"/>
          </p:cNvPicPr>
          <p:nvPr>
            <p:ph type="pic" sz="quarter" idx="12"/>
          </p:nvPr>
        </p:nvPicPr>
        <p:blipFill>
          <a:blip r:embed="rId3"/>
          <a:srcRect/>
          <a:stretch>
            <a:fillRect/>
          </a:stretch>
        </p:blipFill>
        <p:spPr>
          <a:prstGeom prst="rect">
            <a:avLst/>
          </a:prstGeom>
        </p:spPr>
      </p:pic>
      <p:sp>
        <p:nvSpPr>
          <p:cNvPr id="4" name="Text Placeholder 3">
            <a:extLst>
              <a:ext uri="{FF2B5EF4-FFF2-40B4-BE49-F238E27FC236}">
                <a16:creationId xmlns:a16="http://schemas.microsoft.com/office/drawing/2014/main" id="{7FE2D886-6043-46B6-97EF-6118A1ECB651}"/>
              </a:ext>
            </a:extLst>
          </p:cNvPr>
          <p:cNvSpPr>
            <a:spLocks noGrp="1"/>
          </p:cNvSpPr>
          <p:nvPr>
            <p:ph type="body" sz="quarter" idx="13"/>
          </p:nvPr>
        </p:nvSpPr>
        <p:spPr>
          <a:xfrm>
            <a:off x="1382533" y="3004628"/>
            <a:ext cx="4321442" cy="1156028"/>
          </a:xfrm>
        </p:spPr>
        <p:txBody>
          <a:bodyPr/>
          <a:lstStyle/>
          <a:p>
            <a:r>
              <a:rPr lang="en-GB" sz="2000" dirty="0"/>
              <a:t>Law, Accountancy, Leadership &amp; Mgt, Data &amp; Technology, Financial Services, Psychology &amp; Nursing &amp; Healthcare</a:t>
            </a:r>
          </a:p>
        </p:txBody>
      </p:sp>
      <p:pic>
        <p:nvPicPr>
          <p:cNvPr id="17" name="Picture Placeholder 16">
            <a:extLst>
              <a:ext uri="{FF2B5EF4-FFF2-40B4-BE49-F238E27FC236}">
                <a16:creationId xmlns:a16="http://schemas.microsoft.com/office/drawing/2014/main" id="{E436C6FB-FDF1-40B3-AE1F-75477AB10706}"/>
              </a:ext>
            </a:extLst>
          </p:cNvPr>
          <p:cNvPicPr>
            <a:picLocks noGrp="1" noChangeAspect="1"/>
          </p:cNvPicPr>
          <p:nvPr>
            <p:ph type="pic" sz="quarter" idx="14"/>
          </p:nvPr>
        </p:nvPicPr>
        <p:blipFill>
          <a:blip r:embed="rId3"/>
          <a:srcRect/>
          <a:stretch>
            <a:fillRect/>
          </a:stretch>
        </p:blipFill>
        <p:spPr>
          <a:prstGeom prst="rect">
            <a:avLst/>
          </a:prstGeom>
        </p:spPr>
      </p:pic>
      <p:sp>
        <p:nvSpPr>
          <p:cNvPr id="6" name="Text Placeholder 5">
            <a:extLst>
              <a:ext uri="{FF2B5EF4-FFF2-40B4-BE49-F238E27FC236}">
                <a16:creationId xmlns:a16="http://schemas.microsoft.com/office/drawing/2014/main" id="{F59FA620-55EB-40D8-A9B0-BAA7753CA3EE}"/>
              </a:ext>
            </a:extLst>
          </p:cNvPr>
          <p:cNvSpPr>
            <a:spLocks noGrp="1"/>
          </p:cNvSpPr>
          <p:nvPr>
            <p:ph type="body" sz="quarter" idx="15"/>
          </p:nvPr>
        </p:nvSpPr>
        <p:spPr>
          <a:xfrm>
            <a:off x="1382533" y="4350776"/>
            <a:ext cx="4516822" cy="480744"/>
          </a:xfrm>
        </p:spPr>
        <p:txBody>
          <a:bodyPr/>
          <a:lstStyle/>
          <a:p>
            <a:r>
              <a:rPr lang="en-GB" sz="2000" dirty="0"/>
              <a:t>Apprenticeships, Degrees, Professional development &amp; Professional Qualifications</a:t>
            </a:r>
          </a:p>
        </p:txBody>
      </p:sp>
      <p:sp>
        <p:nvSpPr>
          <p:cNvPr id="8" name="Text Placeholder 7">
            <a:extLst>
              <a:ext uri="{FF2B5EF4-FFF2-40B4-BE49-F238E27FC236}">
                <a16:creationId xmlns:a16="http://schemas.microsoft.com/office/drawing/2014/main" id="{83A2F0DD-E20D-45C7-AC3F-0100E3196FBE}"/>
              </a:ext>
            </a:extLst>
          </p:cNvPr>
          <p:cNvSpPr>
            <a:spLocks noGrp="1"/>
          </p:cNvSpPr>
          <p:nvPr>
            <p:ph type="body" sz="quarter" idx="17"/>
          </p:nvPr>
        </p:nvSpPr>
        <p:spPr>
          <a:xfrm>
            <a:off x="6900278" y="2133067"/>
            <a:ext cx="4514974" cy="420142"/>
          </a:xfrm>
        </p:spPr>
        <p:txBody>
          <a:bodyPr/>
          <a:lstStyle/>
          <a:p>
            <a:r>
              <a:rPr lang="en-GB" sz="2000" dirty="0">
                <a:solidFill>
                  <a:schemeClr val="tx1"/>
                </a:solidFill>
              </a:rPr>
              <a:t>Educating Over 80,000 Learners a Year</a:t>
            </a:r>
          </a:p>
          <a:p>
            <a:endParaRPr lang="en-GB" dirty="0"/>
          </a:p>
        </p:txBody>
      </p:sp>
      <p:sp>
        <p:nvSpPr>
          <p:cNvPr id="10" name="Text Placeholder 9">
            <a:extLst>
              <a:ext uri="{FF2B5EF4-FFF2-40B4-BE49-F238E27FC236}">
                <a16:creationId xmlns:a16="http://schemas.microsoft.com/office/drawing/2014/main" id="{907C0758-1263-4958-9F47-62FDD163B625}"/>
              </a:ext>
            </a:extLst>
          </p:cNvPr>
          <p:cNvSpPr>
            <a:spLocks noGrp="1"/>
          </p:cNvSpPr>
          <p:nvPr>
            <p:ph type="body" sz="quarter" idx="19"/>
          </p:nvPr>
        </p:nvSpPr>
        <p:spPr/>
        <p:txBody>
          <a:bodyPr/>
          <a:lstStyle/>
          <a:p>
            <a:r>
              <a:rPr lang="en-GB" sz="2000" dirty="0">
                <a:solidFill>
                  <a:schemeClr val="tx1"/>
                </a:solidFill>
              </a:rPr>
              <a:t>Working with 7000 Businesses</a:t>
            </a:r>
          </a:p>
          <a:p>
            <a:endParaRPr lang="en-GB" dirty="0"/>
          </a:p>
        </p:txBody>
      </p:sp>
      <p:pic>
        <p:nvPicPr>
          <p:cNvPr id="21" name="Picture Placeholder 20">
            <a:extLst>
              <a:ext uri="{FF2B5EF4-FFF2-40B4-BE49-F238E27FC236}">
                <a16:creationId xmlns:a16="http://schemas.microsoft.com/office/drawing/2014/main" id="{938F4DF6-1EAD-489A-B7C8-E8689364D573}"/>
              </a:ext>
            </a:extLst>
          </p:cNvPr>
          <p:cNvPicPr>
            <a:picLocks noGrp="1" noChangeAspect="1"/>
          </p:cNvPicPr>
          <p:nvPr>
            <p:ph type="pic" sz="quarter" idx="20"/>
          </p:nvPr>
        </p:nvPicPr>
        <p:blipFill>
          <a:blip r:embed="rId4"/>
          <a:srcRect/>
          <a:stretch>
            <a:fillRect/>
          </a:stretch>
        </p:blipFill>
        <p:spPr>
          <a:prstGeom prst="rect">
            <a:avLst/>
          </a:prstGeom>
        </p:spPr>
      </p:pic>
      <p:sp>
        <p:nvSpPr>
          <p:cNvPr id="12" name="Text Placeholder 11">
            <a:extLst>
              <a:ext uri="{FF2B5EF4-FFF2-40B4-BE49-F238E27FC236}">
                <a16:creationId xmlns:a16="http://schemas.microsoft.com/office/drawing/2014/main" id="{6C1D2212-AC4D-43DE-98AE-2D275C62B639}"/>
              </a:ext>
            </a:extLst>
          </p:cNvPr>
          <p:cNvSpPr>
            <a:spLocks noGrp="1"/>
          </p:cNvSpPr>
          <p:nvPr>
            <p:ph type="body" sz="quarter" idx="21"/>
          </p:nvPr>
        </p:nvSpPr>
        <p:spPr/>
        <p:txBody>
          <a:bodyPr/>
          <a:lstStyle/>
          <a:p>
            <a:r>
              <a:rPr lang="en-US" sz="2000" dirty="0"/>
              <a:t>90% of FTSE 100 companies</a:t>
            </a:r>
            <a:endParaRPr lang="en-GB" sz="2000" dirty="0"/>
          </a:p>
        </p:txBody>
      </p:sp>
      <p:sp>
        <p:nvSpPr>
          <p:cNvPr id="14" name="Text Placeholder 13">
            <a:extLst>
              <a:ext uri="{FF2B5EF4-FFF2-40B4-BE49-F238E27FC236}">
                <a16:creationId xmlns:a16="http://schemas.microsoft.com/office/drawing/2014/main" id="{0830C63D-EA3B-4C2C-8B37-7C65D26CC74E}"/>
              </a:ext>
            </a:extLst>
          </p:cNvPr>
          <p:cNvSpPr>
            <a:spLocks noGrp="1"/>
          </p:cNvSpPr>
          <p:nvPr>
            <p:ph type="body" sz="quarter" idx="10"/>
          </p:nvPr>
        </p:nvSpPr>
        <p:spPr/>
        <p:txBody>
          <a:bodyPr/>
          <a:lstStyle/>
          <a:p>
            <a:r>
              <a:rPr lang="en-GB" dirty="0"/>
              <a:t>Who are BPP?</a:t>
            </a:r>
          </a:p>
        </p:txBody>
      </p:sp>
      <p:pic>
        <p:nvPicPr>
          <p:cNvPr id="19" name="Picture Placeholder 15">
            <a:extLst>
              <a:ext uri="{FF2B5EF4-FFF2-40B4-BE49-F238E27FC236}">
                <a16:creationId xmlns:a16="http://schemas.microsoft.com/office/drawing/2014/main" id="{2D8E2ECA-5501-4B7D-9BA5-8885B7153E76}"/>
              </a:ext>
            </a:extLst>
          </p:cNvPr>
          <p:cNvPicPr>
            <a:picLocks noGrp="1" noChangeAspect="1"/>
          </p:cNvPicPr>
          <p:nvPr>
            <p:ph type="pic" sz="quarter" idx="16"/>
          </p:nvPr>
        </p:nvPicPr>
        <p:blipFill>
          <a:blip r:embed="rId3"/>
          <a:srcRect/>
          <a:stretch>
            <a:fillRect/>
          </a:stretch>
        </p:blipFill>
        <p:spPr>
          <a:xfrm>
            <a:off x="577850" y="4310063"/>
            <a:ext cx="708025" cy="708025"/>
          </a:xfrm>
          <a:prstGeom prst="rect">
            <a:avLst/>
          </a:prstGeom>
        </p:spPr>
      </p:pic>
      <p:pic>
        <p:nvPicPr>
          <p:cNvPr id="20" name="Picture Placeholder 15">
            <a:extLst>
              <a:ext uri="{FF2B5EF4-FFF2-40B4-BE49-F238E27FC236}">
                <a16:creationId xmlns:a16="http://schemas.microsoft.com/office/drawing/2014/main" id="{1EA87C32-C1F9-4304-BC1C-2E533BDE2341}"/>
              </a:ext>
            </a:extLst>
          </p:cNvPr>
          <p:cNvPicPr>
            <a:picLocks noGrp="1" noChangeAspect="1"/>
          </p:cNvPicPr>
          <p:nvPr>
            <p:ph type="pic" sz="quarter" idx="18"/>
          </p:nvPr>
        </p:nvPicPr>
        <p:blipFill>
          <a:blip r:embed="rId3"/>
          <a:srcRect t="989" b="989"/>
          <a:stretch>
            <a:fillRect/>
          </a:stretch>
        </p:blipFill>
        <p:spPr>
          <a:xfrm>
            <a:off x="6096000" y="1989138"/>
            <a:ext cx="722313" cy="708025"/>
          </a:xfrm>
          <a:prstGeom prst="rect">
            <a:avLst/>
          </a:prstGeom>
        </p:spPr>
      </p:pic>
      <p:pic>
        <p:nvPicPr>
          <p:cNvPr id="22" name="Picture Placeholder 15">
            <a:extLst>
              <a:ext uri="{FF2B5EF4-FFF2-40B4-BE49-F238E27FC236}">
                <a16:creationId xmlns:a16="http://schemas.microsoft.com/office/drawing/2014/main" id="{00CC4DF0-E6C0-4245-8D16-9D5F75D79E39}"/>
              </a:ext>
            </a:extLst>
          </p:cNvPr>
          <p:cNvPicPr>
            <a:picLocks noGrp="1" noChangeAspect="1"/>
          </p:cNvPicPr>
          <p:nvPr>
            <p:ph type="pic" sz="quarter" idx="22"/>
          </p:nvPr>
        </p:nvPicPr>
        <p:blipFill>
          <a:blip r:embed="rId3"/>
          <a:srcRect/>
          <a:stretch>
            <a:fillRect/>
          </a:stretch>
        </p:blipFill>
        <p:spPr>
          <a:xfrm>
            <a:off x="6110288" y="4310063"/>
            <a:ext cx="708025" cy="708025"/>
          </a:xfrm>
          <a:prstGeom prst="rect">
            <a:avLst/>
          </a:prstGeom>
        </p:spPr>
      </p:pic>
    </p:spTree>
    <p:extLst>
      <p:ext uri="{BB962C8B-B14F-4D97-AF65-F5344CB8AC3E}">
        <p14:creationId xmlns:p14="http://schemas.microsoft.com/office/powerpoint/2010/main" val="391808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4ABE-686F-486B-AC1D-44C39ACF0086}"/>
              </a:ext>
            </a:extLst>
          </p:cNvPr>
          <p:cNvSpPr>
            <a:spLocks noGrp="1"/>
          </p:cNvSpPr>
          <p:nvPr>
            <p:ph type="body" sz="quarter" idx="10"/>
          </p:nvPr>
        </p:nvSpPr>
        <p:spPr/>
        <p:txBody>
          <a:bodyPr/>
          <a:lstStyle/>
          <a:p>
            <a:r>
              <a:rPr lang="en-GB" dirty="0"/>
              <a:t>BPP Scotland</a:t>
            </a:r>
          </a:p>
        </p:txBody>
      </p:sp>
      <p:sp>
        <p:nvSpPr>
          <p:cNvPr id="3" name="Text Placeholder 2">
            <a:extLst>
              <a:ext uri="{FF2B5EF4-FFF2-40B4-BE49-F238E27FC236}">
                <a16:creationId xmlns:a16="http://schemas.microsoft.com/office/drawing/2014/main" id="{592EA593-AC18-4DA2-8BCA-5B6B1DAE4A37}"/>
              </a:ext>
            </a:extLst>
          </p:cNvPr>
          <p:cNvSpPr>
            <a:spLocks noGrp="1"/>
          </p:cNvSpPr>
          <p:nvPr>
            <p:ph type="body" sz="quarter" idx="11"/>
          </p:nvPr>
        </p:nvSpPr>
        <p:spPr>
          <a:xfrm>
            <a:off x="709127" y="1182849"/>
            <a:ext cx="10394302" cy="5377664"/>
          </a:xfrm>
        </p:spPr>
        <p:txBody>
          <a:bodyPr/>
          <a:lstStyle/>
          <a:p>
            <a:pPr>
              <a:lnSpc>
                <a:spcPct val="100000"/>
              </a:lnSpc>
            </a:pPr>
            <a:r>
              <a:rPr lang="en-GB" sz="2000" b="1" dirty="0"/>
              <a:t>Then…</a:t>
            </a:r>
          </a:p>
          <a:p>
            <a:pPr marL="342900" indent="-342900">
              <a:lnSpc>
                <a:spcPct val="100000"/>
              </a:lnSpc>
              <a:buFont typeface="Arial" panose="020B0604020202020204" pitchFamily="34" charset="0"/>
              <a:buChar char="•"/>
            </a:pPr>
            <a:r>
              <a:rPr lang="en-GB" sz="2000" dirty="0"/>
              <a:t>Established 8 years ago</a:t>
            </a:r>
          </a:p>
          <a:p>
            <a:pPr marL="342900" indent="-342900">
              <a:lnSpc>
                <a:spcPct val="100000"/>
              </a:lnSpc>
              <a:buFont typeface="Arial" panose="020B0604020202020204" pitchFamily="34" charset="0"/>
              <a:buChar char="•"/>
            </a:pPr>
            <a:r>
              <a:rPr lang="en-GB" sz="2000" dirty="0"/>
              <a:t>2 part-time staff</a:t>
            </a:r>
          </a:p>
          <a:p>
            <a:pPr marL="342900" indent="-342900">
              <a:lnSpc>
                <a:spcPct val="100000"/>
              </a:lnSpc>
              <a:buFont typeface="Arial" panose="020B0604020202020204" pitchFamily="34" charset="0"/>
              <a:buChar char="•"/>
            </a:pPr>
            <a:r>
              <a:rPr lang="en-GB" sz="2000" dirty="0"/>
              <a:t>20 learners – 1 Employer</a:t>
            </a:r>
          </a:p>
          <a:p>
            <a:pPr marL="342900" indent="-342900">
              <a:lnSpc>
                <a:spcPct val="100000"/>
              </a:lnSpc>
              <a:buFont typeface="Arial" panose="020B0604020202020204" pitchFamily="34" charset="0"/>
              <a:buChar char="•"/>
            </a:pPr>
            <a:r>
              <a:rPr lang="en-GB" sz="2000" dirty="0"/>
              <a:t>SDS contract around £25K – B&amp;A and PFS</a:t>
            </a:r>
            <a:endParaRPr lang="en-US" sz="2000" dirty="0"/>
          </a:p>
          <a:p>
            <a:pPr>
              <a:lnSpc>
                <a:spcPct val="100000"/>
              </a:lnSpc>
            </a:pPr>
            <a:r>
              <a:rPr lang="en-GB" sz="2000" b="1" dirty="0"/>
              <a:t>Now…</a:t>
            </a:r>
          </a:p>
          <a:p>
            <a:pPr marL="342900" indent="-342900">
              <a:lnSpc>
                <a:spcPct val="100000"/>
              </a:lnSpc>
              <a:buFont typeface="Arial" panose="020B0604020202020204" pitchFamily="34" charset="0"/>
              <a:buChar char="•"/>
            </a:pPr>
            <a:r>
              <a:rPr lang="en-GB" sz="2000" dirty="0"/>
              <a:t>6 staff</a:t>
            </a:r>
          </a:p>
          <a:p>
            <a:pPr marL="342900" indent="-342900">
              <a:lnSpc>
                <a:spcPct val="100000"/>
              </a:lnSpc>
              <a:buFont typeface="Arial" panose="020B0604020202020204" pitchFamily="34" charset="0"/>
              <a:buChar char="•"/>
            </a:pPr>
            <a:r>
              <a:rPr lang="en-GB" sz="2000" dirty="0"/>
              <a:t>150 learners </a:t>
            </a:r>
          </a:p>
          <a:p>
            <a:pPr marL="342900" indent="-342900">
              <a:lnSpc>
                <a:spcPct val="100000"/>
              </a:lnSpc>
              <a:buFont typeface="Arial" panose="020B0604020202020204" pitchFamily="34" charset="0"/>
              <a:buChar char="•"/>
            </a:pPr>
            <a:r>
              <a:rPr lang="en-GB" sz="2000" dirty="0"/>
              <a:t>Last years SDS contract was in excess of £375K</a:t>
            </a:r>
          </a:p>
          <a:p>
            <a:pPr marL="342900" indent="-342900">
              <a:lnSpc>
                <a:spcPct val="100000"/>
              </a:lnSpc>
              <a:buFont typeface="Arial" panose="020B0604020202020204" pitchFamily="34" charset="0"/>
              <a:buChar char="•"/>
            </a:pPr>
            <a:r>
              <a:rPr lang="en-GB" sz="2000" dirty="0"/>
              <a:t>Over 30 Employers</a:t>
            </a:r>
          </a:p>
          <a:p>
            <a:pPr marL="342900" indent="-342900">
              <a:lnSpc>
                <a:spcPct val="100000"/>
              </a:lnSpc>
              <a:buFont typeface="Arial" panose="020B0604020202020204" pitchFamily="34" charset="0"/>
              <a:buChar char="•"/>
            </a:pPr>
            <a:r>
              <a:rPr lang="en-US" sz="2000" dirty="0"/>
              <a:t>B&amp;A, PFS, Management, AAT, IT and Data Analytics</a:t>
            </a:r>
          </a:p>
          <a:p>
            <a:pPr marL="342900" indent="-342900">
              <a:lnSpc>
                <a:spcPct val="100000"/>
              </a:lnSpc>
              <a:buFont typeface="Arial" panose="020B0604020202020204" pitchFamily="34" charset="0"/>
              <a:buChar char="•"/>
            </a:pPr>
            <a:r>
              <a:rPr lang="en-GB" sz="2000" dirty="0"/>
              <a:t>100 Additional Starts</a:t>
            </a:r>
          </a:p>
        </p:txBody>
      </p:sp>
    </p:spTree>
    <p:extLst>
      <p:ext uri="{BB962C8B-B14F-4D97-AF65-F5344CB8AC3E}">
        <p14:creationId xmlns:p14="http://schemas.microsoft.com/office/powerpoint/2010/main" val="2054619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213E4-5ADC-4F24-930E-0C59E59664F2}"/>
              </a:ext>
            </a:extLst>
          </p:cNvPr>
          <p:cNvSpPr>
            <a:spLocks noGrp="1"/>
          </p:cNvSpPr>
          <p:nvPr>
            <p:ph type="body" sz="quarter" idx="11"/>
          </p:nvPr>
        </p:nvSpPr>
        <p:spPr>
          <a:xfrm>
            <a:off x="777728" y="891660"/>
            <a:ext cx="7451872" cy="5324378"/>
          </a:xfrm>
        </p:spPr>
        <p:txBody>
          <a:bodyPr/>
          <a:lstStyle/>
          <a:p>
            <a:pPr marL="285750" indent="-285750">
              <a:buFont typeface="Arial" panose="020B0604020202020204" pitchFamily="34" charset="0"/>
              <a:buChar char="•"/>
            </a:pPr>
            <a:r>
              <a:rPr lang="en-GB" sz="2400" dirty="0"/>
              <a:t>Remote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Planning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SVQ Units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Authentication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Contact</a:t>
            </a:r>
            <a:br>
              <a:rPr lang="en-GB" sz="2400" dirty="0"/>
            </a:br>
            <a:endParaRPr lang="en-GB" sz="2400" dirty="0"/>
          </a:p>
          <a:p>
            <a:pPr marL="285750" indent="-285750">
              <a:buFont typeface="Arial" panose="020B0604020202020204" pitchFamily="34" charset="0"/>
              <a:buChar char="•"/>
            </a:pPr>
            <a:r>
              <a:rPr lang="en-GB" sz="2400" dirty="0"/>
              <a:t>Safeguarding/Learning Support</a:t>
            </a:r>
          </a:p>
          <a:p>
            <a:endParaRPr lang="en-GB" dirty="0"/>
          </a:p>
        </p:txBody>
      </p:sp>
      <p:sp>
        <p:nvSpPr>
          <p:cNvPr id="4" name="Text Placeholder 3">
            <a:extLst>
              <a:ext uri="{FF2B5EF4-FFF2-40B4-BE49-F238E27FC236}">
                <a16:creationId xmlns:a16="http://schemas.microsoft.com/office/drawing/2014/main" id="{E1E93FEE-557C-4318-A07D-80089120BEE9}"/>
              </a:ext>
            </a:extLst>
          </p:cNvPr>
          <p:cNvSpPr>
            <a:spLocks noGrp="1"/>
          </p:cNvSpPr>
          <p:nvPr>
            <p:ph type="body" sz="quarter" idx="10"/>
          </p:nvPr>
        </p:nvSpPr>
        <p:spPr/>
        <p:txBody>
          <a:bodyPr/>
          <a:lstStyle/>
          <a:p>
            <a:r>
              <a:rPr lang="en-GB" dirty="0"/>
              <a:t>Model</a:t>
            </a:r>
          </a:p>
        </p:txBody>
      </p:sp>
      <p:sp>
        <p:nvSpPr>
          <p:cNvPr id="6" name="Text Placeholder 2">
            <a:extLst>
              <a:ext uri="{FF2B5EF4-FFF2-40B4-BE49-F238E27FC236}">
                <a16:creationId xmlns:a16="http://schemas.microsoft.com/office/drawing/2014/main" id="{83FB9A55-58DB-4723-A699-49EA47912202}"/>
              </a:ext>
            </a:extLst>
          </p:cNvPr>
          <p:cNvSpPr txBox="1">
            <a:spLocks/>
          </p:cNvSpPr>
          <p:nvPr/>
        </p:nvSpPr>
        <p:spPr>
          <a:xfrm>
            <a:off x="777728" y="1216121"/>
            <a:ext cx="8111435" cy="5216384"/>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855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494B9-7C0E-4D35-B0E9-2088EF957FCF}"/>
              </a:ext>
            </a:extLst>
          </p:cNvPr>
          <p:cNvSpPr>
            <a:spLocks noGrp="1"/>
          </p:cNvSpPr>
          <p:nvPr>
            <p:ph type="body" sz="quarter" idx="10"/>
          </p:nvPr>
        </p:nvSpPr>
        <p:spPr/>
        <p:txBody>
          <a:bodyPr/>
          <a:lstStyle/>
          <a:p>
            <a:r>
              <a:rPr lang="en-GB" dirty="0"/>
              <a:t>ALP</a:t>
            </a:r>
          </a:p>
        </p:txBody>
      </p:sp>
      <p:pic>
        <p:nvPicPr>
          <p:cNvPr id="3" name="Picture 2">
            <a:extLst>
              <a:ext uri="{FF2B5EF4-FFF2-40B4-BE49-F238E27FC236}">
                <a16:creationId xmlns:a16="http://schemas.microsoft.com/office/drawing/2014/main" id="{C47E4EE4-3A64-461F-BBA0-A16EE02EBB81}"/>
              </a:ext>
            </a:extLst>
          </p:cNvPr>
          <p:cNvPicPr/>
          <p:nvPr/>
        </p:nvPicPr>
        <p:blipFill>
          <a:blip r:embed="rId3"/>
          <a:stretch>
            <a:fillRect/>
          </a:stretch>
        </p:blipFill>
        <p:spPr>
          <a:xfrm>
            <a:off x="564115" y="1060174"/>
            <a:ext cx="11270076" cy="5539408"/>
          </a:xfrm>
          <a:prstGeom prst="rect">
            <a:avLst/>
          </a:prstGeom>
        </p:spPr>
      </p:pic>
    </p:spTree>
    <p:extLst>
      <p:ext uri="{BB962C8B-B14F-4D97-AF65-F5344CB8AC3E}">
        <p14:creationId xmlns:p14="http://schemas.microsoft.com/office/powerpoint/2010/main" val="1121629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494B9-7C0E-4D35-B0E9-2088EF957FCF}"/>
              </a:ext>
            </a:extLst>
          </p:cNvPr>
          <p:cNvSpPr>
            <a:spLocks noGrp="1"/>
          </p:cNvSpPr>
          <p:nvPr>
            <p:ph type="body" sz="quarter" idx="10"/>
          </p:nvPr>
        </p:nvSpPr>
        <p:spPr/>
        <p:txBody>
          <a:bodyPr/>
          <a:lstStyle/>
          <a:p>
            <a:r>
              <a:rPr lang="en-GB" dirty="0"/>
              <a:t>ALP</a:t>
            </a:r>
          </a:p>
        </p:txBody>
      </p:sp>
      <p:pic>
        <p:nvPicPr>
          <p:cNvPr id="4" name="Picture 3">
            <a:extLst>
              <a:ext uri="{FF2B5EF4-FFF2-40B4-BE49-F238E27FC236}">
                <a16:creationId xmlns:a16="http://schemas.microsoft.com/office/drawing/2014/main" id="{5DB39FDC-D462-44C5-BB60-4320805A3E5B}"/>
              </a:ext>
            </a:extLst>
          </p:cNvPr>
          <p:cNvPicPr/>
          <p:nvPr/>
        </p:nvPicPr>
        <p:blipFill>
          <a:blip r:embed="rId3"/>
          <a:stretch>
            <a:fillRect/>
          </a:stretch>
        </p:blipFill>
        <p:spPr>
          <a:xfrm>
            <a:off x="92766" y="1020417"/>
            <a:ext cx="10434900" cy="5658679"/>
          </a:xfrm>
          <a:prstGeom prst="rect">
            <a:avLst/>
          </a:prstGeom>
        </p:spPr>
      </p:pic>
    </p:spTree>
    <p:extLst>
      <p:ext uri="{BB962C8B-B14F-4D97-AF65-F5344CB8AC3E}">
        <p14:creationId xmlns:p14="http://schemas.microsoft.com/office/powerpoint/2010/main" val="45083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213E4-5ADC-4F24-930E-0C59E59664F2}"/>
              </a:ext>
            </a:extLst>
          </p:cNvPr>
          <p:cNvSpPr>
            <a:spLocks noGrp="1"/>
          </p:cNvSpPr>
          <p:nvPr>
            <p:ph type="body" sz="quarter" idx="11"/>
          </p:nvPr>
        </p:nvSpPr>
        <p:spPr>
          <a:xfrm>
            <a:off x="777728" y="1216122"/>
            <a:ext cx="7451872" cy="3971697"/>
          </a:xfrm>
        </p:spPr>
        <p:txBody>
          <a:bodyPr/>
          <a:lstStyle/>
          <a:p>
            <a:pPr marL="285750" indent="-285750">
              <a:buFont typeface="Arial" panose="020B0604020202020204" pitchFamily="34" charset="0"/>
              <a:buChar char="•"/>
            </a:pPr>
            <a:r>
              <a:rPr lang="en-GB" sz="2400" dirty="0"/>
              <a:t>SVQ Units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Authentication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Contact</a:t>
            </a:r>
            <a:br>
              <a:rPr lang="en-GB" sz="2400" dirty="0"/>
            </a:br>
            <a:endParaRPr lang="en-GB" sz="2400" dirty="0"/>
          </a:p>
          <a:p>
            <a:pPr marL="285750" indent="-285750">
              <a:buFont typeface="Arial" panose="020B0604020202020204" pitchFamily="34" charset="0"/>
              <a:buChar char="•"/>
            </a:pPr>
            <a:r>
              <a:rPr lang="en-GB" sz="2400" dirty="0"/>
              <a:t>Safeguarding/Learning Support</a:t>
            </a:r>
          </a:p>
          <a:p>
            <a:endParaRPr lang="en-GB" dirty="0"/>
          </a:p>
        </p:txBody>
      </p:sp>
      <p:sp>
        <p:nvSpPr>
          <p:cNvPr id="4" name="Text Placeholder 3">
            <a:extLst>
              <a:ext uri="{FF2B5EF4-FFF2-40B4-BE49-F238E27FC236}">
                <a16:creationId xmlns:a16="http://schemas.microsoft.com/office/drawing/2014/main" id="{E1E93FEE-557C-4318-A07D-80089120BEE9}"/>
              </a:ext>
            </a:extLst>
          </p:cNvPr>
          <p:cNvSpPr>
            <a:spLocks noGrp="1"/>
          </p:cNvSpPr>
          <p:nvPr>
            <p:ph type="body" sz="quarter" idx="10"/>
          </p:nvPr>
        </p:nvSpPr>
        <p:spPr/>
        <p:txBody>
          <a:bodyPr/>
          <a:lstStyle/>
          <a:p>
            <a:r>
              <a:rPr lang="en-GB" dirty="0"/>
              <a:t>Model</a:t>
            </a:r>
          </a:p>
        </p:txBody>
      </p:sp>
      <p:sp>
        <p:nvSpPr>
          <p:cNvPr id="6" name="Text Placeholder 2">
            <a:extLst>
              <a:ext uri="{FF2B5EF4-FFF2-40B4-BE49-F238E27FC236}">
                <a16:creationId xmlns:a16="http://schemas.microsoft.com/office/drawing/2014/main" id="{83FB9A55-58DB-4723-A699-49EA47912202}"/>
              </a:ext>
            </a:extLst>
          </p:cNvPr>
          <p:cNvSpPr txBox="1">
            <a:spLocks/>
          </p:cNvSpPr>
          <p:nvPr/>
        </p:nvSpPr>
        <p:spPr>
          <a:xfrm>
            <a:off x="777728" y="1324116"/>
            <a:ext cx="8111435" cy="5216384"/>
          </a:xfrm>
          <a:prstGeom prst="rect">
            <a:avLst/>
          </a:prstGeom>
        </p:spPr>
        <p:txBody>
          <a:bodyPr lIns="0" tIns="0" rIns="0" bIns="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kern="1200">
                <a:solidFill>
                  <a:schemeClr val="tx1"/>
                </a:solidFill>
                <a:latin typeface="+mn-lt"/>
                <a:ea typeface="+mn-ea"/>
                <a:cs typeface="+mn-cs"/>
              </a:defRPr>
            </a:lvl1pPr>
            <a:lvl2pPr marL="74295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028705"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314459"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1600212" indent="-4572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182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494B9-7C0E-4D35-B0E9-2088EF957FCF}"/>
              </a:ext>
            </a:extLst>
          </p:cNvPr>
          <p:cNvSpPr>
            <a:spLocks noGrp="1"/>
          </p:cNvSpPr>
          <p:nvPr>
            <p:ph type="body" sz="quarter" idx="10"/>
          </p:nvPr>
        </p:nvSpPr>
        <p:spPr/>
        <p:txBody>
          <a:bodyPr/>
          <a:lstStyle/>
          <a:p>
            <a:r>
              <a:rPr lang="en-GB" dirty="0"/>
              <a:t>Task Book</a:t>
            </a:r>
          </a:p>
        </p:txBody>
      </p:sp>
      <p:pic>
        <p:nvPicPr>
          <p:cNvPr id="3" name="Picture 2">
            <a:extLst>
              <a:ext uri="{FF2B5EF4-FFF2-40B4-BE49-F238E27FC236}">
                <a16:creationId xmlns:a16="http://schemas.microsoft.com/office/drawing/2014/main" id="{A817072D-4C5C-4302-BDE5-40160F674048}"/>
              </a:ext>
            </a:extLst>
          </p:cNvPr>
          <p:cNvPicPr/>
          <p:nvPr/>
        </p:nvPicPr>
        <p:blipFill>
          <a:blip r:embed="rId3"/>
          <a:stretch>
            <a:fillRect/>
          </a:stretch>
        </p:blipFill>
        <p:spPr>
          <a:xfrm>
            <a:off x="1616766" y="1046921"/>
            <a:ext cx="8558792" cy="5811079"/>
          </a:xfrm>
          <a:prstGeom prst="rect">
            <a:avLst/>
          </a:prstGeom>
        </p:spPr>
      </p:pic>
    </p:spTree>
    <p:extLst>
      <p:ext uri="{BB962C8B-B14F-4D97-AF65-F5344CB8AC3E}">
        <p14:creationId xmlns:p14="http://schemas.microsoft.com/office/powerpoint/2010/main" val="3844641480"/>
      </p:ext>
    </p:extLst>
  </p:cSld>
  <p:clrMapOvr>
    <a:masterClrMapping/>
  </p:clrMapOvr>
</p:sld>
</file>

<file path=ppt/theme/theme1.xml><?xml version="1.0" encoding="utf-8"?>
<a:theme xmlns:a="http://schemas.openxmlformats.org/drawingml/2006/main" name="Cover Slides">
  <a:themeElements>
    <a:clrScheme name="BPP 2018 1">
      <a:dk1>
        <a:srgbClr val="3C3C3B"/>
      </a:dk1>
      <a:lt1>
        <a:srgbClr val="FFFFFF"/>
      </a:lt1>
      <a:dk2>
        <a:srgbClr val="6F348A"/>
      </a:dk2>
      <a:lt2>
        <a:srgbClr val="F9F7F7"/>
      </a:lt2>
      <a:accent1>
        <a:srgbClr val="66BCB3"/>
      </a:accent1>
      <a:accent2>
        <a:srgbClr val="3763AD"/>
      </a:accent2>
      <a:accent3>
        <a:srgbClr val="88CFE0"/>
      </a:accent3>
      <a:accent4>
        <a:srgbClr val="F9B049"/>
      </a:accent4>
      <a:accent5>
        <a:srgbClr val="ED694C"/>
      </a:accent5>
      <a:accent6>
        <a:srgbClr val="E84744"/>
      </a:accent6>
      <a:hlink>
        <a:srgbClr val="E7589A"/>
      </a:hlink>
      <a:folHlink>
        <a:srgbClr val="F9F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able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Fact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Bold Statement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Quote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Back cover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BPP - Back Cover Slides">
  <a:themeElements>
    <a:clrScheme name="BPP 2018 1">
      <a:dk1>
        <a:srgbClr val="3C3C3B"/>
      </a:dk1>
      <a:lt1>
        <a:srgbClr val="FFFFFF"/>
      </a:lt1>
      <a:dk2>
        <a:srgbClr val="6F348A"/>
      </a:dk2>
      <a:lt2>
        <a:srgbClr val="F9F7F7"/>
      </a:lt2>
      <a:accent1>
        <a:srgbClr val="66BCB3"/>
      </a:accent1>
      <a:accent2>
        <a:srgbClr val="3763AD"/>
      </a:accent2>
      <a:accent3>
        <a:srgbClr val="88CFE0"/>
      </a:accent3>
      <a:accent4>
        <a:srgbClr val="F9B049"/>
      </a:accent4>
      <a:accent5>
        <a:srgbClr val="ED694C"/>
      </a:accent5>
      <a:accent6>
        <a:srgbClr val="E84744"/>
      </a:accent6>
      <a:hlink>
        <a:srgbClr val="E7589A"/>
      </a:hlink>
      <a:folHlink>
        <a:srgbClr val="F9F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BPP - Cover Slides">
  <a:themeElements>
    <a:clrScheme name="BPP Branded 2018">
      <a:dk1>
        <a:srgbClr val="3C3C3B"/>
      </a:dk1>
      <a:lt1>
        <a:srgbClr val="FFFFFF"/>
      </a:lt1>
      <a:dk2>
        <a:srgbClr val="6F348A"/>
      </a:dk2>
      <a:lt2>
        <a:srgbClr val="F9F7F7"/>
      </a:lt2>
      <a:accent1>
        <a:srgbClr val="66BCB3"/>
      </a:accent1>
      <a:accent2>
        <a:srgbClr val="3763AD"/>
      </a:accent2>
      <a:accent3>
        <a:srgbClr val="88CFE0"/>
      </a:accent3>
      <a:accent4>
        <a:srgbClr val="F9B049"/>
      </a:accent4>
      <a:accent5>
        <a:srgbClr val="ED694C"/>
      </a:accent5>
      <a:accent6>
        <a:srgbClr val="E84744"/>
      </a:accent6>
      <a:hlink>
        <a:srgbClr val="E7589A"/>
      </a:hlink>
      <a:folHlink>
        <a:srgbClr val="E2DF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Templates">
  <a:themeElements>
    <a:clrScheme name="BPP June 2019 1">
      <a:dk1>
        <a:srgbClr val="3C3C3B"/>
      </a:dk1>
      <a:lt1>
        <a:srgbClr val="FFFFFF"/>
      </a:lt1>
      <a:dk2>
        <a:srgbClr val="B3B3B3"/>
      </a:dk2>
      <a:lt2>
        <a:srgbClr val="FCF8F7"/>
      </a:lt2>
      <a:accent1>
        <a:srgbClr val="60397F"/>
      </a:accent1>
      <a:accent2>
        <a:srgbClr val="3763AD"/>
      </a:accent2>
      <a:accent3>
        <a:srgbClr val="89CFE1"/>
      </a:accent3>
      <a:accent4>
        <a:srgbClr val="F9B149"/>
      </a:accent4>
      <a:accent5>
        <a:srgbClr val="ED694C"/>
      </a:accent5>
      <a:accent6>
        <a:srgbClr val="E94843"/>
      </a:accent6>
      <a:hlink>
        <a:srgbClr val="5BB8A7"/>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Templates">
  <a:themeElements>
    <a:clrScheme name="BPP June 2019 1">
      <a:dk1>
        <a:srgbClr val="3C3C3B"/>
      </a:dk1>
      <a:lt1>
        <a:srgbClr val="FFFFFF"/>
      </a:lt1>
      <a:dk2>
        <a:srgbClr val="B3B3B3"/>
      </a:dk2>
      <a:lt2>
        <a:srgbClr val="FCF8F7"/>
      </a:lt2>
      <a:accent1>
        <a:srgbClr val="60397F"/>
      </a:accent1>
      <a:accent2>
        <a:srgbClr val="3763AD"/>
      </a:accent2>
      <a:accent3>
        <a:srgbClr val="89CFE1"/>
      </a:accent3>
      <a:accent4>
        <a:srgbClr val="F9B149"/>
      </a:accent4>
      <a:accent5>
        <a:srgbClr val="ED694C"/>
      </a:accent5>
      <a:accent6>
        <a:srgbClr val="E94843"/>
      </a:accent6>
      <a:hlink>
        <a:srgbClr val="5BB8A7"/>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Meet the team">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Copy Left Aligned">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eaker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eet the team">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ogo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edia">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Location">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harts">
  <a:themeElements>
    <a:clrScheme name="BPP Brand November 2018">
      <a:dk1>
        <a:srgbClr val="3C3C3B"/>
      </a:dk1>
      <a:lt1>
        <a:srgbClr val="FFFFFF"/>
      </a:lt1>
      <a:dk2>
        <a:srgbClr val="6E368A"/>
      </a:dk2>
      <a:lt2>
        <a:srgbClr val="F9F7F7"/>
      </a:lt2>
      <a:accent1>
        <a:srgbClr val="64BDB6"/>
      </a:accent1>
      <a:accent2>
        <a:srgbClr val="3763AD"/>
      </a:accent2>
      <a:accent3>
        <a:srgbClr val="89CFE1"/>
      </a:accent3>
      <a:accent4>
        <a:srgbClr val="F9B149"/>
      </a:accent4>
      <a:accent5>
        <a:srgbClr val="ED694C"/>
      </a:accent5>
      <a:accent6>
        <a:srgbClr val="E94843"/>
      </a:accent6>
      <a:hlink>
        <a:srgbClr val="6E368A"/>
      </a:hlink>
      <a:folHlink>
        <a:srgbClr val="376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6B1380FFB1E4AB7E6D696538FF36A" ma:contentTypeVersion="16" ma:contentTypeDescription="Create a new document." ma:contentTypeScope="" ma:versionID="e3a301c02494070db318b64133f96750">
  <xsd:schema xmlns:xsd="http://www.w3.org/2001/XMLSchema" xmlns:xs="http://www.w3.org/2001/XMLSchema" xmlns:p="http://schemas.microsoft.com/office/2006/metadata/properties" xmlns:ns2="2513e29e-f9ce-47c9-b423-66c99f3f6995" xmlns:ns3="2a6d4644-f92c-473d-91b7-e0394310072a" targetNamespace="http://schemas.microsoft.com/office/2006/metadata/properties" ma:root="true" ma:fieldsID="8de93bf0c37df064202537004f781fdc" ns2:_="" ns3:_="">
    <xsd:import namespace="2513e29e-f9ce-47c9-b423-66c99f3f6995"/>
    <xsd:import namespace="2a6d4644-f92c-473d-91b7-e039431007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Test" minOccurs="0"/>
                <xsd:element ref="ns2:MediaServiceAutoKeyPoints" minOccurs="0"/>
                <xsd:element ref="ns2:MediaServiceKeyPoints" minOccurs="0"/>
                <xsd:element ref="ns2:Number" minOccurs="0"/>
                <xsd:element ref="ns2:MediaServiceLocation" minOccurs="0"/>
                <xsd:element ref="ns2:_Flow_SignoffStatus"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3e29e-f9ce-47c9-b423-66c99f3f6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Test" ma:index="17" nillable="true" ma:displayName="Test " ma:description="test" ma:format="Dropdown" ma:internalName="Test">
      <xsd:simpleType>
        <xsd:restriction base="dms:Text">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umber" ma:index="20" nillable="true" ma:displayName="Number" ma:format="Dropdown" ma:internalName="Number" ma:percentage="FALSE">
      <xsd:simpleType>
        <xsd:restriction base="dms:Number"/>
      </xsd:simpleType>
    </xsd:element>
    <xsd:element name="MediaServiceLocation" ma:index="21" nillable="true" ma:displayName="Location" ma:internalName="MediaServiceLocation" ma:readOnly="true">
      <xsd:simpleType>
        <xsd:restriction base="dms:Text"/>
      </xsd:simpleType>
    </xsd:element>
    <xsd:element name="_Flow_SignoffStatus" ma:index="22" nillable="true" ma:displayName="Sign-off status" ma:internalName="Sign_x002d_off_x0020_status">
      <xsd:simpleType>
        <xsd:restriction base="dms:Text"/>
      </xsd:simpleType>
    </xsd:element>
    <xsd:element name="_x0031_" ma:index="23" nillable="true" ma:displayName="Order" ma:decimals="0"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a6d4644-f92c-473d-91b7-e0394310072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st xmlns="2513e29e-f9ce-47c9-b423-66c99f3f6995" xsi:nil="true"/>
    <Number xmlns="2513e29e-f9ce-47c9-b423-66c99f3f6995" xsi:nil="true"/>
    <SharedWithUsers xmlns="2a6d4644-f92c-473d-91b7-e0394310072a">
      <UserInfo>
        <DisplayName>Lisa Fusco</DisplayName>
        <AccountId>86</AccountId>
        <AccountType/>
      </UserInfo>
      <UserInfo>
        <DisplayName>Wendy Wallis</DisplayName>
        <AccountId>15</AccountId>
        <AccountType/>
      </UserInfo>
    </SharedWithUsers>
    <_Flow_SignoffStatus xmlns="2513e29e-f9ce-47c9-b423-66c99f3f6995" xsi:nil="true"/>
    <_x0031_ xmlns="2513e29e-f9ce-47c9-b423-66c99f3f69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E7820-6A61-4523-A9C0-298877608734}">
  <ds:schemaRefs>
    <ds:schemaRef ds:uri="2513e29e-f9ce-47c9-b423-66c99f3f6995"/>
    <ds:schemaRef ds:uri="2a6d4644-f92c-473d-91b7-e039431007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AD8E80-2F08-46CC-8F50-3A2EEE4B31C1}">
  <ds:schemaRefs>
    <ds:schemaRef ds:uri="http://schemas.openxmlformats.org/package/2006/metadata/core-properties"/>
    <ds:schemaRef ds:uri="http://purl.org/dc/dcmitype/"/>
    <ds:schemaRef ds:uri="http://schemas.microsoft.com/office/infopath/2007/PartnerControls"/>
    <ds:schemaRef ds:uri="2513e29e-f9ce-47c9-b423-66c99f3f6995"/>
    <ds:schemaRef ds:uri="http://purl.org/dc/elements/1.1/"/>
    <ds:schemaRef ds:uri="http://schemas.microsoft.com/office/2006/documentManagement/types"/>
    <ds:schemaRef ds:uri="http://www.w3.org/XML/1998/namespace"/>
    <ds:schemaRef ds:uri="2a6d4644-f92c-473d-91b7-e0394310072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5497725-27A9-44D0-95B9-F4043A281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1670</TotalTime>
  <Words>400</Words>
  <Application>Microsoft Office PowerPoint</Application>
  <PresentationFormat>Widescreen</PresentationFormat>
  <Paragraphs>125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16</vt:i4>
      </vt:variant>
    </vt:vector>
  </HeadingPairs>
  <TitlesOfParts>
    <vt:vector size="38" baseType="lpstr">
      <vt:lpstr>Arial</vt:lpstr>
      <vt:lpstr>Calibri</vt:lpstr>
      <vt:lpstr>Segoe UI</vt:lpstr>
      <vt:lpstr>Cover Slides</vt:lpstr>
      <vt:lpstr>Contents</vt:lpstr>
      <vt:lpstr>Body Copy Left Aligned</vt:lpstr>
      <vt:lpstr>Breakers</vt:lpstr>
      <vt:lpstr>Meet the team</vt:lpstr>
      <vt:lpstr>Logos</vt:lpstr>
      <vt:lpstr>Media</vt:lpstr>
      <vt:lpstr>Location</vt:lpstr>
      <vt:lpstr>Charts</vt:lpstr>
      <vt:lpstr>Tables</vt:lpstr>
      <vt:lpstr>Facts</vt:lpstr>
      <vt:lpstr>Bold Statements</vt:lpstr>
      <vt:lpstr>Quotes</vt:lpstr>
      <vt:lpstr>Back covers</vt:lpstr>
      <vt:lpstr>3_BPP - Back Cover Slides</vt:lpstr>
      <vt:lpstr>BPP - Cover Slides</vt:lpstr>
      <vt:lpstr>1_Templates</vt:lpstr>
      <vt:lpstr>Templates</vt:lpstr>
      <vt:lpstr>1_Meet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Eileen Reid</cp:lastModifiedBy>
  <cp:revision>46</cp:revision>
  <cp:lastPrinted>2020-07-12T17:08:00Z</cp:lastPrinted>
  <dcterms:created xsi:type="dcterms:W3CDTF">2018-10-10T10:54:52Z</dcterms:created>
  <dcterms:modified xsi:type="dcterms:W3CDTF">2021-10-07T08:51:28Z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0x0101004AE6B1380FFB1E4AB7E6D696538FF36A</vt:lpwstr>
  </property>
</Properties>
</file>