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5"/>
  </p:notesMasterIdLst>
  <p:sldIdLst>
    <p:sldId id="256" r:id="rId4"/>
    <p:sldId id="267" r:id="rId5"/>
    <p:sldId id="279" r:id="rId6"/>
    <p:sldId id="286" r:id="rId7"/>
    <p:sldId id="292" r:id="rId8"/>
    <p:sldId id="288" r:id="rId9"/>
    <p:sldId id="295" r:id="rId10"/>
    <p:sldId id="280" r:id="rId11"/>
    <p:sldId id="287" r:id="rId12"/>
    <p:sldId id="293" r:id="rId13"/>
    <p:sldId id="289" r:id="rId14"/>
    <p:sldId id="296" r:id="rId15"/>
    <p:sldId id="281" r:id="rId16"/>
    <p:sldId id="290" r:id="rId17"/>
    <p:sldId id="291" r:id="rId18"/>
    <p:sldId id="294" r:id="rId19"/>
    <p:sldId id="297" r:id="rId20"/>
    <p:sldId id="298" r:id="rId21"/>
    <p:sldId id="299" r:id="rId22"/>
    <p:sldId id="269" r:id="rId23"/>
    <p:sldId id="270" r:id="rId24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8" autoAdjust="0"/>
    <p:restoredTop sz="93792" autoAdjust="0"/>
  </p:normalViewPr>
  <p:slideViewPr>
    <p:cSldViewPr snapToGrid="0" snapToObjects="1">
      <p:cViewPr varScale="1">
        <p:scale>
          <a:sx n="83" d="100"/>
          <a:sy n="83" d="100"/>
        </p:scale>
        <p:origin x="1016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3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McFarlane" userId="a5400d95-c225-43f1-bb57-2050070430a1" providerId="ADAL" clId="{65DF7142-A5F5-4F99-9727-FE53F9B2EEDB}"/>
    <pc:docChg chg="undo custSel addSld delSld modSld sldOrd">
      <pc:chgData name="Elizabeth McFarlane" userId="a5400d95-c225-43f1-bb57-2050070430a1" providerId="ADAL" clId="{65DF7142-A5F5-4F99-9727-FE53F9B2EEDB}" dt="2023-03-01T12:00:36.509" v="183" actId="20577"/>
      <pc:docMkLst>
        <pc:docMk/>
      </pc:docMkLst>
      <pc:sldChg chg="delSp modSp mod">
        <pc:chgData name="Elizabeth McFarlane" userId="a5400d95-c225-43f1-bb57-2050070430a1" providerId="ADAL" clId="{65DF7142-A5F5-4F99-9727-FE53F9B2EEDB}" dt="2023-03-01T11:09:44.382" v="92"/>
        <pc:sldMkLst>
          <pc:docMk/>
          <pc:sldMk cId="0" sldId="267"/>
        </pc:sldMkLst>
        <pc:spChg chg="del mod">
          <ac:chgData name="Elizabeth McFarlane" userId="a5400d95-c225-43f1-bb57-2050070430a1" providerId="ADAL" clId="{65DF7142-A5F5-4F99-9727-FE53F9B2EEDB}" dt="2023-03-01T11:09:44.382" v="92"/>
          <ac:spMkLst>
            <pc:docMk/>
            <pc:sldMk cId="0" sldId="267"/>
            <ac:spMk id="7" creationId="{CB969C52-076E-4219-1EAB-485A2B6C0E45}"/>
          </ac:spMkLst>
        </pc:spChg>
        <pc:spChg chg="mod">
          <ac:chgData name="Elizabeth McFarlane" userId="a5400d95-c225-43f1-bb57-2050070430a1" providerId="ADAL" clId="{65DF7142-A5F5-4F99-9727-FE53F9B2EEDB}" dt="2023-03-01T11:09:41.602" v="90" actId="20577"/>
          <ac:spMkLst>
            <pc:docMk/>
            <pc:sldMk cId="0" sldId="267"/>
            <ac:spMk id="8" creationId="{74FDA5D9-C043-5355-C825-0290DE9266E1}"/>
          </ac:spMkLst>
        </pc:spChg>
      </pc:sldChg>
      <pc:sldChg chg="modSp mod">
        <pc:chgData name="Elizabeth McFarlane" userId="a5400d95-c225-43f1-bb57-2050070430a1" providerId="ADAL" clId="{65DF7142-A5F5-4F99-9727-FE53F9B2EEDB}" dt="2023-03-01T11:13:18.093" v="112" actId="1076"/>
        <pc:sldMkLst>
          <pc:docMk/>
          <pc:sldMk cId="0" sldId="279"/>
        </pc:sldMkLst>
        <pc:spChg chg="mod">
          <ac:chgData name="Elizabeth McFarlane" userId="a5400d95-c225-43f1-bb57-2050070430a1" providerId="ADAL" clId="{65DF7142-A5F5-4F99-9727-FE53F9B2EEDB}" dt="2023-03-01T11:13:18.093" v="112" actId="1076"/>
          <ac:spMkLst>
            <pc:docMk/>
            <pc:sldMk cId="0" sldId="279"/>
            <ac:spMk id="8" creationId="{94F405A6-FCD3-686C-597B-EF7321C189E9}"/>
          </ac:spMkLst>
        </pc:spChg>
      </pc:sldChg>
      <pc:sldChg chg="modSp mod">
        <pc:chgData name="Elizabeth McFarlane" userId="a5400d95-c225-43f1-bb57-2050070430a1" providerId="ADAL" clId="{65DF7142-A5F5-4F99-9727-FE53F9B2EEDB}" dt="2023-03-01T11:11:06.811" v="98" actId="14100"/>
        <pc:sldMkLst>
          <pc:docMk/>
          <pc:sldMk cId="0" sldId="280"/>
        </pc:sldMkLst>
        <pc:spChg chg="mod">
          <ac:chgData name="Elizabeth McFarlane" userId="a5400d95-c225-43f1-bb57-2050070430a1" providerId="ADAL" clId="{65DF7142-A5F5-4F99-9727-FE53F9B2EEDB}" dt="2023-03-01T11:11:06.811" v="98" actId="14100"/>
          <ac:spMkLst>
            <pc:docMk/>
            <pc:sldMk cId="0" sldId="280"/>
            <ac:spMk id="8" creationId="{2A8DB6AC-2C48-DF19-DF30-310E1D2E36E2}"/>
          </ac:spMkLst>
        </pc:spChg>
      </pc:sldChg>
      <pc:sldChg chg="modSp mod">
        <pc:chgData name="Elizabeth McFarlane" userId="a5400d95-c225-43f1-bb57-2050070430a1" providerId="ADAL" clId="{65DF7142-A5F5-4F99-9727-FE53F9B2EEDB}" dt="2023-03-01T11:12:18.672" v="110" actId="255"/>
        <pc:sldMkLst>
          <pc:docMk/>
          <pc:sldMk cId="0" sldId="281"/>
        </pc:sldMkLst>
        <pc:spChg chg="mod">
          <ac:chgData name="Elizabeth McFarlane" userId="a5400d95-c225-43f1-bb57-2050070430a1" providerId="ADAL" clId="{65DF7142-A5F5-4F99-9727-FE53F9B2EEDB}" dt="2023-03-01T11:12:18.672" v="110" actId="255"/>
          <ac:spMkLst>
            <pc:docMk/>
            <pc:sldMk cId="0" sldId="281"/>
            <ac:spMk id="8" creationId="{BFBB208C-6FF4-D372-87CC-48E21FADD8AE}"/>
          </ac:spMkLst>
        </pc:spChg>
      </pc:sldChg>
      <pc:sldChg chg="modSp mod">
        <pc:chgData name="Elizabeth McFarlane" userId="a5400d95-c225-43f1-bb57-2050070430a1" providerId="ADAL" clId="{65DF7142-A5F5-4F99-9727-FE53F9B2EEDB}" dt="2023-03-01T11:13:32.139" v="113" actId="1076"/>
        <pc:sldMkLst>
          <pc:docMk/>
          <pc:sldMk cId="4141733239" sldId="286"/>
        </pc:sldMkLst>
        <pc:spChg chg="mod">
          <ac:chgData name="Elizabeth McFarlane" userId="a5400d95-c225-43f1-bb57-2050070430a1" providerId="ADAL" clId="{65DF7142-A5F5-4F99-9727-FE53F9B2EEDB}" dt="2023-03-01T11:13:32.139" v="113" actId="1076"/>
          <ac:spMkLst>
            <pc:docMk/>
            <pc:sldMk cId="4141733239" sldId="286"/>
            <ac:spMk id="8" creationId="{94F405A6-FCD3-686C-597B-EF7321C189E9}"/>
          </ac:spMkLst>
        </pc:spChg>
      </pc:sldChg>
      <pc:sldChg chg="modSp mod">
        <pc:chgData name="Elizabeth McFarlane" userId="a5400d95-c225-43f1-bb57-2050070430a1" providerId="ADAL" clId="{65DF7142-A5F5-4F99-9727-FE53F9B2EEDB}" dt="2023-03-01T11:07:37.841" v="74" actId="1076"/>
        <pc:sldMkLst>
          <pc:docMk/>
          <pc:sldMk cId="113326705" sldId="287"/>
        </pc:sldMkLst>
        <pc:spChg chg="mod">
          <ac:chgData name="Elizabeth McFarlane" userId="a5400d95-c225-43f1-bb57-2050070430a1" providerId="ADAL" clId="{65DF7142-A5F5-4F99-9727-FE53F9B2EEDB}" dt="2023-03-01T11:07:37.841" v="74" actId="1076"/>
          <ac:spMkLst>
            <pc:docMk/>
            <pc:sldMk cId="113326705" sldId="287"/>
            <ac:spMk id="8" creationId="{2A8DB6AC-2C48-DF19-DF30-310E1D2E36E2}"/>
          </ac:spMkLst>
        </pc:spChg>
      </pc:sldChg>
      <pc:sldChg chg="modSp mod">
        <pc:chgData name="Elizabeth McFarlane" userId="a5400d95-c225-43f1-bb57-2050070430a1" providerId="ADAL" clId="{65DF7142-A5F5-4F99-9727-FE53F9B2EEDB}" dt="2023-03-01T11:13:46.036" v="116" actId="14100"/>
        <pc:sldMkLst>
          <pc:docMk/>
          <pc:sldMk cId="1217860926" sldId="288"/>
        </pc:sldMkLst>
        <pc:spChg chg="mod">
          <ac:chgData name="Elizabeth McFarlane" userId="a5400d95-c225-43f1-bb57-2050070430a1" providerId="ADAL" clId="{65DF7142-A5F5-4F99-9727-FE53F9B2EEDB}" dt="2023-03-01T11:11:20.399" v="101" actId="14100"/>
          <ac:spMkLst>
            <pc:docMk/>
            <pc:sldMk cId="1217860926" sldId="288"/>
            <ac:spMk id="3" creationId="{90A5F71F-A3FC-D1D8-DE48-73BB03F5289C}"/>
          </ac:spMkLst>
        </pc:spChg>
        <pc:spChg chg="mod">
          <ac:chgData name="Elizabeth McFarlane" userId="a5400d95-c225-43f1-bb57-2050070430a1" providerId="ADAL" clId="{65DF7142-A5F5-4F99-9727-FE53F9B2EEDB}" dt="2023-03-01T11:13:46.036" v="116" actId="14100"/>
          <ac:spMkLst>
            <pc:docMk/>
            <pc:sldMk cId="1217860926" sldId="288"/>
            <ac:spMk id="8" creationId="{94F405A6-FCD3-686C-597B-EF7321C189E9}"/>
          </ac:spMkLst>
        </pc:spChg>
      </pc:sldChg>
      <pc:sldChg chg="modSp mod">
        <pc:chgData name="Elizabeth McFarlane" userId="a5400d95-c225-43f1-bb57-2050070430a1" providerId="ADAL" clId="{65DF7142-A5F5-4F99-9727-FE53F9B2EEDB}" dt="2023-03-01T11:11:49.860" v="104" actId="1076"/>
        <pc:sldMkLst>
          <pc:docMk/>
          <pc:sldMk cId="1963267626" sldId="289"/>
        </pc:sldMkLst>
        <pc:spChg chg="mod">
          <ac:chgData name="Elizabeth McFarlane" userId="a5400d95-c225-43f1-bb57-2050070430a1" providerId="ADAL" clId="{65DF7142-A5F5-4F99-9727-FE53F9B2EEDB}" dt="2023-03-01T11:11:49.860" v="104" actId="1076"/>
          <ac:spMkLst>
            <pc:docMk/>
            <pc:sldMk cId="1963267626" sldId="289"/>
            <ac:spMk id="8" creationId="{2A8DB6AC-2C48-DF19-DF30-310E1D2E36E2}"/>
          </ac:spMkLst>
        </pc:spChg>
      </pc:sldChg>
      <pc:sldChg chg="modSp mod ord">
        <pc:chgData name="Elizabeth McFarlane" userId="a5400d95-c225-43f1-bb57-2050070430a1" providerId="ADAL" clId="{65DF7142-A5F5-4F99-9727-FE53F9B2EEDB}" dt="2023-03-01T11:54:58.263" v="121"/>
        <pc:sldMkLst>
          <pc:docMk/>
          <pc:sldMk cId="2013052779" sldId="290"/>
        </pc:sldMkLst>
        <pc:spChg chg="mod">
          <ac:chgData name="Elizabeth McFarlane" userId="a5400d95-c225-43f1-bb57-2050070430a1" providerId="ADAL" clId="{65DF7142-A5F5-4F99-9727-FE53F9B2EEDB}" dt="2023-03-01T11:12:26.181" v="111" actId="1076"/>
          <ac:spMkLst>
            <pc:docMk/>
            <pc:sldMk cId="2013052779" sldId="290"/>
            <ac:spMk id="8" creationId="{BFBB208C-6FF4-D372-87CC-48E21FADD8AE}"/>
          </ac:spMkLst>
        </pc:spChg>
      </pc:sldChg>
      <pc:sldChg chg="modSp mod">
        <pc:chgData name="Elizabeth McFarlane" userId="a5400d95-c225-43f1-bb57-2050070430a1" providerId="ADAL" clId="{65DF7142-A5F5-4F99-9727-FE53F9B2EEDB}" dt="2023-03-01T11:13:40.271" v="115" actId="14100"/>
        <pc:sldMkLst>
          <pc:docMk/>
          <pc:sldMk cId="2443432653" sldId="292"/>
        </pc:sldMkLst>
        <pc:spChg chg="mod">
          <ac:chgData name="Elizabeth McFarlane" userId="a5400d95-c225-43f1-bb57-2050070430a1" providerId="ADAL" clId="{65DF7142-A5F5-4F99-9727-FE53F9B2EEDB}" dt="2023-03-01T11:13:37.494" v="114" actId="1076"/>
          <ac:spMkLst>
            <pc:docMk/>
            <pc:sldMk cId="2443432653" sldId="292"/>
            <ac:spMk id="3" creationId="{90A5F71F-A3FC-D1D8-DE48-73BB03F5289C}"/>
          </ac:spMkLst>
        </pc:spChg>
        <pc:spChg chg="mod">
          <ac:chgData name="Elizabeth McFarlane" userId="a5400d95-c225-43f1-bb57-2050070430a1" providerId="ADAL" clId="{65DF7142-A5F5-4F99-9727-FE53F9B2EEDB}" dt="2023-03-01T11:13:40.271" v="115" actId="14100"/>
          <ac:spMkLst>
            <pc:docMk/>
            <pc:sldMk cId="2443432653" sldId="292"/>
            <ac:spMk id="8" creationId="{94F405A6-FCD3-686C-597B-EF7321C189E9}"/>
          </ac:spMkLst>
        </pc:spChg>
      </pc:sldChg>
      <pc:sldChg chg="modSp mod">
        <pc:chgData name="Elizabeth McFarlane" userId="a5400d95-c225-43f1-bb57-2050070430a1" providerId="ADAL" clId="{65DF7142-A5F5-4F99-9727-FE53F9B2EEDB}" dt="2023-03-01T11:11:45.670" v="103" actId="14100"/>
        <pc:sldMkLst>
          <pc:docMk/>
          <pc:sldMk cId="1597362096" sldId="293"/>
        </pc:sldMkLst>
        <pc:spChg chg="mod">
          <ac:chgData name="Elizabeth McFarlane" userId="a5400d95-c225-43f1-bb57-2050070430a1" providerId="ADAL" clId="{65DF7142-A5F5-4F99-9727-FE53F9B2EEDB}" dt="2023-03-01T11:11:45.670" v="103" actId="14100"/>
          <ac:spMkLst>
            <pc:docMk/>
            <pc:sldMk cId="1597362096" sldId="293"/>
            <ac:spMk id="8" creationId="{2A8DB6AC-2C48-DF19-DF30-310E1D2E36E2}"/>
          </ac:spMkLst>
        </pc:spChg>
      </pc:sldChg>
      <pc:sldChg chg="delSp modSp mod">
        <pc:chgData name="Elizabeth McFarlane" userId="a5400d95-c225-43f1-bb57-2050070430a1" providerId="ADAL" clId="{65DF7142-A5F5-4F99-9727-FE53F9B2EEDB}" dt="2023-03-01T11:13:49.742" v="117" actId="1076"/>
        <pc:sldMkLst>
          <pc:docMk/>
          <pc:sldMk cId="1177168366" sldId="295"/>
        </pc:sldMkLst>
        <pc:spChg chg="mod">
          <ac:chgData name="Elizabeth McFarlane" userId="a5400d95-c225-43f1-bb57-2050070430a1" providerId="ADAL" clId="{65DF7142-A5F5-4F99-9727-FE53F9B2EEDB}" dt="2023-03-01T11:13:49.742" v="117" actId="1076"/>
          <ac:spMkLst>
            <pc:docMk/>
            <pc:sldMk cId="1177168366" sldId="295"/>
            <ac:spMk id="3" creationId="{90A5F71F-A3FC-D1D8-DE48-73BB03F5289C}"/>
          </ac:spMkLst>
        </pc:spChg>
        <pc:spChg chg="del mod">
          <ac:chgData name="Elizabeth McFarlane" userId="a5400d95-c225-43f1-bb57-2050070430a1" providerId="ADAL" clId="{65DF7142-A5F5-4F99-9727-FE53F9B2EEDB}" dt="2023-03-01T11:06:35.833" v="67"/>
          <ac:spMkLst>
            <pc:docMk/>
            <pc:sldMk cId="1177168366" sldId="295"/>
            <ac:spMk id="8" creationId="{94F405A6-FCD3-686C-597B-EF7321C189E9}"/>
          </ac:spMkLst>
        </pc:spChg>
      </pc:sldChg>
      <pc:sldChg chg="modSp mod">
        <pc:chgData name="Elizabeth McFarlane" userId="a5400d95-c225-43f1-bb57-2050070430a1" providerId="ADAL" clId="{65DF7142-A5F5-4F99-9727-FE53F9B2EEDB}" dt="2023-03-01T11:11:54.983" v="105" actId="14100"/>
        <pc:sldMkLst>
          <pc:docMk/>
          <pc:sldMk cId="3103187205" sldId="296"/>
        </pc:sldMkLst>
        <pc:spChg chg="mod">
          <ac:chgData name="Elizabeth McFarlane" userId="a5400d95-c225-43f1-bb57-2050070430a1" providerId="ADAL" clId="{65DF7142-A5F5-4F99-9727-FE53F9B2EEDB}" dt="2023-03-01T11:11:54.983" v="105" actId="14100"/>
          <ac:spMkLst>
            <pc:docMk/>
            <pc:sldMk cId="3103187205" sldId="296"/>
            <ac:spMk id="8" creationId="{2A8DB6AC-2C48-DF19-DF30-310E1D2E36E2}"/>
          </ac:spMkLst>
        </pc:spChg>
      </pc:sldChg>
      <pc:sldChg chg="delSp modSp new mod">
        <pc:chgData name="Elizabeth McFarlane" userId="a5400d95-c225-43f1-bb57-2050070430a1" providerId="ADAL" clId="{65DF7142-A5F5-4F99-9727-FE53F9B2EEDB}" dt="2023-03-01T11:59:45.313" v="175" actId="20577"/>
        <pc:sldMkLst>
          <pc:docMk/>
          <pc:sldMk cId="151180557" sldId="298"/>
        </pc:sldMkLst>
        <pc:spChg chg="mod">
          <ac:chgData name="Elizabeth McFarlane" userId="a5400d95-c225-43f1-bb57-2050070430a1" providerId="ADAL" clId="{65DF7142-A5F5-4F99-9727-FE53F9B2EEDB}" dt="2023-03-01T11:58:05.972" v="151" actId="113"/>
          <ac:spMkLst>
            <pc:docMk/>
            <pc:sldMk cId="151180557" sldId="298"/>
            <ac:spMk id="2" creationId="{86B476D5-F8B1-ECB2-3169-C60C306864AF}"/>
          </ac:spMkLst>
        </pc:spChg>
        <pc:spChg chg="del">
          <ac:chgData name="Elizabeth McFarlane" userId="a5400d95-c225-43f1-bb57-2050070430a1" providerId="ADAL" clId="{65DF7142-A5F5-4F99-9727-FE53F9B2EEDB}" dt="2023-03-01T11:57:38.801" v="124" actId="21"/>
          <ac:spMkLst>
            <pc:docMk/>
            <pc:sldMk cId="151180557" sldId="298"/>
            <ac:spMk id="3" creationId="{5C9165E5-D96B-0B33-8E5A-C3E0ECA912C6}"/>
          </ac:spMkLst>
        </pc:spChg>
        <pc:spChg chg="mod">
          <ac:chgData name="Elizabeth McFarlane" userId="a5400d95-c225-43f1-bb57-2050070430a1" providerId="ADAL" clId="{65DF7142-A5F5-4F99-9727-FE53F9B2EEDB}" dt="2023-03-01T11:59:45.313" v="175" actId="20577"/>
          <ac:spMkLst>
            <pc:docMk/>
            <pc:sldMk cId="151180557" sldId="298"/>
            <ac:spMk id="4" creationId="{21E9B697-A3A2-3422-E846-358FB3DD419F}"/>
          </ac:spMkLst>
        </pc:spChg>
        <pc:spChg chg="del">
          <ac:chgData name="Elizabeth McFarlane" userId="a5400d95-c225-43f1-bb57-2050070430a1" providerId="ADAL" clId="{65DF7142-A5F5-4F99-9727-FE53F9B2EEDB}" dt="2023-03-01T11:57:47.882" v="125" actId="21"/>
          <ac:spMkLst>
            <pc:docMk/>
            <pc:sldMk cId="151180557" sldId="298"/>
            <ac:spMk id="5" creationId="{9019F323-B055-2A6C-7560-503983092563}"/>
          </ac:spMkLst>
        </pc:spChg>
        <pc:spChg chg="mod">
          <ac:chgData name="Elizabeth McFarlane" userId="a5400d95-c225-43f1-bb57-2050070430a1" providerId="ADAL" clId="{65DF7142-A5F5-4F99-9727-FE53F9B2EEDB}" dt="2023-03-01T11:55:24.463" v="122" actId="1076"/>
          <ac:spMkLst>
            <pc:docMk/>
            <pc:sldMk cId="151180557" sldId="298"/>
            <ac:spMk id="6" creationId="{5AAF6055-FB1D-431E-47EA-FEFEFE0F93DC}"/>
          </ac:spMkLst>
        </pc:spChg>
      </pc:sldChg>
      <pc:sldChg chg="modSp add mod">
        <pc:chgData name="Elizabeth McFarlane" userId="a5400d95-c225-43f1-bb57-2050070430a1" providerId="ADAL" clId="{65DF7142-A5F5-4F99-9727-FE53F9B2EEDB}" dt="2023-03-01T12:00:36.509" v="183" actId="20577"/>
        <pc:sldMkLst>
          <pc:docMk/>
          <pc:sldMk cId="511665486" sldId="299"/>
        </pc:sldMkLst>
        <pc:spChg chg="mod">
          <ac:chgData name="Elizabeth McFarlane" userId="a5400d95-c225-43f1-bb57-2050070430a1" providerId="ADAL" clId="{65DF7142-A5F5-4F99-9727-FE53F9B2EEDB}" dt="2023-03-01T12:00:36.509" v="183" actId="20577"/>
          <ac:spMkLst>
            <pc:docMk/>
            <pc:sldMk cId="511665486" sldId="299"/>
            <ac:spMk id="4" creationId="{21E9B697-A3A2-3422-E846-358FB3DD419F}"/>
          </ac:spMkLst>
        </pc:spChg>
      </pc:sldChg>
      <pc:sldChg chg="new del">
        <pc:chgData name="Elizabeth McFarlane" userId="a5400d95-c225-43f1-bb57-2050070430a1" providerId="ADAL" clId="{65DF7142-A5F5-4F99-9727-FE53F9B2EEDB}" dt="2023-03-01T11:59:07.802" v="159" actId="680"/>
        <pc:sldMkLst>
          <pc:docMk/>
          <pc:sldMk cId="706055318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97909-9F10-46ED-963D-B65D0F92AF69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94AF5-F994-4FD7-9E94-F344632A9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2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94AF5-F994-4FD7-9E94-F344632A9E1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de 1.jpg">
            <a:extLst>
              <a:ext uri="{FF2B5EF4-FFF2-40B4-BE49-F238E27FC236}">
                <a16:creationId xmlns:a16="http://schemas.microsoft.com/office/drawing/2014/main" id="{2205DF77-F25A-6267-9BDE-C472882DE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73AEAD-E271-65E9-0AB4-DDAEEFA2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535F-F8CF-004F-A0BB-4D1032464E6A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FC08CF-5EFF-6887-C3CB-4648E278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03511B-54E1-0DC1-E78A-618D72D1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9A7848-2988-824A-99D9-7253126ED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18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de 2.jpg">
            <a:extLst>
              <a:ext uri="{FF2B5EF4-FFF2-40B4-BE49-F238E27FC236}">
                <a16:creationId xmlns:a16="http://schemas.microsoft.com/office/drawing/2014/main" id="{BA042B30-22B6-6AEC-26B1-72CD2BF3F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C22D64-448E-A854-2232-117B8BBA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915D5-C78A-D24F-8565-7C5BB56AC65A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1F5ED0-8F3F-6FEA-39A8-329A587D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37186-38EB-246A-2A92-BBA72CAA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6AEB72-F761-BF4A-9797-3299FA31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29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_DSC9734 (1).jpg">
            <a:extLst>
              <a:ext uri="{FF2B5EF4-FFF2-40B4-BE49-F238E27FC236}">
                <a16:creationId xmlns:a16="http://schemas.microsoft.com/office/drawing/2014/main" id="{5980F308-4518-1EE2-88A8-750074BA9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QA_powerpoint_top_left_curve.png">
            <a:extLst>
              <a:ext uri="{FF2B5EF4-FFF2-40B4-BE49-F238E27FC236}">
                <a16:creationId xmlns:a16="http://schemas.microsoft.com/office/drawing/2014/main" id="{227B54B8-C7A1-4D45-1F1E-F7F6B80BF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59FC2F7-1762-0C53-0887-95E545F4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93A17-B5B6-BF42-8D58-A5258208D8BE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251278-C6E2-F786-547F-BB21643C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5BB3C55-9408-5D04-94E5-2FFF8749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751E37-C7A4-4E40-A289-F076C8FAB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79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s 4-10.jpg">
            <a:extLst>
              <a:ext uri="{FF2B5EF4-FFF2-40B4-BE49-F238E27FC236}">
                <a16:creationId xmlns:a16="http://schemas.microsoft.com/office/drawing/2014/main" id="{32319A47-2CE9-8920-F3A0-EFECE9A069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BADD2BE-DF8A-1E72-AEEE-03FFEE26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B389-E452-B544-B1A4-9FA59F92F1FE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F25B88C-49FD-BB6B-86D2-91578B1B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D29A6AD-4F1C-E924-35AC-A4ECE9BB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5ECFE4-0209-7942-A0EA-A46EE1DF2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 11-14.jpg">
            <a:extLst>
              <a:ext uri="{FF2B5EF4-FFF2-40B4-BE49-F238E27FC236}">
                <a16:creationId xmlns:a16="http://schemas.microsoft.com/office/drawing/2014/main" id="{F09D5D23-C282-E038-DF9A-A567B0A36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15ED98B-29AC-DCB5-15F3-5A954166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B2E5-0D69-5C47-A492-2A2B63D10729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9E265A0-0DB4-5C30-1276-0332AE74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7704185-514F-9498-BAAD-ED8F0C63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69EF4E-5ED5-884B-93F5-FA3CFE37D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90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lide 15.jpg">
            <a:extLst>
              <a:ext uri="{FF2B5EF4-FFF2-40B4-BE49-F238E27FC236}">
                <a16:creationId xmlns:a16="http://schemas.microsoft.com/office/drawing/2014/main" id="{7B97BFB1-A2DD-D3CF-7DDE-7449A046B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51D9EC2-3493-DBA5-0428-A72DD1C9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A750-4C60-3D4D-AFFB-2CE1E70F2999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D8B834C-868C-2AF0-202B-D848306F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C09A32A-E95E-2BF3-5824-76B10A73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52B441-21DE-8F41-9011-6A9212E8C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35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3477B08-FD92-0887-EB73-5C1328C54A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77B61B-2F7A-0E3B-B185-B01E9DFC68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70C7E-9CDF-D54F-61ED-0120CFCEC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8AD28C-8519-5341-99BE-612A61B5881F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69D4F-C12B-CC21-A0C2-C06F06454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5AB5E-FF4D-A480-BBD7-FDA942B59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DC7BE15-7F5C-CF42-97BA-C49B41D54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lizabeth.mcfarlane@sqa-ext.org.uk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90653-0E91-80BD-2132-746DA29E9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102519"/>
            <a:ext cx="7772400" cy="1102519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SQA logo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4D2CF2-F71B-E09C-C5C3-BED969C926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8363" y="534988"/>
            <a:ext cx="7951787" cy="954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Law: An Introduction (J56B 34)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6AC-2C48-DF19-DF30-310E1D2E36E2}"/>
              </a:ext>
            </a:extLst>
          </p:cNvPr>
          <p:cNvSpPr txBox="1"/>
          <p:nvPr/>
        </p:nvSpPr>
        <p:spPr>
          <a:xfrm>
            <a:off x="1356359" y="1209675"/>
            <a:ext cx="6933565" cy="421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b="1" dirty="0">
                <a:effectLst/>
                <a:latin typeface="Arial" panose="020B0604020202020204" pitchFamily="34" charset="0"/>
              </a:rPr>
              <a:t>Assessment 2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b="1" kern="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+mn-lt"/>
                <a:ea typeface="Times New Roman" panose="02020603050405020304" pitchFamily="18" charset="0"/>
              </a:rPr>
              <a:t>Strugg</a:t>
            </a:r>
            <a:r>
              <a:rPr lang="en-GB" sz="1600" dirty="0">
                <a:latin typeface="+mn-lt"/>
                <a:ea typeface="Times New Roman" panose="02020603050405020304" pitchFamily="18" charset="0"/>
              </a:rPr>
              <a:t>le 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</a:rPr>
              <a:t>to find information needed in study materials quickly and efficiently, resulting in impairment of quality and  t</a:t>
            </a:r>
            <a:r>
              <a:rPr lang="en-GB" sz="1600" dirty="0">
                <a:latin typeface="+mn-lt"/>
                <a:ea typeface="Times New Roman" panose="02020603050405020304" pitchFamily="18" charset="0"/>
              </a:rPr>
              <a:t>ime management issues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S</a:t>
            </a:r>
            <a:r>
              <a:rPr lang="en-GB" sz="1600" dirty="0">
                <a:effectLst/>
                <a:latin typeface="+mn-lt"/>
                <a:ea typeface="Times New Roman" panose="02020603050405020304" pitchFamily="18" charset="0"/>
              </a:rPr>
              <a:t>tudents rely heavily on their study materials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+mn-lt"/>
                <a:ea typeface="Times New Roman" panose="02020603050405020304" pitchFamily="18" charset="0"/>
              </a:rPr>
              <a:t>increased risk of sharing notes or look up answers online.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latin typeface="+mn-lt"/>
                <a:ea typeface="Times New Roman" panose="02020603050405020304" pitchFamily="18" charset="0"/>
              </a:rPr>
              <a:t>Limited critical thinking and problem solving</a:t>
            </a:r>
            <a:endParaRPr lang="en-GB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36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4D2CF2-F71B-E09C-C5C3-BED969C926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8363" y="534988"/>
            <a:ext cx="7951787" cy="954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Law: An Introduction (J56B 34)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6AC-2C48-DF19-DF30-310E1D2E36E2}"/>
              </a:ext>
            </a:extLst>
          </p:cNvPr>
          <p:cNvSpPr txBox="1"/>
          <p:nvPr/>
        </p:nvSpPr>
        <p:spPr>
          <a:xfrm>
            <a:off x="1198245" y="1209675"/>
            <a:ext cx="7556500" cy="32193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b="1" dirty="0">
                <a:effectLst/>
                <a:latin typeface="Arial" panose="020B0604020202020204" pitchFamily="34" charset="0"/>
              </a:rPr>
              <a:t>Assessment 2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b="1" kern="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285750" indent="-28575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Allows experience of exam style conditions </a:t>
            </a:r>
            <a:b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Increased time on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understanding and reflecting on content and therefore increased understanding(Karpicke &amp; Blunt, 2011). </a:t>
            </a:r>
            <a:b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educes the anxiety of assessment (von der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Embse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2019) and again encourages critical thinking (Taylor 2019)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kern="0" dirty="0">
              <a:solidFill>
                <a:srgbClr val="1F497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267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4D2CF2-F71B-E09C-C5C3-BED969C926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8363" y="534988"/>
            <a:ext cx="7951787" cy="954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Law: An Introduction (J56B 34)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6AC-2C48-DF19-DF30-310E1D2E36E2}"/>
              </a:ext>
            </a:extLst>
          </p:cNvPr>
          <p:cNvSpPr txBox="1"/>
          <p:nvPr/>
        </p:nvSpPr>
        <p:spPr>
          <a:xfrm>
            <a:off x="1463039" y="1331595"/>
            <a:ext cx="6812597" cy="351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400" b="1" dirty="0">
                <a:effectLst/>
                <a:latin typeface="Arial" panose="020B0604020202020204" pitchFamily="34" charset="0"/>
              </a:rPr>
              <a:t>Assessment 2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2400" b="1" kern="0" dirty="0">
              <a:solidFill>
                <a:srgbClr val="1F497D"/>
              </a:solidFill>
              <a:latin typeface="Arial"/>
            </a:endParaRPr>
          </a:p>
          <a:p>
            <a:pPr marL="285750" indent="-28575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Calibri" panose="020F0502020204030204" pitchFamily="34" charset="0"/>
              </a:rPr>
              <a:t>Need to give some guidance on how to prepare for the open book</a:t>
            </a:r>
          </a:p>
          <a:p>
            <a:pPr marL="285750" indent="-28575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1600" dirty="0">
              <a:cs typeface="Calibri" panose="020F0502020204030204" pitchFamily="34" charset="0"/>
            </a:endParaRPr>
          </a:p>
          <a:p>
            <a:pPr marL="285750" indent="-28575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Calibri" panose="020F0502020204030204" pitchFamily="34" charset="0"/>
              </a:rPr>
              <a:t>Much more effective than the closed book.</a:t>
            </a:r>
            <a:br>
              <a:rPr lang="en-GB" sz="1600" dirty="0">
                <a:cs typeface="Calibri" panose="020F0502020204030204" pitchFamily="34" charset="0"/>
              </a:rPr>
            </a:br>
            <a:endParaRPr lang="en-GB" sz="1600" dirty="0">
              <a:cs typeface="Calibri" panose="020F0502020204030204" pitchFamily="34" charset="0"/>
            </a:endParaRPr>
          </a:p>
          <a:p>
            <a:pPr marL="285750" indent="-28575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Calibri" panose="020F0502020204030204" pitchFamily="34" charset="0"/>
              </a:rPr>
              <a:t>Produces more confident learners.</a:t>
            </a:r>
          </a:p>
          <a:p>
            <a:pPr marL="285750" indent="-28575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1600" dirty="0">
              <a:cs typeface="Calibri" panose="020F0502020204030204" pitchFamily="34" charset="0"/>
            </a:endParaRPr>
          </a:p>
          <a:p>
            <a:pPr marL="285750" indent="-28575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cs typeface="Calibri" panose="020F0502020204030204" pitchFamily="34" charset="0"/>
              </a:rPr>
              <a:t>Students appreciate the open book approach</a:t>
            </a:r>
          </a:p>
          <a:p>
            <a:pPr marL="285750" indent="-28575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1600" dirty="0">
              <a:cs typeface="Calibri" panose="020F0502020204030204" pitchFamily="34" charset="0"/>
            </a:endParaRPr>
          </a:p>
          <a:p>
            <a:pPr marL="285750" indent="-28575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8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8FED96-BC26-15A5-C63C-1C2618D12A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8363" y="534988"/>
            <a:ext cx="7951787" cy="954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Law: An Introduction (J56B 34)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B208C-6FF4-D372-87CC-48E21FADD8AE}"/>
              </a:ext>
            </a:extLst>
          </p:cNvPr>
          <p:cNvSpPr txBox="1"/>
          <p:nvPr/>
        </p:nvSpPr>
        <p:spPr>
          <a:xfrm>
            <a:off x="1402079" y="1209675"/>
            <a:ext cx="6887845" cy="3205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b="1" dirty="0"/>
              <a:t>Outcome Three</a:t>
            </a:r>
          </a:p>
          <a:p>
            <a:pPr defTabSz="914400" eaLnBrk="1" hangingPunct="1">
              <a:spcBef>
                <a:spcPct val="20000"/>
              </a:spcBef>
              <a:defRPr/>
            </a:pPr>
            <a:br>
              <a:rPr lang="en-GB" sz="2400" b="1" dirty="0"/>
            </a:br>
            <a:r>
              <a:rPr lang="en-GB" sz="1600" dirty="0"/>
              <a:t>Compare and contrast the legal characteristics of the various types of business organisations. 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1600" dirty="0"/>
          </a:p>
          <a:p>
            <a:pPr marL="342900" indent="-342900" defTabSz="9144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1600" dirty="0"/>
              <a:t>Sole traders and partnerships </a:t>
            </a:r>
          </a:p>
          <a:p>
            <a:pPr marL="342900" indent="-342900" defTabSz="9144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1600" dirty="0"/>
              <a:t>Private limited companies </a:t>
            </a:r>
          </a:p>
          <a:p>
            <a:pPr marL="342900" indent="-342900" defTabSz="9144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1600" dirty="0"/>
              <a:t>Public limited companies </a:t>
            </a:r>
          </a:p>
          <a:p>
            <a:pPr marL="342900" indent="-342900" defTabSz="9144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r>
              <a:rPr lang="en-GB" sz="1600" dirty="0"/>
              <a:t>Third sector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8FED96-BC26-15A5-C63C-1C2618D12A5B}"/>
              </a:ext>
            </a:extLst>
          </p:cNvPr>
          <p:cNvSpPr txBox="1"/>
          <p:nvPr/>
        </p:nvSpPr>
        <p:spPr>
          <a:xfrm>
            <a:off x="868363" y="534988"/>
            <a:ext cx="79517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tabLst>
                <a:tab pos="6724650" algn="l"/>
              </a:tabLst>
              <a:defRPr/>
            </a:pPr>
            <a:r>
              <a:rPr lang="en-GB" sz="2800" b="1" kern="0" dirty="0">
                <a:solidFill>
                  <a:srgbClr val="1F497D"/>
                </a:solidFill>
                <a:latin typeface="Arial"/>
              </a:rPr>
              <a:t>Business Law: An Introduction (J56B 34)</a:t>
            </a:r>
          </a:p>
          <a:p>
            <a:pPr algn="ctr" defTabSz="914400" eaLnBrk="1" hangingPunct="1">
              <a:tabLst>
                <a:tab pos="6724650" algn="l"/>
              </a:tabLst>
              <a:defRPr/>
            </a:pPr>
            <a:endParaRPr lang="en-US" sz="28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BB208C-6FF4-D372-87CC-48E21FADD8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58265" y="1141095"/>
            <a:ext cx="7556500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Assessment 3 - Outcome covered: 3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have been asked to write an article not exceeding 1,000 words for inclusion in the business section of your local newspaper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05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8FED96-BC26-15A5-C63C-1C2618D12A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8363" y="534988"/>
            <a:ext cx="7951787" cy="954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Law: An Introduction (J56B 34)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B208C-6FF4-D372-87CC-48E21FADD8AE}"/>
              </a:ext>
            </a:extLst>
          </p:cNvPr>
          <p:cNvSpPr txBox="1"/>
          <p:nvPr/>
        </p:nvSpPr>
        <p:spPr>
          <a:xfrm>
            <a:off x="1292066" y="1209141"/>
            <a:ext cx="7556500" cy="54650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Arial" panose="020B0604020202020204" pitchFamily="34" charset="0"/>
              </a:rPr>
              <a:t>Assessment 3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Develops greater understanding of topic (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Vaezi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Brooks, 2016). 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Encourages a better understanding of how a business topic relates to the real world (Rubin, 2019) </a:t>
            </a: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Improves research skills (Laughton, 2018). </a:t>
            </a: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cited studies and many more, identified this approach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improved communication and critical thinking.</a:t>
            </a:r>
            <a:endParaRPr lang="en-GB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731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8FED96-BC26-15A5-C63C-1C2618D12A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8363" y="534988"/>
            <a:ext cx="7951787" cy="954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Law: An Introduction (J56B 34)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B208C-6FF4-D372-87CC-48E21FADD8AE}"/>
              </a:ext>
            </a:extLst>
          </p:cNvPr>
          <p:cNvSpPr txBox="1"/>
          <p:nvPr/>
        </p:nvSpPr>
        <p:spPr>
          <a:xfrm>
            <a:off x="1292066" y="1209141"/>
            <a:ext cx="7556500" cy="40082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b="1" dirty="0">
                <a:effectLst/>
                <a:latin typeface="Arial" panose="020B0604020202020204" pitchFamily="34" charset="0"/>
              </a:rPr>
              <a:t>Assessment 3</a:t>
            </a:r>
          </a:p>
          <a:p>
            <a:pPr algn="just">
              <a:lnSpc>
                <a:spcPct val="150000"/>
              </a:lnSpc>
            </a:pPr>
            <a:endParaRPr lang="en-GB" sz="1600" b="1" dirty="0">
              <a:effectLst/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Students unfamiliar with the structure and conventions of a newspaper article.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Difficulty in focussing topic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Limited use of sources of information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Time-consuming: struggle to balance demands of writing with content of assessment.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07930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8FED96-BC26-15A5-C63C-1C2618D12A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8363" y="534988"/>
            <a:ext cx="7951787" cy="954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Law: An Introduction (J56B 34)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B208C-6FF4-D372-87CC-48E21FADD8AE}"/>
              </a:ext>
            </a:extLst>
          </p:cNvPr>
          <p:cNvSpPr txBox="1"/>
          <p:nvPr/>
        </p:nvSpPr>
        <p:spPr>
          <a:xfrm>
            <a:off x="1292066" y="1209141"/>
            <a:ext cx="7556500" cy="4993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Arial" panose="020B0604020202020204" pitchFamily="34" charset="0"/>
              </a:rPr>
              <a:t>Assessment 3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Overestimation of content versus word count required – caused worry.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Encouraged introduction of press articles into other parts of learning- increased knowledge of current affairs as a positive by product.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Increased constructive questions being asked -  better engagement.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Benefitted from keeping Unit Specification in parallel.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Once established -  students enjoyed this change of approach.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85390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76D5-F8B1-ECB2-3169-C60C3068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9B697-A3A2-3422-E846-358FB3DD4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620" y="1090017"/>
            <a:ext cx="8823960" cy="296346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Carless, D., &amp; </a:t>
            </a:r>
            <a:r>
              <a:rPr lang="en-GB" sz="1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Boud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D. (2018).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development of student-generated questions: A framework for analysis. Innovations in Education and Teaching International, 55(6), 694-703.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Dos Santos, B. L. (2015).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Writing Across the Business Curriculum: Assignments That Work. Business Education Innovation Journal, 7(1), 58-66.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Karpicke, J. D., &amp; Blunt, J. R. (2011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 Retrieval practice produces more learning than elaborative studying with concept mapping. Science, 331(6018), 772-775.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Laughton, J. K. (2018).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Building Critical Thinking Skills in the Business Classroom Through Current Events Discussions. Journal of Higher Education Theory and Practice, 18(5), 47-54.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Rubin, B. (2019).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Applying theoretical concepts to real-world problems: A business communication pedagogy. Journal of Business and Technical Communication, 33(4), 390-409.</a:t>
            </a:r>
          </a:p>
          <a:p>
            <a:pPr algn="just">
              <a:lnSpc>
                <a:spcPct val="150000"/>
              </a:lnSpc>
            </a:pPr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AF6055-FB1D-431E-47EA-FEFEFE0F9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4046" y="1718867"/>
            <a:ext cx="4041775" cy="296346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80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76D5-F8B1-ECB2-3169-C60C3068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9B697-A3A2-3422-E846-358FB3DD4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620" y="1090017"/>
            <a:ext cx="8823960" cy="296346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Ruggiero, D., &amp; </a:t>
            </a:r>
            <a:r>
              <a:rPr lang="en-GB" sz="1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Mongeau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P. (2015).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Self-questioning: A powerful tool for developing critical thinking skills. Journal of Developmental Education, 39(2), 18-19.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Taylor, B. (2019).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Open-book examinations and higher-order thinking skills. Assessment &amp; Evaluation in Higher Education, 44(7), 1049-1060.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Vaezi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R., &amp; Brooks, A. K. (2016).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Writing Across the Curriculum: Improving Student Engagement and Performance in Business Communication Courses. Journal of Education for Business, 91(4), 179-186.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von der </a:t>
            </a:r>
            <a:r>
              <a:rPr lang="en-GB" sz="1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Embse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N. P., et al. (2019).  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effects of open-book testing on exam anxiety, preparation, and performance. Scholarship of Teaching and Learning in Psychology, 5(1), 1-16.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AF6055-FB1D-431E-47EA-FEFEFE0F9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4046" y="1718867"/>
            <a:ext cx="4041775" cy="296346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66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DA5D9-C043-5355-C825-0290DE9266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0063" y="1103313"/>
            <a:ext cx="7556500" cy="904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Reflection on Business Law  - J56B 34 /ASP 001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>
            <a:extLst>
              <a:ext uri="{FF2B5EF4-FFF2-40B4-BE49-F238E27FC236}">
                <a16:creationId xmlns:a16="http://schemas.microsoft.com/office/drawing/2014/main" id="{1DBA8C8C-A188-3CBB-D97A-4D7F7A5966E3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79450" y="2201863"/>
            <a:ext cx="7872413" cy="646112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2"/>
              </a:rPr>
              <a:t>elizabeth.mcfarlane@sqa-ext.org.uk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CCF5-5C98-B744-5188-41447B47B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SQA contact number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7597FD-945B-3AB1-0B91-4CD77A64A8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8363" y="534988"/>
            <a:ext cx="7951787" cy="954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Law: An Introduction (J56B 34)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405A6-FCD3-686C-597B-EF7321C189E9}"/>
              </a:ext>
            </a:extLst>
          </p:cNvPr>
          <p:cNvSpPr txBox="1"/>
          <p:nvPr/>
        </p:nvSpPr>
        <p:spPr>
          <a:xfrm>
            <a:off x="1263650" y="1156335"/>
            <a:ext cx="7556500" cy="2590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b="1" dirty="0"/>
              <a:t>Outcome One</a:t>
            </a:r>
            <a:br>
              <a:rPr lang="en-GB" sz="2400" b="1" dirty="0"/>
            </a:br>
            <a:br>
              <a:rPr lang="en-GB" sz="2400" b="1" dirty="0"/>
            </a:br>
            <a:r>
              <a:rPr lang="en-GB" sz="1600" dirty="0"/>
              <a:t>Outline the significance of four areas of law affecting business today.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1600" b="1" dirty="0"/>
          </a:p>
          <a:p>
            <a:pPr marL="342900" indent="-342900"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Consumer law </a:t>
            </a:r>
          </a:p>
          <a:p>
            <a:pPr marL="342900" indent="-342900"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Employment law </a:t>
            </a:r>
          </a:p>
          <a:p>
            <a:pPr marL="342900" indent="-342900"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Data Protection legislation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7597FD-945B-3AB1-0B91-4CD77A64A8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8363" y="534988"/>
            <a:ext cx="7951787" cy="954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Law: An Introduction (J56B 34)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405A6-FCD3-686C-597B-EF7321C189E9}"/>
              </a:ext>
            </a:extLst>
          </p:cNvPr>
          <p:cNvSpPr txBox="1"/>
          <p:nvPr/>
        </p:nvSpPr>
        <p:spPr>
          <a:xfrm>
            <a:off x="1263650" y="1263015"/>
            <a:ext cx="7556500" cy="15758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b="1" dirty="0">
                <a:effectLst/>
                <a:latin typeface="Arial" panose="020B0604020202020204" pitchFamily="34" charset="0"/>
              </a:rPr>
              <a:t>Assessment 1 - Outcome covered: 1</a:t>
            </a:r>
          </a:p>
          <a:p>
            <a:pPr defTabSz="914400" eaLnBrk="1" hangingPunct="1">
              <a:spcBef>
                <a:spcPct val="20000"/>
              </a:spcBef>
              <a:defRPr/>
            </a:pPr>
            <a:endParaRPr lang="en-GB" sz="1600" b="1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br>
              <a:rPr lang="en-GB" sz="1600" dirty="0"/>
            </a:br>
            <a:r>
              <a:rPr lang="en-GB" sz="1600" dirty="0">
                <a:effectLst/>
                <a:latin typeface="Arial" panose="020B0604020202020204" pitchFamily="34" charset="0"/>
              </a:rPr>
              <a:t>You have been asked by your college to help develop a new assessment, and an exemplar answer for the Business Law: An Introduction unit</a:t>
            </a:r>
            <a:r>
              <a:rPr lang="en-GB" sz="2400" dirty="0">
                <a:effectLst/>
                <a:latin typeface="Arial" panose="020B0604020202020204" pitchFamily="34" charset="0"/>
              </a:rPr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173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7597FD-945B-3AB1-0B91-4CD77A64A8D0}"/>
              </a:ext>
            </a:extLst>
          </p:cNvPr>
          <p:cNvSpPr txBox="1"/>
          <p:nvPr/>
        </p:nvSpPr>
        <p:spPr>
          <a:xfrm>
            <a:off x="868363" y="534988"/>
            <a:ext cx="79517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tabLst>
                <a:tab pos="6724650" algn="l"/>
              </a:tabLst>
              <a:defRPr/>
            </a:pPr>
            <a:r>
              <a:rPr lang="en-GB" sz="2800" b="1" kern="0" dirty="0">
                <a:solidFill>
                  <a:srgbClr val="1F497D"/>
                </a:solidFill>
                <a:latin typeface="Arial"/>
              </a:rPr>
              <a:t>Business Law: An Introduction (J56B 34)</a:t>
            </a:r>
          </a:p>
          <a:p>
            <a:pPr algn="ctr" defTabSz="914400" eaLnBrk="1" hangingPunct="1">
              <a:tabLst>
                <a:tab pos="6724650" algn="l"/>
              </a:tabLst>
              <a:defRPr/>
            </a:pPr>
            <a:endParaRPr lang="en-US" sz="28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F405A6-FCD3-686C-597B-EF7321C189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0179" y="1258242"/>
            <a:ext cx="7101205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Assessment 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5F71F-A3FC-D1D8-DE48-73BB03F5289C}"/>
              </a:ext>
            </a:extLst>
          </p:cNvPr>
          <p:cNvSpPr txBox="1"/>
          <p:nvPr/>
        </p:nvSpPr>
        <p:spPr>
          <a:xfrm>
            <a:off x="1302703" y="1923816"/>
            <a:ext cx="5989637" cy="2756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Difficulty in creating high-quality questions: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Increased need for guidance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Time-consuming: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Unfamiliar and cause stress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Needs good understanding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GB" sz="1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3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7597FD-945B-3AB1-0B91-4CD77A64A8D0}"/>
              </a:ext>
            </a:extLst>
          </p:cNvPr>
          <p:cNvSpPr txBox="1"/>
          <p:nvPr/>
        </p:nvSpPr>
        <p:spPr>
          <a:xfrm>
            <a:off x="868363" y="534988"/>
            <a:ext cx="79517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tabLst>
                <a:tab pos="6724650" algn="l"/>
              </a:tabLst>
              <a:defRPr/>
            </a:pPr>
            <a:r>
              <a:rPr lang="en-GB" sz="2800" b="1" kern="0" dirty="0">
                <a:solidFill>
                  <a:srgbClr val="1F497D"/>
                </a:solidFill>
                <a:latin typeface="Arial"/>
              </a:rPr>
              <a:t>Business Law: An Introduction (J56B 34)</a:t>
            </a:r>
          </a:p>
          <a:p>
            <a:pPr algn="ctr" defTabSz="914400" eaLnBrk="1" hangingPunct="1">
              <a:tabLst>
                <a:tab pos="6724650" algn="l"/>
              </a:tabLst>
              <a:defRPr/>
            </a:pPr>
            <a:endParaRPr lang="en-US" sz="2800" b="1" kern="0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F405A6-FCD3-686C-597B-EF7321C189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02079" y="1209675"/>
            <a:ext cx="6887845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Assessment 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5F71F-A3FC-D1D8-DE48-73BB03F5289C}"/>
              </a:ext>
            </a:extLst>
          </p:cNvPr>
          <p:cNvSpPr txBox="1"/>
          <p:nvPr/>
        </p:nvSpPr>
        <p:spPr>
          <a:xfrm>
            <a:off x="1402079" y="1805940"/>
            <a:ext cx="5455921" cy="4433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enhances critical thinking skills, increase engagement in, and responsibility for their own learning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(Ruggiero &amp;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Mongeau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2015).</a:t>
            </a:r>
            <a:endParaRPr lang="en-GB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effective assessment approach because students cannot create questions effectively when they do not understand the material they have been working with (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Carless&amp;Boud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2018)</a:t>
            </a:r>
            <a:endParaRPr lang="en-GB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ea typeface="Calibri" panose="020F0502020204030204" pitchFamily="34" charset="0"/>
              </a:rPr>
              <a:t>P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roblem solving, critical thinking and creativity are highly valued and arguably key to much success in the workplace (world economic forum (2020)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GB" sz="1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6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7597FD-945B-3AB1-0B91-4CD77A64A8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8363" y="534988"/>
            <a:ext cx="7951787" cy="954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Law: An Introduction (J56B 34)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5F71F-A3FC-D1D8-DE48-73BB03F5289C}"/>
              </a:ext>
            </a:extLst>
          </p:cNvPr>
          <p:cNvSpPr txBox="1"/>
          <p:nvPr/>
        </p:nvSpPr>
        <p:spPr>
          <a:xfrm>
            <a:off x="1356360" y="1272540"/>
            <a:ext cx="5775960" cy="3216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Arial" panose="020B0604020202020204" pitchFamily="34" charset="0"/>
              </a:rPr>
              <a:t>Assessment 1</a:t>
            </a:r>
            <a:endParaRPr lang="en-GB" sz="1600" dirty="0"/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Ensure assessment provided at outset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concept of designing questions early on – potentially in other classes too.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Works well for group discussion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Produces more confident and knowledgeable submissions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Overall more relative than  the previous LO1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6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4D2CF2-F71B-E09C-C5C3-BED969C926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8363" y="534988"/>
            <a:ext cx="7951787" cy="954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Law: An Introduction (J56B 34)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6AC-2C48-DF19-DF30-310E1D2E36E2}"/>
              </a:ext>
            </a:extLst>
          </p:cNvPr>
          <p:cNvSpPr txBox="1"/>
          <p:nvPr/>
        </p:nvSpPr>
        <p:spPr>
          <a:xfrm>
            <a:off x="1356359" y="1209675"/>
            <a:ext cx="6933565" cy="2762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r>
              <a:rPr lang="en-GB" b="1" dirty="0"/>
              <a:t>Outcome Two</a:t>
            </a:r>
            <a:br>
              <a:rPr lang="en-GB" sz="2400" b="1" dirty="0"/>
            </a:br>
            <a:endParaRPr lang="en-GB" sz="1600" dirty="0"/>
          </a:p>
          <a:p>
            <a:pPr marL="285750" indent="-285750"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Explain the law of contract.</a:t>
            </a:r>
          </a:p>
          <a:p>
            <a:pPr marL="285750" indent="-285750"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Creation of a contract</a:t>
            </a:r>
          </a:p>
          <a:p>
            <a:pPr marL="285750" indent="-285750"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Defective contracts </a:t>
            </a:r>
          </a:p>
          <a:p>
            <a:pPr marL="285750" indent="-285750"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Misrepresentation </a:t>
            </a:r>
          </a:p>
          <a:p>
            <a:pPr marL="285750" indent="-285750" defTabSz="9144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Breach of contract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4D2CF2-F71B-E09C-C5C3-BED969C926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8363" y="534988"/>
            <a:ext cx="7951787" cy="9540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Law: An Introduction (J56B 34)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6AC-2C48-DF19-DF30-310E1D2E36E2}"/>
              </a:ext>
            </a:extLst>
          </p:cNvPr>
          <p:cNvSpPr txBox="1"/>
          <p:nvPr/>
        </p:nvSpPr>
        <p:spPr>
          <a:xfrm>
            <a:off x="1263650" y="1209675"/>
            <a:ext cx="7556500" cy="20410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GB" b="1" dirty="0">
                <a:effectLst/>
                <a:latin typeface="Arial" panose="020B0604020202020204" pitchFamily="34" charset="0"/>
              </a:rPr>
              <a:t>Assessment 2 - Outcome covered: 2</a:t>
            </a:r>
          </a:p>
          <a:p>
            <a:pPr defTabSz="914400" eaLnBrk="1" hangingPunct="1">
              <a:lnSpc>
                <a:spcPct val="150000"/>
              </a:lnSpc>
              <a:spcBef>
                <a:spcPct val="20000"/>
              </a:spcBef>
              <a:defRPr/>
            </a:pPr>
            <a:br>
              <a:rPr lang="en-GB" dirty="0"/>
            </a:br>
            <a:r>
              <a:rPr lang="en-GB" sz="1600" dirty="0">
                <a:effectLst/>
                <a:latin typeface="Arial" panose="020B0604020202020204" pitchFamily="34" charset="0"/>
              </a:rPr>
              <a:t>You have 90 minutes to complete the following set of questions. Although held under supervised conditions, this is an open-book activity, and you can use any source of information you choose.</a:t>
            </a:r>
            <a:endParaRPr lang="en-GB" sz="1600" kern="0" dirty="0">
              <a:solidFill>
                <a:srgbClr val="1F497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26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C45261469C942AE0C438AB2DE88F9" ma:contentTypeVersion="24" ma:contentTypeDescription="Create a new document." ma:contentTypeScope="" ma:versionID="3a1f9a94b62db2f67a242cda52b12dfd">
  <xsd:schema xmlns:xsd="http://www.w3.org/2001/XMLSchema" xmlns:xs="http://www.w3.org/2001/XMLSchema" xmlns:p="http://schemas.microsoft.com/office/2006/metadata/properties" xmlns:ns2="24579435-1955-4852-b88c-c5bd538be767" xmlns:ns3="fcdf1fd3-bca5-46a0-88d6-a06626cbee3e" targetNamespace="http://schemas.microsoft.com/office/2006/metadata/properties" ma:root="true" ma:fieldsID="1c76c9b2879e40a4d3f6e2c43a7f18ee" ns2:_="" ns3:_="">
    <xsd:import namespace="24579435-1955-4852-b88c-c5bd538be767"/>
    <xsd:import namespace="fcdf1fd3-bca5-46a0-88d6-a06626cbee3e"/>
    <xsd:element name="properties">
      <xsd:complexType>
        <xsd:sequence>
          <xsd:element name="documentManagement">
            <xsd:complexType>
              <xsd:all>
                <xsd:element ref="ns2:Officer" minOccurs="0"/>
                <xsd:element ref="ns2:Location" minOccurs="0"/>
                <xsd:element ref="ns2:ba6c7126-bede-461a-ad34-acef727c7a71CountryOrRegion" minOccurs="0"/>
                <xsd:element ref="ns2:ba6c7126-bede-461a-ad34-acef727c7a71State" minOccurs="0"/>
                <xsd:element ref="ns2:ba6c7126-bede-461a-ad34-acef727c7a71City" minOccurs="0"/>
                <xsd:element ref="ns2:ba6c7126-bede-461a-ad34-acef727c7a71PostalCode" minOccurs="0"/>
                <xsd:element ref="ns2:ba6c7126-bede-461a-ad34-acef727c7a71Street" minOccurs="0"/>
                <xsd:element ref="ns2:ba6c7126-bede-461a-ad34-acef727c7a71GeoLoc" minOccurs="0"/>
                <xsd:element ref="ns2:ba6c7126-bede-461a-ad34-acef727c7a71DispName" minOccurs="0"/>
                <xsd:element ref="ns2:Date" minOccurs="0"/>
                <xsd:element ref="ns2:MediaServiceMetadata" minOccurs="0"/>
                <xsd:element ref="ns2:MediaServiceFastMetadata" minOccurs="0"/>
                <xsd:element ref="ns2:Admi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79435-1955-4852-b88c-c5bd538be767" elementFormDefault="qualified">
    <xsd:import namespace="http://schemas.microsoft.com/office/2006/documentManagement/types"/>
    <xsd:import namespace="http://schemas.microsoft.com/office/infopath/2007/PartnerControls"/>
    <xsd:element name="Officer" ma:index="8" nillable="true" ma:displayName="Officer" ma:format="Dropdown" ma:internalName="Officer">
      <xsd:simpleType>
        <xsd:restriction base="dms:Text">
          <xsd:maxLength value="255"/>
        </xsd:restriction>
      </xsd:simpleType>
    </xsd:element>
    <xsd:element name="Location" ma:index="9" nillable="true" ma:displayName="Location" ma:format="Dropdown" ma:internalName="Location">
      <xsd:simpleType>
        <xsd:restriction base="dms:Unknown"/>
      </xsd:simpleType>
    </xsd:element>
    <xsd:element name="ba6c7126-bede-461a-ad34-acef727c7a71CountryOrRegion" ma:index="10" nillable="true" ma:displayName="Location: Country/Region" ma:internalName="CountryOrRegion" ma:readOnly="true">
      <xsd:simpleType>
        <xsd:restriction base="dms:Text"/>
      </xsd:simpleType>
    </xsd:element>
    <xsd:element name="ba6c7126-bede-461a-ad34-acef727c7a71State" ma:index="11" nillable="true" ma:displayName="Location: State" ma:internalName="State" ma:readOnly="true">
      <xsd:simpleType>
        <xsd:restriction base="dms:Text"/>
      </xsd:simpleType>
    </xsd:element>
    <xsd:element name="ba6c7126-bede-461a-ad34-acef727c7a71City" ma:index="12" nillable="true" ma:displayName="Location: City" ma:internalName="City" ma:readOnly="true">
      <xsd:simpleType>
        <xsd:restriction base="dms:Text"/>
      </xsd:simpleType>
    </xsd:element>
    <xsd:element name="ba6c7126-bede-461a-ad34-acef727c7a71PostalCode" ma:index="13" nillable="true" ma:displayName="Location: Postal Code" ma:internalName="PostalCode" ma:readOnly="true">
      <xsd:simpleType>
        <xsd:restriction base="dms:Text"/>
      </xsd:simpleType>
    </xsd:element>
    <xsd:element name="ba6c7126-bede-461a-ad34-acef727c7a71Street" ma:index="14" nillable="true" ma:displayName="Location: Street" ma:internalName="Street" ma:readOnly="true">
      <xsd:simpleType>
        <xsd:restriction base="dms:Text"/>
      </xsd:simpleType>
    </xsd:element>
    <xsd:element name="ba6c7126-bede-461a-ad34-acef727c7a71GeoLoc" ma:index="15" nillable="true" ma:displayName="Location: Coordinates" ma:internalName="GeoLoc" ma:readOnly="true">
      <xsd:simpleType>
        <xsd:restriction base="dms:Unknown"/>
      </xsd:simpleType>
    </xsd:element>
    <xsd:element name="ba6c7126-bede-461a-ad34-acef727c7a71DispName" ma:index="16" nillable="true" ma:displayName="Location: Name" ma:internalName="DispName" ma:readOnly="true">
      <xsd:simpleType>
        <xsd:restriction base="dms:Text"/>
      </xsd:simpleType>
    </xsd:element>
    <xsd:element name="Date" ma:index="17" nillable="true" ma:displayName="Date " ma:format="Dropdown" ma:internalName="Dat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Admin" ma:index="20" nillable="true" ma:displayName="Admin" ma:format="Dropdown" ma:internalName="Admin">
      <xsd:simpleType>
        <xsd:restriction base="dms:Text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f1fd3-bca5-46a0-88d6-a06626cbee3e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3876C4-C1A7-45C5-9152-C5EBCDCFC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579435-1955-4852-b88c-c5bd538be767"/>
    <ds:schemaRef ds:uri="fcdf1fd3-bca5-46a0-88d6-a06626cbe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469C65-2DF2-429F-8CB3-ECEB2AB7C8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1083</Words>
  <Application>Microsoft Office PowerPoint</Application>
  <PresentationFormat>On-screen Show (16:9)</PresentationFormat>
  <Paragraphs>124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SQA logo</vt:lpstr>
      <vt:lpstr> Reflection on Business Law  - J56B 34 /ASP 001</vt:lpstr>
      <vt:lpstr>Business Law: An Introduction (J56B 34) </vt:lpstr>
      <vt:lpstr>Business Law: An Introduction (J56B 34) </vt:lpstr>
      <vt:lpstr>Assessment 1</vt:lpstr>
      <vt:lpstr>Assessment 1</vt:lpstr>
      <vt:lpstr>Business Law: An Introduction (J56B 34) </vt:lpstr>
      <vt:lpstr>Business Law: An Introduction (J56B 34) </vt:lpstr>
      <vt:lpstr>Business Law: An Introduction (J56B 34) </vt:lpstr>
      <vt:lpstr>Business Law: An Introduction (J56B 34) </vt:lpstr>
      <vt:lpstr>Business Law: An Introduction (J56B 34) </vt:lpstr>
      <vt:lpstr>Business Law: An Introduction (J56B 34) </vt:lpstr>
      <vt:lpstr>Business Law: An Introduction (J56B 34) </vt:lpstr>
      <vt:lpstr> Assessment 3 - Outcome covered: 3  You have been asked to write an article not exceeding 1,000 words for inclusion in the business section of your local newspaper.</vt:lpstr>
      <vt:lpstr>Business Law: An Introduction (J56B 34) </vt:lpstr>
      <vt:lpstr>Business Law: An Introduction (J56B 34) </vt:lpstr>
      <vt:lpstr>Business Law: An Introduction (J56B 34) </vt:lpstr>
      <vt:lpstr>References</vt:lpstr>
      <vt:lpstr>References</vt:lpstr>
      <vt:lpstr>elizabeth.mcfarlane@sqa-ext.org.uk</vt:lpstr>
      <vt:lpstr>SQA contact number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Lang</dc:creator>
  <cp:lastModifiedBy>Caitlin Boyle</cp:lastModifiedBy>
  <cp:revision>23</cp:revision>
  <dcterms:created xsi:type="dcterms:W3CDTF">2018-07-26T07:39:47Z</dcterms:created>
  <dcterms:modified xsi:type="dcterms:W3CDTF">2023-03-03T15:48:55Z</dcterms:modified>
</cp:coreProperties>
</file>