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4"/>
    <p:sldMasterId id="2147483661" r:id="rId5"/>
    <p:sldMasterId id="2147483664" r:id="rId6"/>
    <p:sldMasterId id="2147483668" r:id="rId7"/>
    <p:sldMasterId id="2147483670" r:id="rId8"/>
    <p:sldMasterId id="2147483652" r:id="rId9"/>
    <p:sldMasterId id="2147483658" r:id="rId10"/>
    <p:sldMasterId id="2147483672" r:id="rId11"/>
    <p:sldMasterId id="2147483654" r:id="rId12"/>
    <p:sldMasterId id="2147483675" r:id="rId13"/>
  </p:sldMasterIdLst>
  <p:handoutMasterIdLst>
    <p:handoutMasterId r:id="rId22"/>
  </p:handoutMasterIdLst>
  <p:sldIdLst>
    <p:sldId id="257" r:id="rId14"/>
    <p:sldId id="258" r:id="rId15"/>
    <p:sldId id="270" r:id="rId16"/>
    <p:sldId id="261" r:id="rId17"/>
    <p:sldId id="259" r:id="rId18"/>
    <p:sldId id="271" r:id="rId19"/>
    <p:sldId id="272" r:id="rId20"/>
    <p:sldId id="267" r:id="rId21"/>
  </p:sldIdLst>
  <p:sldSz cx="7620000" cy="5715000"/>
  <p:notesSz cx="6662738" cy="9926638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4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7B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FD0605-8377-4FC5-A3FC-40CD3C9458C7}" v="2" dt="2023-03-13T11:54:04.5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380" y="40"/>
      </p:cViewPr>
      <p:guideLst>
        <p:guide orient="horz" pos="1800"/>
        <p:guide pos="240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5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2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72E86-E9A4-49BD-8545-91D469BDCC25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43985-CF63-4E79-BA84-92EC3409B4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022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23875" y="3865614"/>
            <a:ext cx="6572250" cy="1368152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869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2500" y="935038"/>
            <a:ext cx="5715000" cy="199072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2500" y="3001963"/>
            <a:ext cx="5715000" cy="13795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2283-09C4-4F0D-970A-48E090CE48CF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5E84-524B-4A4A-A5D8-0BD2F70AE9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277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2283-09C4-4F0D-970A-48E090CE48CF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5E84-524B-4A4A-A5D8-0BD2F70AE9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64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00" y="1425575"/>
            <a:ext cx="6572250" cy="237648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00" y="3824288"/>
            <a:ext cx="6572250" cy="12509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2283-09C4-4F0D-970A-48E090CE48CF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5E84-524B-4A4A-A5D8-0BD2F70AE9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510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3875" y="1520825"/>
            <a:ext cx="3209925" cy="36274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0" y="1520825"/>
            <a:ext cx="3209925" cy="36274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2283-09C4-4F0D-970A-48E090CE48CF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5E84-524B-4A4A-A5D8-0BD2F70AE9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083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463" y="304800"/>
            <a:ext cx="6572250" cy="11049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5463" y="1401763"/>
            <a:ext cx="3222625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463" y="2087563"/>
            <a:ext cx="3222625" cy="30702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57625" y="1401763"/>
            <a:ext cx="3240088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57625" y="2087563"/>
            <a:ext cx="3240088" cy="30702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2283-09C4-4F0D-970A-48E090CE48CF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5E84-524B-4A4A-A5D8-0BD2F70AE9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0622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2283-09C4-4F0D-970A-48E090CE48CF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5E84-524B-4A4A-A5D8-0BD2F70AE9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901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2283-09C4-4F0D-970A-48E090CE48CF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5E84-524B-4A4A-A5D8-0BD2F70AE9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2508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463" y="381000"/>
            <a:ext cx="2457450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0088" y="822325"/>
            <a:ext cx="3857625" cy="40624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463" y="1714500"/>
            <a:ext cx="2457450" cy="3176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2283-09C4-4F0D-970A-48E090CE48CF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5E84-524B-4A4A-A5D8-0BD2F70AE9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6403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463" y="381000"/>
            <a:ext cx="2457450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40088" y="822325"/>
            <a:ext cx="3857625" cy="40624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463" y="1714500"/>
            <a:ext cx="2457450" cy="3176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2283-09C4-4F0D-970A-48E090CE48CF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5E84-524B-4A4A-A5D8-0BD2F70AE9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8549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2283-09C4-4F0D-970A-48E090CE48CF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5E84-524B-4A4A-A5D8-0BD2F70AE9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268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23875" y="2641477"/>
            <a:ext cx="6572250" cy="2592288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97671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53063" y="304800"/>
            <a:ext cx="1643062" cy="48434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3875" y="304800"/>
            <a:ext cx="4776788" cy="48434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2283-09C4-4F0D-970A-48E090CE48CF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5E84-524B-4A4A-A5D8-0BD2F70AE9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46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5" y="304800"/>
            <a:ext cx="6572250" cy="1104900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23875" y="1704976"/>
            <a:ext cx="6572250" cy="208915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667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333">
                <a:solidFill>
                  <a:schemeClr val="bg1"/>
                </a:solidFill>
              </a:defRPr>
            </a:lvl4pPr>
            <a:lvl5pPr>
              <a:defRPr sz="11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699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539972" y="696915"/>
            <a:ext cx="3834425" cy="3097212"/>
          </a:xfrm>
          <a:prstGeom prst="rect">
            <a:avLst/>
          </a:prstGeom>
        </p:spPr>
        <p:txBody>
          <a:bodyPr/>
          <a:lstStyle>
            <a:lvl1pPr marL="160720" indent="-160720">
              <a:buFont typeface="Symbol" panose="05050102010706020507" pitchFamily="18" charset="2"/>
              <a:buChar char="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45269" y="696915"/>
            <a:ext cx="3132535" cy="309721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3135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3875" y="304800"/>
            <a:ext cx="6572250" cy="1104900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Use me for large images, graphics or tables.</a:t>
            </a:r>
          </a:p>
        </p:txBody>
      </p:sp>
    </p:spTree>
    <p:extLst>
      <p:ext uri="{BB962C8B-B14F-4D97-AF65-F5344CB8AC3E}">
        <p14:creationId xmlns:p14="http://schemas.microsoft.com/office/powerpoint/2010/main" val="1350675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523875" y="1633364"/>
            <a:ext cx="6572250" cy="216076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23875" y="304800"/>
            <a:ext cx="6572250" cy="1104900"/>
          </a:xfrm>
          <a:prstGeom prst="rect">
            <a:avLst/>
          </a:prstGeom>
        </p:spPr>
        <p:txBody>
          <a:bodyPr/>
          <a:lstStyle>
            <a:lvl1pPr algn="l">
              <a:defRPr sz="3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122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539972" y="696915"/>
            <a:ext cx="3834425" cy="3097212"/>
          </a:xfrm>
          <a:prstGeom prst="rect">
            <a:avLst/>
          </a:prstGeom>
        </p:spPr>
        <p:txBody>
          <a:bodyPr/>
          <a:lstStyle>
            <a:lvl1pPr marL="160720" indent="-160720">
              <a:buFont typeface="Symbol" panose="05050102010706020507" pitchFamily="18" charset="2"/>
              <a:buChar char="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45269" y="696915"/>
            <a:ext cx="3132535" cy="309721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88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3875" y="304800"/>
            <a:ext cx="6572250" cy="1104900"/>
          </a:xfrm>
          <a:prstGeom prst="rect">
            <a:avLst/>
          </a:prstGeom>
        </p:spPr>
        <p:txBody>
          <a:bodyPr/>
          <a:lstStyle>
            <a:lvl1pPr algn="l">
              <a:defRPr sz="3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br>
              <a:rPr lang="en-GB"/>
            </a:b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284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xStyles>
    <p:titleStyle>
      <a:lvl1pPr algn="ctr" defTabSz="428586" rtl="0" eaLnBrk="1" latinLnBrk="0" hangingPunct="1">
        <a:spcBef>
          <a:spcPct val="0"/>
        </a:spcBef>
        <a:buNone/>
        <a:defRPr sz="2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0720" indent="-160720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48227" indent="-133934" algn="l" defTabSz="428586" rtl="0" eaLnBrk="1" latinLnBrk="0" hangingPunct="1">
        <a:spcBef>
          <a:spcPct val="20000"/>
        </a:spcBef>
        <a:buFont typeface="Arial" panose="020B0604020202020204" pitchFamily="34" charset="0"/>
        <a:buChar char="–"/>
        <a:defRPr sz="1312" kern="1200">
          <a:solidFill>
            <a:schemeClr val="tx1"/>
          </a:solidFill>
          <a:latin typeface="+mn-lt"/>
          <a:ea typeface="+mn-ea"/>
          <a:cs typeface="+mn-cs"/>
        </a:defRPr>
      </a:lvl2pPr>
      <a:lvl3pPr marL="535732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750027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–"/>
        <a:defRPr sz="937" kern="1200">
          <a:solidFill>
            <a:schemeClr val="tx1"/>
          </a:solidFill>
          <a:latin typeface="+mn-lt"/>
          <a:ea typeface="+mn-ea"/>
          <a:cs typeface="+mn-cs"/>
        </a:defRPr>
      </a:lvl4pPr>
      <a:lvl5pPr marL="964321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»"/>
        <a:defRPr sz="937" kern="1200">
          <a:solidFill>
            <a:schemeClr val="tx1"/>
          </a:solidFill>
          <a:latin typeface="+mn-lt"/>
          <a:ea typeface="+mn-ea"/>
          <a:cs typeface="+mn-cs"/>
        </a:defRPr>
      </a:lvl5pPr>
      <a:lvl6pPr marL="1178613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937" kern="1200">
          <a:solidFill>
            <a:schemeClr val="tx1"/>
          </a:solidFill>
          <a:latin typeface="+mn-lt"/>
          <a:ea typeface="+mn-ea"/>
          <a:cs typeface="+mn-cs"/>
        </a:defRPr>
      </a:lvl6pPr>
      <a:lvl7pPr marL="1392907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937" kern="1200">
          <a:solidFill>
            <a:schemeClr val="tx1"/>
          </a:solidFill>
          <a:latin typeface="+mn-lt"/>
          <a:ea typeface="+mn-ea"/>
          <a:cs typeface="+mn-cs"/>
        </a:defRPr>
      </a:lvl7pPr>
      <a:lvl8pPr marL="1607198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937" kern="1200">
          <a:solidFill>
            <a:schemeClr val="tx1"/>
          </a:solidFill>
          <a:latin typeface="+mn-lt"/>
          <a:ea typeface="+mn-ea"/>
          <a:cs typeface="+mn-cs"/>
        </a:defRPr>
      </a:lvl8pPr>
      <a:lvl9pPr marL="1821492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93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1pPr>
      <a:lvl2pPr marL="214293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2pPr>
      <a:lvl3pPr marL="428586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3pPr>
      <a:lvl4pPr marL="642879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4pPr>
      <a:lvl5pPr marL="857173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5pPr>
      <a:lvl6pPr marL="1071466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6pPr>
      <a:lvl7pPr marL="1285759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7pPr>
      <a:lvl8pPr marL="1500052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8pPr>
      <a:lvl9pPr marL="1714346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3875" y="304800"/>
            <a:ext cx="6572250" cy="1104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875" y="1520825"/>
            <a:ext cx="6572250" cy="3627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3875" y="5297488"/>
            <a:ext cx="17145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D2283-09C4-4F0D-970A-48E090CE48CF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25" y="5297488"/>
            <a:ext cx="257175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81625" y="5297488"/>
            <a:ext cx="17145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85E84-524B-4A4A-A5D8-0BD2F70AE9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237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1869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428586" rtl="0" eaLnBrk="1" latinLnBrk="0" hangingPunct="1">
        <a:spcBef>
          <a:spcPct val="0"/>
        </a:spcBef>
        <a:buNone/>
        <a:defRPr sz="2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0720" indent="-160720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48227" indent="-133934" algn="l" defTabSz="428586" rtl="0" eaLnBrk="1" latinLnBrk="0" hangingPunct="1">
        <a:spcBef>
          <a:spcPct val="20000"/>
        </a:spcBef>
        <a:buFont typeface="Arial" panose="020B0604020202020204" pitchFamily="34" charset="0"/>
        <a:buChar char="–"/>
        <a:defRPr sz="1312" kern="1200">
          <a:solidFill>
            <a:schemeClr val="tx1"/>
          </a:solidFill>
          <a:latin typeface="+mn-lt"/>
          <a:ea typeface="+mn-ea"/>
          <a:cs typeface="+mn-cs"/>
        </a:defRPr>
      </a:lvl2pPr>
      <a:lvl3pPr marL="535732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750027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–"/>
        <a:defRPr sz="937" kern="1200">
          <a:solidFill>
            <a:schemeClr val="tx1"/>
          </a:solidFill>
          <a:latin typeface="+mn-lt"/>
          <a:ea typeface="+mn-ea"/>
          <a:cs typeface="+mn-cs"/>
        </a:defRPr>
      </a:lvl4pPr>
      <a:lvl5pPr marL="964321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»"/>
        <a:defRPr sz="937" kern="1200">
          <a:solidFill>
            <a:schemeClr val="tx1"/>
          </a:solidFill>
          <a:latin typeface="+mn-lt"/>
          <a:ea typeface="+mn-ea"/>
          <a:cs typeface="+mn-cs"/>
        </a:defRPr>
      </a:lvl5pPr>
      <a:lvl6pPr marL="1178613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937" kern="1200">
          <a:solidFill>
            <a:schemeClr val="tx1"/>
          </a:solidFill>
          <a:latin typeface="+mn-lt"/>
          <a:ea typeface="+mn-ea"/>
          <a:cs typeface="+mn-cs"/>
        </a:defRPr>
      </a:lvl6pPr>
      <a:lvl7pPr marL="1392907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937" kern="1200">
          <a:solidFill>
            <a:schemeClr val="tx1"/>
          </a:solidFill>
          <a:latin typeface="+mn-lt"/>
          <a:ea typeface="+mn-ea"/>
          <a:cs typeface="+mn-cs"/>
        </a:defRPr>
      </a:lvl7pPr>
      <a:lvl8pPr marL="1607198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937" kern="1200">
          <a:solidFill>
            <a:schemeClr val="tx1"/>
          </a:solidFill>
          <a:latin typeface="+mn-lt"/>
          <a:ea typeface="+mn-ea"/>
          <a:cs typeface="+mn-cs"/>
        </a:defRPr>
      </a:lvl8pPr>
      <a:lvl9pPr marL="1821492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93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1pPr>
      <a:lvl2pPr marL="214293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2pPr>
      <a:lvl3pPr marL="428586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3pPr>
      <a:lvl4pPr marL="642879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4pPr>
      <a:lvl5pPr marL="857173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5pPr>
      <a:lvl6pPr marL="1071466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6pPr>
      <a:lvl7pPr marL="1285759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7pPr>
      <a:lvl8pPr marL="1500052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8pPr>
      <a:lvl9pPr marL="1714346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6633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428586" rtl="0" eaLnBrk="1" latinLnBrk="0" hangingPunct="1">
        <a:spcBef>
          <a:spcPct val="0"/>
        </a:spcBef>
        <a:buNone/>
        <a:defRPr sz="1687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60720" indent="-160720" algn="l" defTabSz="428586" rtl="0" eaLnBrk="1" latinLnBrk="0" hangingPunct="1">
        <a:spcBef>
          <a:spcPct val="20000"/>
        </a:spcBef>
        <a:buFont typeface="Symbol" panose="05050102010706020507" pitchFamily="18" charset="2"/>
        <a:buChar char=""/>
        <a:defRPr sz="121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48227" indent="-133934" algn="l" defTabSz="428586" rtl="0" eaLnBrk="1" latinLnBrk="0" hangingPunct="1">
        <a:spcBef>
          <a:spcPct val="20000"/>
        </a:spcBef>
        <a:buFont typeface="Arial" panose="020B0604020202020204" pitchFamily="34" charset="0"/>
        <a:buChar char="–"/>
        <a:defRPr sz="121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35732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1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750027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–"/>
        <a:defRPr sz="121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964321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»"/>
        <a:defRPr sz="121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178613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937" kern="1200">
          <a:solidFill>
            <a:schemeClr val="tx1"/>
          </a:solidFill>
          <a:latin typeface="+mn-lt"/>
          <a:ea typeface="+mn-ea"/>
          <a:cs typeface="+mn-cs"/>
        </a:defRPr>
      </a:lvl6pPr>
      <a:lvl7pPr marL="1392907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937" kern="1200">
          <a:solidFill>
            <a:schemeClr val="tx1"/>
          </a:solidFill>
          <a:latin typeface="+mn-lt"/>
          <a:ea typeface="+mn-ea"/>
          <a:cs typeface="+mn-cs"/>
        </a:defRPr>
      </a:lvl7pPr>
      <a:lvl8pPr marL="1607198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937" kern="1200">
          <a:solidFill>
            <a:schemeClr val="tx1"/>
          </a:solidFill>
          <a:latin typeface="+mn-lt"/>
          <a:ea typeface="+mn-ea"/>
          <a:cs typeface="+mn-cs"/>
        </a:defRPr>
      </a:lvl8pPr>
      <a:lvl9pPr marL="1821492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93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1pPr>
      <a:lvl2pPr marL="214293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2pPr>
      <a:lvl3pPr marL="428586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3pPr>
      <a:lvl4pPr marL="642879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4pPr>
      <a:lvl5pPr marL="857173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5pPr>
      <a:lvl6pPr marL="1071466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6pPr>
      <a:lvl7pPr marL="1285759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7pPr>
      <a:lvl8pPr marL="1500052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8pPr>
      <a:lvl9pPr marL="1714346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7323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defTabSz="428586" rtl="0" eaLnBrk="1" latinLnBrk="0" hangingPunct="1">
        <a:spcBef>
          <a:spcPct val="0"/>
        </a:spcBef>
        <a:buNone/>
        <a:defRPr sz="2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0720" indent="-160720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48227" indent="-133934" algn="l" defTabSz="428586" rtl="0" eaLnBrk="1" latinLnBrk="0" hangingPunct="1">
        <a:spcBef>
          <a:spcPct val="20000"/>
        </a:spcBef>
        <a:buFont typeface="Arial" panose="020B0604020202020204" pitchFamily="34" charset="0"/>
        <a:buChar char="–"/>
        <a:defRPr sz="1312" kern="1200">
          <a:solidFill>
            <a:schemeClr val="tx1"/>
          </a:solidFill>
          <a:latin typeface="+mn-lt"/>
          <a:ea typeface="+mn-ea"/>
          <a:cs typeface="+mn-cs"/>
        </a:defRPr>
      </a:lvl2pPr>
      <a:lvl3pPr marL="535732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750027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–"/>
        <a:defRPr sz="937" kern="1200">
          <a:solidFill>
            <a:schemeClr val="tx1"/>
          </a:solidFill>
          <a:latin typeface="+mn-lt"/>
          <a:ea typeface="+mn-ea"/>
          <a:cs typeface="+mn-cs"/>
        </a:defRPr>
      </a:lvl4pPr>
      <a:lvl5pPr marL="964321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»"/>
        <a:defRPr sz="937" kern="1200">
          <a:solidFill>
            <a:schemeClr val="tx1"/>
          </a:solidFill>
          <a:latin typeface="+mn-lt"/>
          <a:ea typeface="+mn-ea"/>
          <a:cs typeface="+mn-cs"/>
        </a:defRPr>
      </a:lvl5pPr>
      <a:lvl6pPr marL="1178613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937" kern="1200">
          <a:solidFill>
            <a:schemeClr val="tx1"/>
          </a:solidFill>
          <a:latin typeface="+mn-lt"/>
          <a:ea typeface="+mn-ea"/>
          <a:cs typeface="+mn-cs"/>
        </a:defRPr>
      </a:lvl6pPr>
      <a:lvl7pPr marL="1392907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937" kern="1200">
          <a:solidFill>
            <a:schemeClr val="tx1"/>
          </a:solidFill>
          <a:latin typeface="+mn-lt"/>
          <a:ea typeface="+mn-ea"/>
          <a:cs typeface="+mn-cs"/>
        </a:defRPr>
      </a:lvl7pPr>
      <a:lvl8pPr marL="1607198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937" kern="1200">
          <a:solidFill>
            <a:schemeClr val="tx1"/>
          </a:solidFill>
          <a:latin typeface="+mn-lt"/>
          <a:ea typeface="+mn-ea"/>
          <a:cs typeface="+mn-cs"/>
        </a:defRPr>
      </a:lvl8pPr>
      <a:lvl9pPr marL="1821492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93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1pPr>
      <a:lvl2pPr marL="214293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2pPr>
      <a:lvl3pPr marL="428586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3pPr>
      <a:lvl4pPr marL="642879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4pPr>
      <a:lvl5pPr marL="857173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5pPr>
      <a:lvl6pPr marL="1071466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6pPr>
      <a:lvl7pPr marL="1285759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7pPr>
      <a:lvl8pPr marL="1500052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8pPr>
      <a:lvl9pPr marL="1714346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4764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1" indent="-171441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4" indent="-171441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1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1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2" indent="-171441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1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8" indent="-171441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1" indent="-171441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4" indent="-171441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8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8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3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ctr" defTabSz="428586" rtl="0" eaLnBrk="1" latinLnBrk="0" hangingPunct="1">
        <a:spcBef>
          <a:spcPct val="0"/>
        </a:spcBef>
        <a:buNone/>
        <a:defRPr sz="2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0720" indent="-160720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48227" indent="-133934" algn="l" defTabSz="428586" rtl="0" eaLnBrk="1" latinLnBrk="0" hangingPunct="1">
        <a:spcBef>
          <a:spcPct val="20000"/>
        </a:spcBef>
        <a:buFont typeface="Arial" panose="020B0604020202020204" pitchFamily="34" charset="0"/>
        <a:buChar char="–"/>
        <a:defRPr sz="1312" kern="1200">
          <a:solidFill>
            <a:schemeClr val="tx1"/>
          </a:solidFill>
          <a:latin typeface="+mn-lt"/>
          <a:ea typeface="+mn-ea"/>
          <a:cs typeface="+mn-cs"/>
        </a:defRPr>
      </a:lvl2pPr>
      <a:lvl3pPr marL="535732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750027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–"/>
        <a:defRPr sz="937" kern="1200">
          <a:solidFill>
            <a:schemeClr val="tx1"/>
          </a:solidFill>
          <a:latin typeface="+mn-lt"/>
          <a:ea typeface="+mn-ea"/>
          <a:cs typeface="+mn-cs"/>
        </a:defRPr>
      </a:lvl4pPr>
      <a:lvl5pPr marL="964321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»"/>
        <a:defRPr sz="937" kern="1200">
          <a:solidFill>
            <a:schemeClr val="tx1"/>
          </a:solidFill>
          <a:latin typeface="+mn-lt"/>
          <a:ea typeface="+mn-ea"/>
          <a:cs typeface="+mn-cs"/>
        </a:defRPr>
      </a:lvl5pPr>
      <a:lvl6pPr marL="1178613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937" kern="1200">
          <a:solidFill>
            <a:schemeClr val="tx1"/>
          </a:solidFill>
          <a:latin typeface="+mn-lt"/>
          <a:ea typeface="+mn-ea"/>
          <a:cs typeface="+mn-cs"/>
        </a:defRPr>
      </a:lvl6pPr>
      <a:lvl7pPr marL="1392907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937" kern="1200">
          <a:solidFill>
            <a:schemeClr val="tx1"/>
          </a:solidFill>
          <a:latin typeface="+mn-lt"/>
          <a:ea typeface="+mn-ea"/>
          <a:cs typeface="+mn-cs"/>
        </a:defRPr>
      </a:lvl7pPr>
      <a:lvl8pPr marL="1607198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937" kern="1200">
          <a:solidFill>
            <a:schemeClr val="tx1"/>
          </a:solidFill>
          <a:latin typeface="+mn-lt"/>
          <a:ea typeface="+mn-ea"/>
          <a:cs typeface="+mn-cs"/>
        </a:defRPr>
      </a:lvl8pPr>
      <a:lvl9pPr marL="1821492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93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1pPr>
      <a:lvl2pPr marL="214293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2pPr>
      <a:lvl3pPr marL="428586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3pPr>
      <a:lvl4pPr marL="642879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4pPr>
      <a:lvl5pPr marL="857173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5pPr>
      <a:lvl6pPr marL="1071466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6pPr>
      <a:lvl7pPr marL="1285759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7pPr>
      <a:lvl8pPr marL="1500052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8pPr>
      <a:lvl9pPr marL="1714346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3579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ctr" defTabSz="428586" rtl="0" eaLnBrk="1" latinLnBrk="0" hangingPunct="1">
        <a:spcBef>
          <a:spcPct val="0"/>
        </a:spcBef>
        <a:buNone/>
        <a:defRPr sz="2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0720" indent="-160720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48227" indent="-133934" algn="l" defTabSz="428586" rtl="0" eaLnBrk="1" latinLnBrk="0" hangingPunct="1">
        <a:spcBef>
          <a:spcPct val="20000"/>
        </a:spcBef>
        <a:buFont typeface="Arial" panose="020B0604020202020204" pitchFamily="34" charset="0"/>
        <a:buChar char="–"/>
        <a:defRPr sz="1312" kern="1200">
          <a:solidFill>
            <a:schemeClr val="tx1"/>
          </a:solidFill>
          <a:latin typeface="+mn-lt"/>
          <a:ea typeface="+mn-ea"/>
          <a:cs typeface="+mn-cs"/>
        </a:defRPr>
      </a:lvl2pPr>
      <a:lvl3pPr marL="535732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750027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–"/>
        <a:defRPr sz="937" kern="1200">
          <a:solidFill>
            <a:schemeClr val="tx1"/>
          </a:solidFill>
          <a:latin typeface="+mn-lt"/>
          <a:ea typeface="+mn-ea"/>
          <a:cs typeface="+mn-cs"/>
        </a:defRPr>
      </a:lvl4pPr>
      <a:lvl5pPr marL="964321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»"/>
        <a:defRPr sz="937" kern="1200">
          <a:solidFill>
            <a:schemeClr val="tx1"/>
          </a:solidFill>
          <a:latin typeface="+mn-lt"/>
          <a:ea typeface="+mn-ea"/>
          <a:cs typeface="+mn-cs"/>
        </a:defRPr>
      </a:lvl5pPr>
      <a:lvl6pPr marL="1178613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937" kern="1200">
          <a:solidFill>
            <a:schemeClr val="tx1"/>
          </a:solidFill>
          <a:latin typeface="+mn-lt"/>
          <a:ea typeface="+mn-ea"/>
          <a:cs typeface="+mn-cs"/>
        </a:defRPr>
      </a:lvl6pPr>
      <a:lvl7pPr marL="1392907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937" kern="1200">
          <a:solidFill>
            <a:schemeClr val="tx1"/>
          </a:solidFill>
          <a:latin typeface="+mn-lt"/>
          <a:ea typeface="+mn-ea"/>
          <a:cs typeface="+mn-cs"/>
        </a:defRPr>
      </a:lvl7pPr>
      <a:lvl8pPr marL="1607198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937" kern="1200">
          <a:solidFill>
            <a:schemeClr val="tx1"/>
          </a:solidFill>
          <a:latin typeface="+mn-lt"/>
          <a:ea typeface="+mn-ea"/>
          <a:cs typeface="+mn-cs"/>
        </a:defRPr>
      </a:lvl8pPr>
      <a:lvl9pPr marL="1821492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93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1pPr>
      <a:lvl2pPr marL="214293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2pPr>
      <a:lvl3pPr marL="428586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3pPr>
      <a:lvl4pPr marL="642879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4pPr>
      <a:lvl5pPr marL="857173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5pPr>
      <a:lvl6pPr marL="1071466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6pPr>
      <a:lvl7pPr marL="1285759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7pPr>
      <a:lvl8pPr marL="1500052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8pPr>
      <a:lvl9pPr marL="1714346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094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428586" rtl="0" eaLnBrk="1" latinLnBrk="0" hangingPunct="1">
        <a:spcBef>
          <a:spcPct val="0"/>
        </a:spcBef>
        <a:buNone/>
        <a:defRPr sz="2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0720" indent="-160720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48227" indent="-133934" algn="l" defTabSz="428586" rtl="0" eaLnBrk="1" latinLnBrk="0" hangingPunct="1">
        <a:spcBef>
          <a:spcPct val="20000"/>
        </a:spcBef>
        <a:buFont typeface="Arial" panose="020B0604020202020204" pitchFamily="34" charset="0"/>
        <a:buChar char="–"/>
        <a:defRPr sz="1312" kern="1200">
          <a:solidFill>
            <a:schemeClr val="tx1"/>
          </a:solidFill>
          <a:latin typeface="+mn-lt"/>
          <a:ea typeface="+mn-ea"/>
          <a:cs typeface="+mn-cs"/>
        </a:defRPr>
      </a:lvl2pPr>
      <a:lvl3pPr marL="535732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750027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–"/>
        <a:defRPr sz="937" kern="1200">
          <a:solidFill>
            <a:schemeClr val="tx1"/>
          </a:solidFill>
          <a:latin typeface="+mn-lt"/>
          <a:ea typeface="+mn-ea"/>
          <a:cs typeface="+mn-cs"/>
        </a:defRPr>
      </a:lvl4pPr>
      <a:lvl5pPr marL="964321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»"/>
        <a:defRPr sz="937" kern="1200">
          <a:solidFill>
            <a:schemeClr val="tx1"/>
          </a:solidFill>
          <a:latin typeface="+mn-lt"/>
          <a:ea typeface="+mn-ea"/>
          <a:cs typeface="+mn-cs"/>
        </a:defRPr>
      </a:lvl5pPr>
      <a:lvl6pPr marL="1178613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937" kern="1200">
          <a:solidFill>
            <a:schemeClr val="tx1"/>
          </a:solidFill>
          <a:latin typeface="+mn-lt"/>
          <a:ea typeface="+mn-ea"/>
          <a:cs typeface="+mn-cs"/>
        </a:defRPr>
      </a:lvl6pPr>
      <a:lvl7pPr marL="1392907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937" kern="1200">
          <a:solidFill>
            <a:schemeClr val="tx1"/>
          </a:solidFill>
          <a:latin typeface="+mn-lt"/>
          <a:ea typeface="+mn-ea"/>
          <a:cs typeface="+mn-cs"/>
        </a:defRPr>
      </a:lvl7pPr>
      <a:lvl8pPr marL="1607198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937" kern="1200">
          <a:solidFill>
            <a:schemeClr val="tx1"/>
          </a:solidFill>
          <a:latin typeface="+mn-lt"/>
          <a:ea typeface="+mn-ea"/>
          <a:cs typeface="+mn-cs"/>
        </a:defRPr>
      </a:lvl8pPr>
      <a:lvl9pPr marL="1821492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93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1pPr>
      <a:lvl2pPr marL="214293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2pPr>
      <a:lvl3pPr marL="428586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3pPr>
      <a:lvl4pPr marL="642879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4pPr>
      <a:lvl5pPr marL="857173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5pPr>
      <a:lvl6pPr marL="1071466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6pPr>
      <a:lvl7pPr marL="1285759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7pPr>
      <a:lvl8pPr marL="1500052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8pPr>
      <a:lvl9pPr marL="1714346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428586" rtl="0" eaLnBrk="1" latinLnBrk="0" hangingPunct="1">
        <a:spcBef>
          <a:spcPct val="0"/>
        </a:spcBef>
        <a:buNone/>
        <a:defRPr sz="1687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60720" indent="-160720" algn="l" defTabSz="428586" rtl="0" eaLnBrk="1" latinLnBrk="0" hangingPunct="1">
        <a:spcBef>
          <a:spcPct val="20000"/>
        </a:spcBef>
        <a:buFont typeface="Symbol" panose="05050102010706020507" pitchFamily="18" charset="2"/>
        <a:buChar char=""/>
        <a:defRPr sz="121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48227" indent="-133934" algn="l" defTabSz="428586" rtl="0" eaLnBrk="1" latinLnBrk="0" hangingPunct="1">
        <a:spcBef>
          <a:spcPct val="20000"/>
        </a:spcBef>
        <a:buFont typeface="Arial" panose="020B0604020202020204" pitchFamily="34" charset="0"/>
        <a:buChar char="–"/>
        <a:defRPr sz="121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35732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1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750027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–"/>
        <a:defRPr sz="121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964321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»"/>
        <a:defRPr sz="121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178613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937" kern="1200">
          <a:solidFill>
            <a:schemeClr val="tx1"/>
          </a:solidFill>
          <a:latin typeface="+mn-lt"/>
          <a:ea typeface="+mn-ea"/>
          <a:cs typeface="+mn-cs"/>
        </a:defRPr>
      </a:lvl6pPr>
      <a:lvl7pPr marL="1392907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937" kern="1200">
          <a:solidFill>
            <a:schemeClr val="tx1"/>
          </a:solidFill>
          <a:latin typeface="+mn-lt"/>
          <a:ea typeface="+mn-ea"/>
          <a:cs typeface="+mn-cs"/>
        </a:defRPr>
      </a:lvl7pPr>
      <a:lvl8pPr marL="1607198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937" kern="1200">
          <a:solidFill>
            <a:schemeClr val="tx1"/>
          </a:solidFill>
          <a:latin typeface="+mn-lt"/>
          <a:ea typeface="+mn-ea"/>
          <a:cs typeface="+mn-cs"/>
        </a:defRPr>
      </a:lvl8pPr>
      <a:lvl9pPr marL="1821492" indent="-107146" algn="l" defTabSz="428586" rtl="0" eaLnBrk="1" latinLnBrk="0" hangingPunct="1">
        <a:spcBef>
          <a:spcPct val="20000"/>
        </a:spcBef>
        <a:buFont typeface="Arial" panose="020B0604020202020204" pitchFamily="34" charset="0"/>
        <a:buChar char="•"/>
        <a:defRPr sz="93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1pPr>
      <a:lvl2pPr marL="214293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2pPr>
      <a:lvl3pPr marL="428586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3pPr>
      <a:lvl4pPr marL="642879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4pPr>
      <a:lvl5pPr marL="857173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5pPr>
      <a:lvl6pPr marL="1071466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6pPr>
      <a:lvl7pPr marL="1285759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7pPr>
      <a:lvl8pPr marL="1500052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8pPr>
      <a:lvl9pPr marL="1714346" algn="l" defTabSz="428586" rtl="0" eaLnBrk="1" latinLnBrk="0" hangingPunct="1">
        <a:defRPr sz="8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380701&amp;picture=any-questions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HN Accounting – Group 266</a:t>
            </a:r>
            <a:br>
              <a:rPr lang="en-GB" dirty="0"/>
            </a:br>
            <a:r>
              <a:rPr lang="en-GB" dirty="0"/>
              <a:t>Senior Verifier Update</a:t>
            </a:r>
            <a:br>
              <a:rPr lang="en-GB" dirty="0"/>
            </a:br>
            <a:br>
              <a:rPr lang="en-GB" dirty="0"/>
            </a:br>
            <a:r>
              <a:rPr lang="en-GB" dirty="0"/>
              <a:t>Kim Tree</a:t>
            </a:r>
            <a:br>
              <a:rPr lang="en-GB" dirty="0"/>
            </a:br>
            <a:r>
              <a:rPr lang="en-GB" dirty="0"/>
              <a:t>March 23</a:t>
            </a:r>
          </a:p>
        </p:txBody>
      </p:sp>
    </p:spTree>
    <p:extLst>
      <p:ext uri="{BB962C8B-B14F-4D97-AF65-F5344CB8AC3E}">
        <p14:creationId xmlns:p14="http://schemas.microsoft.com/office/powerpoint/2010/main" val="789482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79" y="252760"/>
            <a:ext cx="6572250" cy="1104900"/>
          </a:xfrm>
        </p:spPr>
        <p:txBody>
          <a:bodyPr/>
          <a:lstStyle/>
          <a:p>
            <a:r>
              <a:rPr lang="en-US" sz="4000" kern="0" dirty="0">
                <a:solidFill>
                  <a:srgbClr val="FFFFFF"/>
                </a:solidFill>
              </a:rPr>
              <a:t>2021-22 Session Review</a:t>
            </a:r>
            <a:br>
              <a:rPr lang="en-US" sz="4500" kern="0" dirty="0">
                <a:solidFill>
                  <a:srgbClr val="FFFFFF"/>
                </a:solidFill>
              </a:rPr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23875" y="1771654"/>
            <a:ext cx="6286458" cy="2636795"/>
          </a:xfrm>
        </p:spPr>
        <p:txBody>
          <a:bodyPr/>
          <a:lstStyle/>
          <a:p>
            <a:pPr marL="257162" indent="-257162" defTabSz="685766" fontAlgn="base">
              <a:spcAft>
                <a:spcPct val="0"/>
              </a:spcAft>
              <a:buClr>
                <a:srgbClr val="FFFFFF"/>
              </a:buClr>
              <a:buFont typeface="Wingdings" pitchFamily="2" charset="2"/>
              <a:buChar char="w"/>
              <a:defRPr/>
            </a:pPr>
            <a:r>
              <a:rPr lang="en-GB" kern="0" dirty="0">
                <a:solidFill>
                  <a:srgbClr val="FFFFFF"/>
                </a:solidFill>
                <a:latin typeface="Arial"/>
              </a:rPr>
              <a:t>During 2021-22 still using adjusted assessment practices.</a:t>
            </a:r>
          </a:p>
          <a:p>
            <a:pPr marL="257162" indent="-257162" defTabSz="685766" fontAlgn="base">
              <a:spcAft>
                <a:spcPct val="0"/>
              </a:spcAft>
              <a:buClr>
                <a:srgbClr val="FFFFFF"/>
              </a:buClr>
              <a:buFont typeface="Wingdings" pitchFamily="2" charset="2"/>
              <a:buChar char="w"/>
              <a:defRPr/>
            </a:pPr>
            <a:r>
              <a:rPr lang="en-GB" kern="0" dirty="0">
                <a:solidFill>
                  <a:srgbClr val="FFFFFF"/>
                </a:solidFill>
                <a:latin typeface="Arial"/>
              </a:rPr>
              <a:t>Most folks have worked across the Network to source assessment documents.</a:t>
            </a:r>
          </a:p>
          <a:p>
            <a:pPr marL="257162" indent="-257162" defTabSz="685766" fontAlgn="base">
              <a:spcAft>
                <a:spcPct val="0"/>
              </a:spcAft>
              <a:buClr>
                <a:srgbClr val="FFFFFF"/>
              </a:buClr>
              <a:buFont typeface="Wingdings" pitchFamily="2" charset="2"/>
              <a:buChar char="w"/>
              <a:defRPr/>
            </a:pPr>
            <a:r>
              <a:rPr lang="en-GB" kern="0" dirty="0">
                <a:solidFill>
                  <a:srgbClr val="FFFFFF"/>
                </a:solidFill>
                <a:latin typeface="Arial"/>
              </a:rPr>
              <a:t>Some prior verification requested.</a:t>
            </a:r>
          </a:p>
          <a:p>
            <a:pPr marL="257162" indent="-257162" defTabSz="685766" fontAlgn="base">
              <a:spcAft>
                <a:spcPct val="0"/>
              </a:spcAft>
              <a:buClr>
                <a:srgbClr val="FFFFFF"/>
              </a:buClr>
              <a:buFont typeface="Wingdings" pitchFamily="2" charset="2"/>
              <a:buChar char="w"/>
              <a:defRPr/>
            </a:pPr>
            <a:r>
              <a:rPr lang="en-GB" kern="0" dirty="0">
                <a:solidFill>
                  <a:srgbClr val="FFFFFF"/>
                </a:solidFill>
                <a:latin typeface="Arial"/>
              </a:rPr>
              <a:t>Grateful we are still working with a framework which we all are familiar with.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8677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dirty="0">
                <a:solidFill>
                  <a:srgbClr val="FFFFFF"/>
                </a:solidFill>
              </a:rPr>
              <a:t>EV Team</a:t>
            </a:r>
            <a:br>
              <a:rPr lang="en-US" kern="0" dirty="0">
                <a:solidFill>
                  <a:srgbClr val="FFFFFF"/>
                </a:solidFill>
              </a:rPr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23875" y="1085222"/>
            <a:ext cx="6106439" cy="3496826"/>
          </a:xfrm>
        </p:spPr>
        <p:txBody>
          <a:bodyPr/>
          <a:lstStyle/>
          <a:p>
            <a:pPr marL="257162" indent="-257162" defTabSz="685766" fontAlgn="base">
              <a:spcAft>
                <a:spcPct val="0"/>
              </a:spcAft>
              <a:buClr>
                <a:srgbClr val="FFFFFF"/>
              </a:buClr>
              <a:buFont typeface="Wingdings" pitchFamily="2" charset="2"/>
              <a:buChar char="w"/>
              <a:defRPr/>
            </a:pPr>
            <a:r>
              <a:rPr lang="en-GB" kern="0" dirty="0">
                <a:solidFill>
                  <a:srgbClr val="FFFFFF"/>
                </a:solidFill>
                <a:latin typeface="Arial"/>
              </a:rPr>
              <a:t>Most of our work has been remote.</a:t>
            </a:r>
          </a:p>
          <a:p>
            <a:pPr marL="0" indent="0" defTabSz="685766" fontAlgn="base">
              <a:spcAft>
                <a:spcPct val="0"/>
              </a:spcAft>
              <a:buClr>
                <a:srgbClr val="FFFFFF"/>
              </a:buClr>
              <a:buNone/>
              <a:defRPr/>
            </a:pPr>
            <a:endParaRPr lang="en-GB" kern="0" dirty="0">
              <a:solidFill>
                <a:srgbClr val="FFFFFF"/>
              </a:solidFill>
              <a:latin typeface="Arial"/>
            </a:endParaRPr>
          </a:p>
          <a:p>
            <a:pPr marL="257162" indent="-257162" defTabSz="685766" fontAlgn="base">
              <a:spcAft>
                <a:spcPct val="0"/>
              </a:spcAft>
              <a:buClr>
                <a:srgbClr val="FFFFFF"/>
              </a:buClr>
              <a:buFont typeface="Wingdings" pitchFamily="2" charset="2"/>
              <a:buChar char="w"/>
              <a:defRPr/>
            </a:pPr>
            <a:r>
              <a:rPr lang="en-GB" kern="0" dirty="0">
                <a:solidFill>
                  <a:srgbClr val="FFFFFF"/>
                </a:solidFill>
                <a:latin typeface="Arial"/>
              </a:rPr>
              <a:t>EV team are involved with the development of the Next Gen.</a:t>
            </a:r>
          </a:p>
          <a:p>
            <a:pPr marL="0" indent="0" defTabSz="685766" fontAlgn="base">
              <a:spcAft>
                <a:spcPct val="0"/>
              </a:spcAft>
              <a:buClr>
                <a:srgbClr val="FFFFFF"/>
              </a:buClr>
              <a:buNone/>
              <a:defRPr/>
            </a:pPr>
            <a:endParaRPr lang="en-GB" kern="0" dirty="0">
              <a:solidFill>
                <a:srgbClr val="FFFFFF"/>
              </a:solidFill>
              <a:latin typeface="Arial"/>
            </a:endParaRPr>
          </a:p>
          <a:p>
            <a:pPr marL="257162" indent="-257162" defTabSz="685766" fontAlgn="base">
              <a:spcAft>
                <a:spcPct val="0"/>
              </a:spcAft>
              <a:buClr>
                <a:srgbClr val="FFFFFF"/>
              </a:buClr>
              <a:buFont typeface="Wingdings" pitchFamily="2" charset="2"/>
              <a:buChar char="w"/>
              <a:defRPr/>
            </a:pPr>
            <a:r>
              <a:rPr lang="en-GB" kern="0" dirty="0">
                <a:solidFill>
                  <a:srgbClr val="FFFFFF"/>
                </a:solidFill>
                <a:latin typeface="Arial"/>
              </a:rPr>
              <a:t>Very little visiting EV means that they have used their time to work on the Next Gen.</a:t>
            </a:r>
          </a:p>
          <a:p>
            <a:pPr marL="257162" indent="-257162" defTabSz="685766" fontAlgn="base">
              <a:spcAft>
                <a:spcPct val="0"/>
              </a:spcAft>
              <a:buClr>
                <a:srgbClr val="FFFFFF"/>
              </a:buClr>
              <a:buFont typeface="Wingdings" pitchFamily="2" charset="2"/>
              <a:buChar char="w"/>
              <a:defRPr/>
            </a:pPr>
            <a:endParaRPr lang="en-GB" kern="0" dirty="0">
              <a:solidFill>
                <a:srgbClr val="FFFFFF"/>
              </a:solidFill>
              <a:latin typeface="Arial"/>
            </a:endParaRPr>
          </a:p>
          <a:p>
            <a:pPr marL="257162" indent="-257162" defTabSz="685766" fontAlgn="base">
              <a:spcAft>
                <a:spcPct val="0"/>
              </a:spcAft>
              <a:buClr>
                <a:srgbClr val="FFFFFF"/>
              </a:buClr>
              <a:buFont typeface="Wingdings" pitchFamily="2" charset="2"/>
              <a:buChar char="w"/>
              <a:defRPr/>
            </a:pPr>
            <a:r>
              <a:rPr lang="en-GB" kern="0" dirty="0">
                <a:solidFill>
                  <a:srgbClr val="FFFFFF"/>
                </a:solidFill>
                <a:latin typeface="Arial"/>
              </a:rPr>
              <a:t>Team has lost 2 members but still a great team.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852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pPr marL="160655" indent="-160655"/>
            <a:r>
              <a:rPr lang="en-GB" dirty="0">
                <a:solidFill>
                  <a:schemeClr val="bg1"/>
                </a:solidFill>
              </a:rPr>
              <a:t>There is light at the end of the road.</a:t>
            </a:r>
          </a:p>
          <a:p>
            <a:pPr marL="160655" indent="-160655"/>
            <a:r>
              <a:rPr lang="en-GB" dirty="0">
                <a:solidFill>
                  <a:schemeClr val="bg1"/>
                </a:solidFill>
              </a:rPr>
              <a:t>More Face to Face work and more Face to Face visits.</a:t>
            </a:r>
          </a:p>
          <a:p>
            <a:pPr marL="160655" indent="-160655"/>
            <a:r>
              <a:rPr lang="en-GB" dirty="0">
                <a:solidFill>
                  <a:schemeClr val="bg1"/>
                </a:solidFill>
              </a:rPr>
              <a:t>New Framework – new opportunities.</a:t>
            </a:r>
          </a:p>
          <a:p>
            <a:pPr marL="160655" indent="-160655"/>
            <a:r>
              <a:rPr lang="en-GB" dirty="0">
                <a:solidFill>
                  <a:schemeClr val="bg1"/>
                </a:solidFill>
              </a:rPr>
              <a:t>New ideas about teaching accounting to share.</a:t>
            </a:r>
            <a:endParaRPr lang="en-GB" dirty="0"/>
          </a:p>
        </p:txBody>
      </p:sp>
      <p:pic>
        <p:nvPicPr>
          <p:cNvPr id="1026" name="Picture 2" descr="7,694 Light At The End Of The Tunnel Photos and Premium High ...">
            <a:extLst>
              <a:ext uri="{FF2B5EF4-FFF2-40B4-BE49-F238E27FC236}">
                <a16:creationId xmlns:a16="http://schemas.microsoft.com/office/drawing/2014/main" id="{4FBCDC4C-D8BD-8DE6-0781-F13DA0C7C07E}"/>
              </a:ext>
            </a:extLst>
          </p:cNvPr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6" r="1488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9264A94-341E-D3FE-65E7-2F1FC2641898}"/>
              </a:ext>
            </a:extLst>
          </p:cNvPr>
          <p:cNvSpPr txBox="1"/>
          <p:nvPr/>
        </p:nvSpPr>
        <p:spPr>
          <a:xfrm>
            <a:off x="245269" y="3794127"/>
            <a:ext cx="4798087" cy="740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https://media.gettyimages.com/id/485933514/photo/forest-path.jpg?s=612x612&amp;w=gi&amp;k=20&amp;c=uDiuMVmC-6CWTByGApshhusFSgKAtRkpyriSwTg3CnE=</a:t>
            </a:r>
          </a:p>
        </p:txBody>
      </p:sp>
    </p:spTree>
    <p:extLst>
      <p:ext uri="{BB962C8B-B14F-4D97-AF65-F5344CB8AC3E}">
        <p14:creationId xmlns:p14="http://schemas.microsoft.com/office/powerpoint/2010/main" val="1583705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dirty="0">
                <a:solidFill>
                  <a:srgbClr val="FFFFFF"/>
                </a:solidFill>
              </a:rPr>
              <a:t>Network Experience</a:t>
            </a:r>
            <a:br>
              <a:rPr lang="en-US" kern="0" dirty="0">
                <a:solidFill>
                  <a:srgbClr val="FFFFFF"/>
                </a:solidFill>
              </a:rPr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23875" y="1205802"/>
            <a:ext cx="6106439" cy="3055855"/>
          </a:xfrm>
        </p:spPr>
        <p:txBody>
          <a:bodyPr/>
          <a:lstStyle/>
          <a:p>
            <a:pPr marL="257162" indent="-257162" defTabSz="685766" fontAlgn="base">
              <a:spcAft>
                <a:spcPct val="0"/>
              </a:spcAft>
              <a:buClr>
                <a:srgbClr val="FFFFFF"/>
              </a:buClr>
              <a:buFont typeface="Wingdings" pitchFamily="2" charset="2"/>
              <a:buChar char="w"/>
              <a:defRPr/>
            </a:pPr>
            <a:r>
              <a:rPr lang="en-GB" kern="0" dirty="0">
                <a:solidFill>
                  <a:srgbClr val="FFFFFF"/>
                </a:solidFill>
                <a:latin typeface="Arial"/>
              </a:rPr>
              <a:t>Most centres are struggling for HN numbers, but not all.</a:t>
            </a:r>
          </a:p>
          <a:p>
            <a:pPr marL="257162" indent="-257162" defTabSz="685766" fontAlgn="base">
              <a:spcAft>
                <a:spcPct val="0"/>
              </a:spcAft>
              <a:buClr>
                <a:srgbClr val="FFFFFF"/>
              </a:buClr>
              <a:buFont typeface="Wingdings" pitchFamily="2" charset="2"/>
              <a:buChar char="w"/>
              <a:defRPr/>
            </a:pPr>
            <a:r>
              <a:rPr lang="en-GB" kern="0" dirty="0">
                <a:solidFill>
                  <a:srgbClr val="FFFFFF"/>
                </a:solidFill>
                <a:latin typeface="Arial"/>
              </a:rPr>
              <a:t>Accounting lecturers are an ageing bunch.</a:t>
            </a:r>
          </a:p>
          <a:p>
            <a:pPr marL="257162" indent="-257162" defTabSz="685766" fontAlgn="base">
              <a:spcAft>
                <a:spcPct val="0"/>
              </a:spcAft>
              <a:buClr>
                <a:srgbClr val="FFFFFF"/>
              </a:buClr>
              <a:buFont typeface="Wingdings" pitchFamily="2" charset="2"/>
              <a:buChar char="w"/>
              <a:defRPr/>
            </a:pPr>
            <a:r>
              <a:rPr lang="en-GB" kern="0" dirty="0">
                <a:solidFill>
                  <a:srgbClr val="FFFFFF"/>
                </a:solidFill>
                <a:latin typeface="Arial"/>
              </a:rPr>
              <a:t>Many taking the opportunity to head </a:t>
            </a:r>
          </a:p>
          <a:p>
            <a:pPr marL="257162" indent="-257162" defTabSz="685766" fontAlgn="base">
              <a:spcAft>
                <a:spcPct val="0"/>
              </a:spcAft>
              <a:buClr>
                <a:srgbClr val="FFFFFF"/>
              </a:buClr>
              <a:buFont typeface="Wingdings" pitchFamily="2" charset="2"/>
              <a:buChar char="w"/>
              <a:defRPr/>
            </a:pPr>
            <a:r>
              <a:rPr lang="en-GB" kern="0" dirty="0">
                <a:solidFill>
                  <a:srgbClr val="FFFFFF"/>
                </a:solidFill>
                <a:latin typeface="Arial"/>
              </a:rPr>
              <a:t>New faces joining us – need support.</a:t>
            </a:r>
          </a:p>
          <a:p>
            <a:pPr marL="257162" indent="-257162" defTabSz="685766" fontAlgn="base">
              <a:spcAft>
                <a:spcPct val="0"/>
              </a:spcAft>
              <a:buClr>
                <a:srgbClr val="FFFFFF"/>
              </a:buClr>
              <a:buFont typeface="Wingdings" pitchFamily="2" charset="2"/>
              <a:buChar char="w"/>
              <a:defRPr/>
            </a:pPr>
            <a:r>
              <a:rPr lang="en-GB" kern="0" dirty="0">
                <a:solidFill>
                  <a:srgbClr val="FFFFFF"/>
                </a:solidFill>
                <a:latin typeface="Arial"/>
              </a:rPr>
              <a:t>EV activity will be new to some.</a:t>
            </a:r>
          </a:p>
          <a:p>
            <a:pPr marL="257162" indent="-257162" defTabSz="685766" fontAlgn="base">
              <a:spcAft>
                <a:spcPct val="0"/>
              </a:spcAft>
              <a:buClr>
                <a:srgbClr val="FFFFFF"/>
              </a:buClr>
              <a:buFont typeface="Wingdings" pitchFamily="2" charset="2"/>
              <a:buChar char="w"/>
              <a:defRPr/>
            </a:pPr>
            <a:r>
              <a:rPr lang="en-GB" kern="0" dirty="0">
                <a:solidFill>
                  <a:srgbClr val="FFFFFF"/>
                </a:solidFill>
                <a:latin typeface="Arial"/>
              </a:rPr>
              <a:t>Tell us if you need support.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3155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dirty="0">
                <a:solidFill>
                  <a:srgbClr val="FFFFFF"/>
                </a:solidFill>
              </a:rPr>
              <a:t>Next Gen</a:t>
            </a:r>
            <a:br>
              <a:rPr lang="en-US" kern="0" dirty="0">
                <a:solidFill>
                  <a:srgbClr val="FFFFFF"/>
                </a:solidFill>
              </a:rPr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23875" y="1105319"/>
            <a:ext cx="6106439" cy="3156338"/>
          </a:xfrm>
        </p:spPr>
        <p:txBody>
          <a:bodyPr/>
          <a:lstStyle/>
          <a:p>
            <a:pPr marL="257162" indent="-257162" defTabSz="685766" fontAlgn="base">
              <a:spcAft>
                <a:spcPct val="0"/>
              </a:spcAft>
              <a:buClr>
                <a:srgbClr val="FFFFFF"/>
              </a:buClr>
              <a:buFont typeface="Wingdings" pitchFamily="2" charset="2"/>
              <a:buChar char="w"/>
              <a:defRPr/>
            </a:pPr>
            <a:r>
              <a:rPr lang="en-GB" kern="0" dirty="0">
                <a:solidFill>
                  <a:srgbClr val="FFFFFF"/>
                </a:solidFill>
                <a:latin typeface="Arial"/>
              </a:rPr>
              <a:t>Please continue to put in comments forms</a:t>
            </a:r>
          </a:p>
          <a:p>
            <a:pPr marL="257162" indent="-257162" defTabSz="685766" fontAlgn="base">
              <a:spcAft>
                <a:spcPct val="0"/>
              </a:spcAft>
              <a:buClr>
                <a:srgbClr val="FFFFFF"/>
              </a:buClr>
              <a:buFont typeface="Wingdings" pitchFamily="2" charset="2"/>
              <a:buChar char="w"/>
              <a:defRPr/>
            </a:pPr>
            <a:r>
              <a:rPr lang="en-GB" kern="0" dirty="0">
                <a:solidFill>
                  <a:srgbClr val="FFFFFF"/>
                </a:solidFill>
                <a:latin typeface="Arial"/>
              </a:rPr>
              <a:t>Need to use this info to make sure our product is fit for purpose.</a:t>
            </a:r>
          </a:p>
          <a:p>
            <a:pPr marL="257162" indent="-257162" defTabSz="685766" fontAlgn="base">
              <a:spcAft>
                <a:spcPct val="0"/>
              </a:spcAft>
              <a:buClr>
                <a:srgbClr val="FFFFFF"/>
              </a:buClr>
              <a:buFont typeface="Wingdings" pitchFamily="2" charset="2"/>
              <a:buChar char="w"/>
              <a:defRPr/>
            </a:pPr>
            <a:r>
              <a:rPr lang="en-GB" kern="0" dirty="0">
                <a:solidFill>
                  <a:srgbClr val="FFFFFF"/>
                </a:solidFill>
                <a:latin typeface="Arial"/>
              </a:rPr>
              <a:t>We are gearing up to work on Prior Verification for Next Gen.</a:t>
            </a:r>
          </a:p>
          <a:p>
            <a:pPr marL="257162" indent="-257162" defTabSz="685766" fontAlgn="base">
              <a:spcAft>
                <a:spcPct val="0"/>
              </a:spcAft>
              <a:buClr>
                <a:srgbClr val="FFFFFF"/>
              </a:buClr>
              <a:buFont typeface="Wingdings" pitchFamily="2" charset="2"/>
              <a:buChar char="w"/>
              <a:defRPr/>
            </a:pPr>
            <a:r>
              <a:rPr lang="en-GB" kern="0" dirty="0">
                <a:solidFill>
                  <a:srgbClr val="FFFFFF"/>
                </a:solidFill>
                <a:latin typeface="Arial"/>
              </a:rPr>
              <a:t>Remember you are part of a wider network – SHARE!</a:t>
            </a:r>
          </a:p>
          <a:p>
            <a:pPr marL="257162" indent="-257162" defTabSz="685766" fontAlgn="base">
              <a:spcAft>
                <a:spcPct val="0"/>
              </a:spcAft>
              <a:buClr>
                <a:srgbClr val="FFFFFF"/>
              </a:buClr>
              <a:buFont typeface="Wingdings" pitchFamily="2" charset="2"/>
              <a:buChar char="w"/>
              <a:defRPr/>
            </a:pPr>
            <a:r>
              <a:rPr lang="en-GB" kern="0" dirty="0">
                <a:solidFill>
                  <a:srgbClr val="FFFFFF"/>
                </a:solidFill>
                <a:latin typeface="Arial"/>
              </a:rPr>
              <a:t>Tell us how we are doing in supporting you.</a:t>
            </a:r>
          </a:p>
          <a:p>
            <a:pPr marL="257162" indent="-257162" defTabSz="685766" fontAlgn="base">
              <a:spcAft>
                <a:spcPct val="0"/>
              </a:spcAft>
              <a:buClr>
                <a:srgbClr val="FFFFFF"/>
              </a:buClr>
              <a:buFont typeface="Wingdings" pitchFamily="2" charset="2"/>
              <a:buChar char="w"/>
              <a:defRPr/>
            </a:pPr>
            <a:r>
              <a:rPr lang="en-GB" kern="0" dirty="0">
                <a:solidFill>
                  <a:srgbClr val="FFFFFF"/>
                </a:solidFill>
                <a:latin typeface="Arial"/>
              </a:rPr>
              <a:t>Please use our SQA email addresses!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0569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CF646-E0A3-8234-E5CB-D0E5711E6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And finally …………….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D6303D-FE0B-F329-0831-4A331BD92F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3875" y="1085222"/>
            <a:ext cx="6572250" cy="3366198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1094F0E-2E18-16F1-562D-E92332B7B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23875" y="1085222"/>
            <a:ext cx="6652637" cy="336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13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6919319"/>
      </p:ext>
    </p:extLst>
  </p:cSld>
  <p:clrMapOvr>
    <a:masterClrMapping/>
  </p:clrMapOvr>
</p:sld>
</file>

<file path=ppt/theme/theme1.xml><?xml version="1.0" encoding="utf-8"?>
<a:theme xmlns:a="http://schemas.openxmlformats.org/drawingml/2006/main" name="SQA HOLDING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QA_Corporate_Aug14.potx" id="{9B7B6E9F-1607-486B-A823-4C8269FD4706}" vid="{9FABB946-0470-4FE4-9F4E-774AD65256DD}"/>
    </a:ext>
  </a:extLst>
</a:theme>
</file>

<file path=ppt/theme/theme10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QA TITLE GOES HE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QA_Corporate_Aug14.potx" id="{9B7B6E9F-1607-486B-A823-4C8269FD4706}" vid="{9FABB946-0470-4FE4-9F4E-774AD65256DD}"/>
    </a:ext>
  </a:extLst>
</a:theme>
</file>

<file path=ppt/theme/theme3.xml><?xml version="1.0" encoding="utf-8"?>
<a:theme xmlns:a="http://schemas.openxmlformats.org/drawingml/2006/main" name="SQA DARK BACKGROUND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QA_Corporate_Aug14.potx" id="{9B7B6E9F-1607-486B-A823-4C8269FD4706}" vid="{30C71AAD-07E7-4B16-BEA7-1444E9AA8CB9}"/>
    </a:ext>
  </a:extLst>
</a:theme>
</file>

<file path=ppt/theme/theme4.xml><?xml version="1.0" encoding="utf-8"?>
<a:theme xmlns:a="http://schemas.openxmlformats.org/drawingml/2006/main" name="SQA DARK BACKGROUND PI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QA_Corporate_Aug14.potx" id="{9B7B6E9F-1607-486B-A823-4C8269FD4706}" vid="{B90444E2-5F3E-4873-A9B3-CCA1281FB2F2}"/>
    </a:ext>
  </a:extLst>
</a:theme>
</file>

<file path=ppt/theme/theme5.xml><?xml version="1.0" encoding="utf-8"?>
<a:theme xmlns:a="http://schemas.openxmlformats.org/drawingml/2006/main" name="SQA LARGE TEXT AND IMAG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SQA LIGHT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QA_Corporate_Aug14.potx" id="{9B7B6E9F-1607-486B-A823-4C8269FD4706}" vid="{B90444E2-5F3E-4873-A9B3-CCA1281FB2F2}"/>
    </a:ext>
  </a:extLst>
</a:theme>
</file>

<file path=ppt/theme/theme7.xml><?xml version="1.0" encoding="utf-8"?>
<a:theme xmlns:a="http://schemas.openxmlformats.org/drawingml/2006/main" name="SQA LIGHT BACKGROUND PI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QA_Corporate_Aug14.potx" id="{9B7B6E9F-1607-486B-A823-4C8269FD4706}" vid="{B90444E2-5F3E-4873-A9B3-CCA1281FB2F2}"/>
    </a:ext>
  </a:extLst>
</a:theme>
</file>

<file path=ppt/theme/theme8.xml><?xml version="1.0" encoding="utf-8"?>
<a:theme xmlns:a="http://schemas.openxmlformats.org/drawingml/2006/main" name="SQA LIGHT BACKGROUND LARGE TEXT AND IMAG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QA_Corporate_Aug14.potx" id="{9B7B6E9F-1607-486B-A823-4C8269FD4706}" vid="{B90444E2-5F3E-4873-A9B3-CCA1281FB2F2}"/>
    </a:ext>
  </a:extLst>
</a:theme>
</file>

<file path=ppt/theme/theme9.xml><?xml version="1.0" encoding="utf-8"?>
<a:theme xmlns:a="http://schemas.openxmlformats.org/drawingml/2006/main" name="SQA WEB and TELEPHO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QA_Corporate_Aug14.potx" id="{9B7B6E9F-1607-486B-A823-4C8269FD4706}" vid="{30C71AAD-07E7-4B16-BEA7-1444E9AA8CB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B32C9D394E8246990A66356DC663D1" ma:contentTypeVersion="4" ma:contentTypeDescription="Create a new document." ma:contentTypeScope="" ma:versionID="fbd42079897a1eb6b7f4e35ef9735802">
  <xsd:schema xmlns:xsd="http://www.w3.org/2001/XMLSchema" xmlns:xs="http://www.w3.org/2001/XMLSchema" xmlns:p="http://schemas.microsoft.com/office/2006/metadata/properties" xmlns:ns2="84fc1549-7975-4b10-befd-951f287a4b26" xmlns:ns3="008f024d-6f42-456d-9c90-d56dcdd3bb33" targetNamespace="http://schemas.microsoft.com/office/2006/metadata/properties" ma:root="true" ma:fieldsID="31612f60c191b8742c2b99a41d9aa900" ns2:_="" ns3:_="">
    <xsd:import namespace="84fc1549-7975-4b10-befd-951f287a4b26"/>
    <xsd:import namespace="008f024d-6f42-456d-9c90-d56dcdd3bb3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fc1549-7975-4b10-befd-951f287a4b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8f024d-6f42-456d-9c90-d56dcdd3bb3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4F061B-F6E5-4E84-BEA0-9C6EC54DE1D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0B8561C-E3AA-400F-98D8-A780A7718B70}">
  <ds:schemaRefs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84fc1549-7975-4b10-befd-951f287a4b26"/>
    <ds:schemaRef ds:uri="http://purl.org/dc/terms/"/>
    <ds:schemaRef ds:uri="http://schemas.microsoft.com/office/infopath/2007/PartnerControls"/>
    <ds:schemaRef ds:uri="008f024d-6f42-456d-9c90-d56dcdd3bb33"/>
  </ds:schemaRefs>
</ds:datastoreItem>
</file>

<file path=customXml/itemProps3.xml><?xml version="1.0" encoding="utf-8"?>
<ds:datastoreItem xmlns:ds="http://schemas.openxmlformats.org/officeDocument/2006/customXml" ds:itemID="{D6E1D1F0-5054-410C-A96E-65242032C896}">
  <ds:schemaRefs>
    <ds:schemaRef ds:uri="008f024d-6f42-456d-9c90-d56dcdd3bb33"/>
    <ds:schemaRef ds:uri="84fc1549-7975-4b10-befd-951f287a4b2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SQA_Corporate_Aug14</Template>
  <TotalTime>229</TotalTime>
  <Words>302</Words>
  <Application>Microsoft Office PowerPoint</Application>
  <PresentationFormat>Custom</PresentationFormat>
  <Paragraphs>34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8</vt:i4>
      </vt:variant>
    </vt:vector>
  </HeadingPairs>
  <TitlesOfParts>
    <vt:vector size="23" baseType="lpstr">
      <vt:lpstr>Arial</vt:lpstr>
      <vt:lpstr>Calibri</vt:lpstr>
      <vt:lpstr>Calibri Light</vt:lpstr>
      <vt:lpstr>Symbol</vt:lpstr>
      <vt:lpstr>Wingdings</vt:lpstr>
      <vt:lpstr>SQA HOLDING SLIDE</vt:lpstr>
      <vt:lpstr>SQA TITLE GOES HERE</vt:lpstr>
      <vt:lpstr>SQA DARK BACKGROUND </vt:lpstr>
      <vt:lpstr>SQA DARK BACKGROUND PICTURE</vt:lpstr>
      <vt:lpstr>SQA LARGE TEXT AND IMAGES</vt:lpstr>
      <vt:lpstr>SQA LIGHT BACKGROUND</vt:lpstr>
      <vt:lpstr>SQA LIGHT BACKGROUND PICTURE</vt:lpstr>
      <vt:lpstr>SQA LIGHT BACKGROUND LARGE TEXT AND IMAGES</vt:lpstr>
      <vt:lpstr>SQA WEB and TELEPHONE</vt:lpstr>
      <vt:lpstr>Custom Design</vt:lpstr>
      <vt:lpstr>HN Accounting – Group 266 Senior Verifier Update  Kim Tree March 23</vt:lpstr>
      <vt:lpstr>2021-22 Session Review </vt:lpstr>
      <vt:lpstr>EV Team </vt:lpstr>
      <vt:lpstr>PowerPoint Presentation</vt:lpstr>
      <vt:lpstr>Network Experience </vt:lpstr>
      <vt:lpstr>Next Gen </vt:lpstr>
      <vt:lpstr>And finally …………….</vt:lpstr>
      <vt:lpstr>PowerPoint Presentation</vt:lpstr>
    </vt:vector>
  </TitlesOfParts>
  <Company>SQA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Brown</dc:creator>
  <cp:lastModifiedBy>Eileen Reid</cp:lastModifiedBy>
  <cp:revision>3</cp:revision>
  <cp:lastPrinted>2013-10-31T13:53:25Z</cp:lastPrinted>
  <dcterms:created xsi:type="dcterms:W3CDTF">2019-08-26T14:37:28Z</dcterms:created>
  <dcterms:modified xsi:type="dcterms:W3CDTF">2023-03-23T08:54:24Z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0x0101004EB32C9D394E8246990A66356DC663D1</vt:lpwstr>
  </property>
</Properties>
</file>