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61" r:id="rId5"/>
    <p:sldMasterId id="2147483664" r:id="rId6"/>
    <p:sldMasterId id="2147483668" r:id="rId7"/>
    <p:sldMasterId id="2147483670" r:id="rId8"/>
    <p:sldMasterId id="2147483652" r:id="rId9"/>
    <p:sldMasterId id="2147483658" r:id="rId10"/>
    <p:sldMasterId id="2147483672" r:id="rId11"/>
    <p:sldMasterId id="2147483654" r:id="rId12"/>
    <p:sldMasterId id="2147483675" r:id="rId13"/>
  </p:sldMasterIdLst>
  <p:notesMasterIdLst>
    <p:notesMasterId r:id="rId21"/>
  </p:notesMasterIdLst>
  <p:handoutMasterIdLst>
    <p:handoutMasterId r:id="rId22"/>
  </p:handoutMasterIdLst>
  <p:sldIdLst>
    <p:sldId id="256" r:id="rId14"/>
    <p:sldId id="276" r:id="rId15"/>
    <p:sldId id="277" r:id="rId16"/>
    <p:sldId id="278" r:id="rId17"/>
    <p:sldId id="279" r:id="rId18"/>
    <p:sldId id="280" r:id="rId19"/>
    <p:sldId id="267" r:id="rId20"/>
  </p:sldIdLst>
  <p:sldSz cx="7620000" cy="5715000"/>
  <p:notesSz cx="6858000" cy="99472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70715" autoAdjust="0"/>
  </p:normalViewPr>
  <p:slideViewPr>
    <p:cSldViewPr>
      <p:cViewPr varScale="1">
        <p:scale>
          <a:sx n="83" d="100"/>
          <a:sy n="83" d="100"/>
        </p:scale>
        <p:origin x="1446" y="84"/>
      </p:cViewPr>
      <p:guideLst>
        <p:guide orient="horz" pos="1800"/>
        <p:guide pos="240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23/11/2021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4"/>
            <a:ext cx="2971800" cy="497364"/>
          </a:xfrm>
          <a:prstGeom prst="rect">
            <a:avLst/>
          </a:prstGeom>
        </p:spPr>
        <p:txBody>
          <a:bodyPr vert="horz" lIns="92629" tIns="46314" rIns="92629" bIns="46314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1A18-F807-47A7-B24F-512A2741EB4E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21948-BAC2-45D2-8FB6-122FC6235D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3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16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6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874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29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40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67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B21948-BAC2-45D2-8FB6-122FC6235D9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4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3865614"/>
            <a:ext cx="6572250" cy="1368152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6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935038"/>
            <a:ext cx="5715000" cy="1990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001963"/>
            <a:ext cx="5715000" cy="13795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27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4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1425575"/>
            <a:ext cx="6572250" cy="23764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00" y="3824288"/>
            <a:ext cx="6572250" cy="12509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51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0825"/>
            <a:ext cx="3209925" cy="36274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083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04800"/>
            <a:ext cx="6572250" cy="11049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463" y="1401763"/>
            <a:ext cx="3222625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463" y="2087563"/>
            <a:ext cx="3222625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401763"/>
            <a:ext cx="32400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087563"/>
            <a:ext cx="3240088" cy="3070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6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90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250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40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381000"/>
            <a:ext cx="2457450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40088" y="822325"/>
            <a:ext cx="3857625" cy="4062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463" y="1714500"/>
            <a:ext cx="2457450" cy="3176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54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3875" y="2641477"/>
            <a:ext cx="6572250" cy="2592288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67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304800"/>
            <a:ext cx="1643062" cy="4843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304800"/>
            <a:ext cx="4776788" cy="48434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4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3875" y="1704976"/>
            <a:ext cx="6572250" cy="208915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667">
                <a:solidFill>
                  <a:schemeClr val="bg1"/>
                </a:solidFill>
              </a:defRPr>
            </a:lvl2pPr>
            <a:lvl3pPr>
              <a:defRPr sz="1500">
                <a:solidFill>
                  <a:schemeClr val="bg1"/>
                </a:solidFill>
              </a:defRPr>
            </a:lvl3pPr>
            <a:lvl4pPr>
              <a:defRPr sz="1333">
                <a:solidFill>
                  <a:schemeClr val="bg1"/>
                </a:solidFill>
              </a:defRPr>
            </a:lvl4pPr>
            <a:lvl5pPr>
              <a:defRPr sz="1167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169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3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Use me for large images, graphics or tables.</a:t>
            </a:r>
          </a:p>
        </p:txBody>
      </p:sp>
    </p:spTree>
    <p:extLst>
      <p:ext uri="{BB962C8B-B14F-4D97-AF65-F5344CB8AC3E}">
        <p14:creationId xmlns:p14="http://schemas.microsoft.com/office/powerpoint/2010/main" val="135067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23875" y="1633364"/>
            <a:ext cx="6572250" cy="216076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1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39972" y="696915"/>
            <a:ext cx="3834425" cy="3097212"/>
          </a:xfrm>
          <a:prstGeom prst="rect">
            <a:avLst/>
          </a:prstGeom>
        </p:spPr>
        <p:txBody>
          <a:bodyPr/>
          <a:lstStyle>
            <a:lvl1pPr marL="160720" indent="-160720">
              <a:buFont typeface="Symbol" panose="05050102010706020507" pitchFamily="18" charset="2"/>
              <a:buChar char="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33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1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245269" y="696915"/>
            <a:ext cx="3132535" cy="309721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8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304800"/>
            <a:ext cx="6572250" cy="110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1520825"/>
            <a:ext cx="6572250" cy="3627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2283-09C4-4F0D-970A-48E090CE48CF}" type="datetimeFigureOut">
              <a:rPr lang="en-GB" smtClean="0"/>
              <a:t>23/11/2021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5297488"/>
            <a:ext cx="257175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5297488"/>
            <a:ext cx="17145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5E84-524B-4A4A-A5D8-0BD2F70AE9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37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186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66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732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76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1" indent="-171441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2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8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1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1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35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0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28586" rtl="0" eaLnBrk="1" latinLnBrk="0" hangingPunct="1">
        <a:spcBef>
          <a:spcPct val="0"/>
        </a:spcBef>
        <a:buNone/>
        <a:defRPr sz="2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312" kern="1200">
          <a:solidFill>
            <a:schemeClr val="tx1"/>
          </a:solidFill>
          <a:latin typeface="+mn-lt"/>
          <a:ea typeface="+mn-ea"/>
          <a:cs typeface="+mn-cs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937" kern="1200">
          <a:solidFill>
            <a:schemeClr val="tx1"/>
          </a:solidFill>
          <a:latin typeface="+mn-lt"/>
          <a:ea typeface="+mn-ea"/>
          <a:cs typeface="+mn-cs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937" kern="1200">
          <a:solidFill>
            <a:schemeClr val="tx1"/>
          </a:solidFill>
          <a:latin typeface="+mn-lt"/>
          <a:ea typeface="+mn-ea"/>
          <a:cs typeface="+mn-cs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428586" rtl="0" eaLnBrk="1" latinLnBrk="0" hangingPunct="1">
        <a:spcBef>
          <a:spcPct val="0"/>
        </a:spcBef>
        <a:buNone/>
        <a:defRPr sz="1687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60720" indent="-160720" algn="l" defTabSz="428586" rtl="0" eaLnBrk="1" latinLnBrk="0" hangingPunct="1">
        <a:spcBef>
          <a:spcPct val="20000"/>
        </a:spcBef>
        <a:buFont typeface="Symbol" panose="05050102010706020507" pitchFamily="18" charset="2"/>
        <a:buChar char="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8227" indent="-133934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573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5002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64321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»"/>
        <a:defRPr sz="1219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78613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6pPr>
      <a:lvl7pPr marL="1392907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7pPr>
      <a:lvl8pPr marL="1607198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8pPr>
      <a:lvl9pPr marL="1821492" indent="-107146" algn="l" defTabSz="428586" rtl="0" eaLnBrk="1" latinLnBrk="0" hangingPunct="1">
        <a:spcBef>
          <a:spcPct val="20000"/>
        </a:spcBef>
        <a:buFont typeface="Arial" panose="020B0604020202020204" pitchFamily="34" charset="0"/>
        <a:buChar char="•"/>
        <a:defRPr sz="9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1pPr>
      <a:lvl2pPr marL="21429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2pPr>
      <a:lvl3pPr marL="42858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4287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4pPr>
      <a:lvl5pPr marL="857173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5pPr>
      <a:lvl6pPr marL="107146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6pPr>
      <a:lvl7pPr marL="1285759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7pPr>
      <a:lvl8pPr marL="1500052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8pPr>
      <a:lvl9pPr marL="1714346" algn="l" defTabSz="428586" rtl="0" eaLnBrk="1" latinLnBrk="0" hangingPunct="1">
        <a:defRPr sz="8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04" y="3865612"/>
            <a:ext cx="7128791" cy="1368152"/>
          </a:xfrm>
        </p:spPr>
        <p:txBody>
          <a:bodyPr/>
          <a:lstStyle/>
          <a:p>
            <a:pPr algn="l"/>
            <a:r>
              <a:rPr lang="en-GB" sz="3200" dirty="0"/>
              <a:t>          Modern Languages for  </a:t>
            </a:r>
            <a:br>
              <a:rPr lang="en-GB" sz="3200" dirty="0"/>
            </a:br>
            <a:r>
              <a:rPr lang="en-GB" sz="3200" dirty="0"/>
              <a:t>           Life and Work Award</a:t>
            </a:r>
          </a:p>
        </p:txBody>
      </p:sp>
    </p:spTree>
    <p:extLst>
      <p:ext uri="{BB962C8B-B14F-4D97-AF65-F5344CB8AC3E}">
        <p14:creationId xmlns:p14="http://schemas.microsoft.com/office/powerpoint/2010/main" val="197477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62EFF-6C26-4F61-B12E-8752C90F5D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9640" y="409228"/>
            <a:ext cx="6552728" cy="4464496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/>
              <a:t>Welcome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600" b="1" dirty="0"/>
              <a:t>Jim McDonald</a:t>
            </a:r>
          </a:p>
          <a:p>
            <a:pPr marL="0" indent="0">
              <a:buNone/>
            </a:pPr>
            <a:r>
              <a:rPr lang="en-GB" sz="1600" b="1" dirty="0"/>
              <a:t>Qualifications Manager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Maureen Andrew </a:t>
            </a:r>
          </a:p>
          <a:p>
            <a:pPr marL="0" indent="0">
              <a:buNone/>
            </a:pPr>
            <a:r>
              <a:rPr lang="en-GB" sz="1600" b="1" dirty="0"/>
              <a:t>Development Consultant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Helen Hope</a:t>
            </a:r>
          </a:p>
          <a:p>
            <a:pPr marL="0" indent="0">
              <a:buNone/>
            </a:pPr>
            <a:r>
              <a:rPr lang="en-GB" sz="1600" b="1" dirty="0"/>
              <a:t>Principal Teacher Modern Languages, Oban High School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Janette Kelso</a:t>
            </a:r>
          </a:p>
          <a:p>
            <a:pPr marL="0" indent="0">
              <a:buNone/>
            </a:pPr>
            <a:r>
              <a:rPr lang="en-GB" sz="1600" b="1" dirty="0"/>
              <a:t>Subject Implementation Manager </a:t>
            </a:r>
          </a:p>
        </p:txBody>
      </p:sp>
    </p:spTree>
    <p:extLst>
      <p:ext uri="{BB962C8B-B14F-4D97-AF65-F5344CB8AC3E}">
        <p14:creationId xmlns:p14="http://schemas.microsoft.com/office/powerpoint/2010/main" val="317665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24392-89FB-42E6-8534-4FF9BEB18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Modern Languages for Life and Work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559BE-FF65-47E0-9DD8-984AE4C483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Aims of today</a:t>
            </a:r>
          </a:p>
          <a:p>
            <a:endParaRPr lang="en-GB" dirty="0"/>
          </a:p>
          <a:p>
            <a:r>
              <a:rPr lang="en-GB" dirty="0"/>
              <a:t>The award in context</a:t>
            </a:r>
          </a:p>
          <a:p>
            <a:endParaRPr lang="en-GB" dirty="0"/>
          </a:p>
          <a:p>
            <a:r>
              <a:rPr lang="en-GB" dirty="0"/>
              <a:t>Building on success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5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360F9-71D0-4822-A497-AAB80962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304800"/>
            <a:ext cx="6742509" cy="608484"/>
          </a:xfrm>
        </p:spPr>
        <p:txBody>
          <a:bodyPr/>
          <a:lstStyle/>
          <a:p>
            <a:r>
              <a:rPr lang="en-GB" dirty="0"/>
              <a:t>Overview of Today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46BE2-1FF8-49C3-86FB-101A8FF0E8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3616" y="1129308"/>
            <a:ext cx="6742509" cy="3312368"/>
          </a:xfrm>
        </p:spPr>
        <p:txBody>
          <a:bodyPr/>
          <a:lstStyle/>
          <a:p>
            <a:r>
              <a:rPr lang="en-GB" sz="2400" dirty="0">
                <a:effectLst/>
                <a:ea typeface="Calibri" panose="020F0502020204030204" pitchFamily="34" charset="0"/>
              </a:rPr>
              <a:t>10 00 - 10.15: Introduction to Event (Jim McDonald)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10.15 - 11.15:  Presentation and Overview (Maureen Andrew)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11.15 - 11.30: Comfort </a:t>
            </a:r>
            <a:r>
              <a:rPr lang="en-GB" sz="2400" dirty="0">
                <a:ea typeface="Calibri" panose="020F0502020204030204" pitchFamily="34" charset="0"/>
              </a:rPr>
              <a:t>B</a:t>
            </a:r>
            <a:r>
              <a:rPr lang="en-GB" sz="2400" dirty="0">
                <a:effectLst/>
                <a:ea typeface="Calibri" panose="020F0502020204030204" pitchFamily="34" charset="0"/>
              </a:rPr>
              <a:t>reak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11.30 - 12.30: Case Study -  </a:t>
            </a:r>
            <a:r>
              <a:rPr lang="en-GB" sz="2400" i="1" dirty="0">
                <a:effectLst/>
                <a:ea typeface="Calibri" panose="020F0502020204030204" pitchFamily="34" charset="0"/>
              </a:rPr>
              <a:t>Leadership: an introduction </a:t>
            </a:r>
            <a:r>
              <a:rPr lang="en-GB" sz="2400" dirty="0">
                <a:effectLst/>
                <a:ea typeface="Calibri" panose="020F0502020204030204" pitchFamily="34" charset="0"/>
              </a:rPr>
              <a:t>(Helen Hope)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12.30 - 13.30: Lunch </a:t>
            </a:r>
          </a:p>
          <a:p>
            <a:r>
              <a:rPr lang="en-GB" sz="2400" dirty="0">
                <a:effectLst/>
                <a:ea typeface="Calibri" panose="020F0502020204030204" pitchFamily="34" charset="0"/>
              </a:rPr>
              <a:t>13.30 - 15.00: Workshop activity</a:t>
            </a:r>
          </a:p>
          <a:p>
            <a:r>
              <a:rPr lang="en-GB" sz="2400" dirty="0">
                <a:ea typeface="Calibri" panose="020F0502020204030204" pitchFamily="34" charset="0"/>
              </a:rPr>
              <a:t>15.00 -</a:t>
            </a:r>
            <a:r>
              <a:rPr lang="en-GB" sz="2400" dirty="0">
                <a:effectLst/>
                <a:ea typeface="Calibri" panose="020F0502020204030204" pitchFamily="34" charset="0"/>
              </a:rPr>
              <a:t> 15.30: Closing Plenary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58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ED1A1-C19B-48AE-80F0-D3CB9B3A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Housekeeping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B1BC7-F13A-4BD3-8EF1-E175EDAE77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800" dirty="0"/>
              <a:t>General housekeeping</a:t>
            </a:r>
          </a:p>
          <a:p>
            <a:endParaRPr lang="en-GB" sz="2800" dirty="0"/>
          </a:p>
          <a:p>
            <a:r>
              <a:rPr lang="en-GB" sz="2800" dirty="0"/>
              <a:t>Covid measures</a:t>
            </a:r>
          </a:p>
        </p:txBody>
      </p:sp>
    </p:spTree>
    <p:extLst>
      <p:ext uri="{BB962C8B-B14F-4D97-AF65-F5344CB8AC3E}">
        <p14:creationId xmlns:p14="http://schemas.microsoft.com/office/powerpoint/2010/main" val="451392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6C72-4060-47F9-A869-A1BF59724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DF390-1728-4768-AAE9-BC5C1A2E81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Maureen Andrew</a:t>
            </a:r>
          </a:p>
          <a:p>
            <a:pPr marL="0" indent="0">
              <a:buNone/>
            </a:pPr>
            <a:r>
              <a:rPr lang="en-GB" sz="2800" dirty="0"/>
              <a:t>Development Consultant</a:t>
            </a:r>
          </a:p>
        </p:txBody>
      </p:sp>
    </p:spTree>
    <p:extLst>
      <p:ext uri="{BB962C8B-B14F-4D97-AF65-F5344CB8AC3E}">
        <p14:creationId xmlns:p14="http://schemas.microsoft.com/office/powerpoint/2010/main" val="46145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6919319"/>
      </p:ext>
    </p:extLst>
  </p:cSld>
  <p:clrMapOvr>
    <a:masterClrMapping/>
  </p:clrMapOvr>
</p:sld>
</file>

<file path=ppt/theme/theme1.xml><?xml version="1.0" encoding="utf-8"?>
<a:theme xmlns:a="http://schemas.openxmlformats.org/drawingml/2006/main" name="SQA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10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9FABB946-0470-4FE4-9F4E-774AD65256DD}"/>
    </a:ext>
  </a:extLst>
</a:theme>
</file>

<file path=ppt/theme/theme3.xml><?xml version="1.0" encoding="utf-8"?>
<a:theme xmlns:a="http://schemas.openxmlformats.org/drawingml/2006/main" name="SQA DARK BACKGROUND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ppt/theme/theme4.xml><?xml version="1.0" encoding="utf-8"?>
<a:theme xmlns:a="http://schemas.openxmlformats.org/drawingml/2006/main" name="SQA DARK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5.xml><?xml version="1.0" encoding="utf-8"?>
<a:theme xmlns:a="http://schemas.openxmlformats.org/drawingml/2006/main" name="SQA LARGE TEXT AND IMAG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7.xml><?xml version="1.0" encoding="utf-8"?>
<a:theme xmlns:a="http://schemas.openxmlformats.org/drawingml/2006/main" name="SQA LIGHT BACKGROUND PI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8.xml><?xml version="1.0" encoding="utf-8"?>
<a:theme xmlns:a="http://schemas.openxmlformats.org/drawingml/2006/main" name="SQA LIGHT BACKGROUND LARGE TEXT AND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B90444E2-5F3E-4873-A9B3-CCA1281FB2F2}"/>
    </a:ext>
  </a:extLst>
</a:theme>
</file>

<file path=ppt/theme/theme9.xml><?xml version="1.0" encoding="utf-8"?>
<a:theme xmlns:a="http://schemas.openxmlformats.org/drawingml/2006/main" name="SQA WEB and TELEPHO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QA_Corporate_Aug14.potx" id="{9B7B6E9F-1607-486B-A823-4C8269FD4706}" vid="{30C71AAD-07E7-4B16-BEA7-1444E9AA8CB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08A60A02D8E741B90CB889D8406B9B" ma:contentTypeVersion="8" ma:contentTypeDescription="Create a new document." ma:contentTypeScope="" ma:versionID="56e5747aeeacea547a03eff00d9fce7b">
  <xsd:schema xmlns:xsd="http://www.w3.org/2001/XMLSchema" xmlns:xs="http://www.w3.org/2001/XMLSchema" xmlns:p="http://schemas.microsoft.com/office/2006/metadata/properties" xmlns:ns3="6ee74f51-c739-462e-a66a-0a3ab74303dc" targetNamespace="http://schemas.microsoft.com/office/2006/metadata/properties" ma:root="true" ma:fieldsID="4dc8ff0dc4f58099083bc04fb3c8a9b1" ns3:_="">
    <xsd:import namespace="6ee74f51-c739-462e-a66a-0a3ab74303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4f51-c739-462e-a66a-0a3ab74303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B8561C-E3AA-400F-98D8-A780A7718B70}">
  <ds:schemaRefs>
    <ds:schemaRef ds:uri="http://schemas.openxmlformats.org/package/2006/metadata/core-properties"/>
    <ds:schemaRef ds:uri="http://www.w3.org/XML/1998/namespace"/>
    <ds:schemaRef ds:uri="http://purl.org/dc/terms/"/>
    <ds:schemaRef ds:uri="6ee74f51-c739-462e-a66a-0a3ab74303dc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E5F10F0-DF7D-4E57-836F-B1E7AB61EC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e74f51-c739-462e-a66a-0a3ab74303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4F061B-F6E5-4E84-BEA0-9C6EC54DE1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SQA_Corporate_Aug14</Template>
  <TotalTime>1494</TotalTime>
  <Words>130</Words>
  <Application>Microsoft Office PowerPoint</Application>
  <PresentationFormat>Custom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SQA HOLDING SLIDE</vt:lpstr>
      <vt:lpstr>SQA TITLE GOES HERE</vt:lpstr>
      <vt:lpstr>SQA DARK BACKGROUND </vt:lpstr>
      <vt:lpstr>SQA DARK BACKGROUND PICTURE</vt:lpstr>
      <vt:lpstr>SQA LARGE TEXT AND IMAGES</vt:lpstr>
      <vt:lpstr>SQA LIGHT BACKGROUND</vt:lpstr>
      <vt:lpstr>SQA LIGHT BACKGROUND PICTURE</vt:lpstr>
      <vt:lpstr>SQA LIGHT BACKGROUND LARGE TEXT AND IMAGES</vt:lpstr>
      <vt:lpstr>SQA WEB and TELEPHONE</vt:lpstr>
      <vt:lpstr>Custom Design</vt:lpstr>
      <vt:lpstr>          Modern Languages for              Life and Work Award</vt:lpstr>
      <vt:lpstr>PowerPoint Presentation</vt:lpstr>
      <vt:lpstr>Modern Languages for Life and Work</vt:lpstr>
      <vt:lpstr>Overview of Today</vt:lpstr>
      <vt:lpstr>Housekeeping</vt:lpstr>
      <vt:lpstr>PowerPoint Presentation</vt:lpstr>
      <vt:lpstr>PowerPoint Presentation</vt:lpstr>
    </vt:vector>
  </TitlesOfParts>
  <Company>SQA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Brown</dc:creator>
  <cp:lastModifiedBy>Alex Grant</cp:lastModifiedBy>
  <cp:revision>90</cp:revision>
  <cp:lastPrinted>2021-01-08T09:20:50Z</cp:lastPrinted>
  <dcterms:created xsi:type="dcterms:W3CDTF">2019-08-26T14:37:28Z</dcterms:created>
  <dcterms:modified xsi:type="dcterms:W3CDTF">2021-11-23T15:25:00Z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0x0101004D08A60A02D8E741B90CB889D8406B9B</vt:lpwstr>
  </property>
</Properties>
</file>