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61" r:id="rId5"/>
    <p:sldMasterId id="2147483664" r:id="rId6"/>
    <p:sldMasterId id="2147483668" r:id="rId7"/>
    <p:sldMasterId id="2147483670" r:id="rId8"/>
    <p:sldMasterId id="2147483652" r:id="rId9"/>
    <p:sldMasterId id="2147483658" r:id="rId10"/>
    <p:sldMasterId id="2147483672" r:id="rId11"/>
    <p:sldMasterId id="2147483654" r:id="rId12"/>
    <p:sldMasterId id="2147483675" r:id="rId13"/>
  </p:sldMasterIdLst>
  <p:notesMasterIdLst>
    <p:notesMasterId r:id="rId56"/>
  </p:notesMasterIdLst>
  <p:handoutMasterIdLst>
    <p:handoutMasterId r:id="rId57"/>
  </p:handoutMasterIdLst>
  <p:sldIdLst>
    <p:sldId id="256" r:id="rId14"/>
    <p:sldId id="298" r:id="rId15"/>
    <p:sldId id="300" r:id="rId16"/>
    <p:sldId id="301" r:id="rId17"/>
    <p:sldId id="312" r:id="rId18"/>
    <p:sldId id="302" r:id="rId19"/>
    <p:sldId id="299" r:id="rId20"/>
    <p:sldId id="305" r:id="rId21"/>
    <p:sldId id="307" r:id="rId22"/>
    <p:sldId id="306" r:id="rId23"/>
    <p:sldId id="293" r:id="rId24"/>
    <p:sldId id="297" r:id="rId25"/>
    <p:sldId id="303" r:id="rId26"/>
    <p:sldId id="308" r:id="rId27"/>
    <p:sldId id="309" r:id="rId28"/>
    <p:sldId id="311" r:id="rId29"/>
    <p:sldId id="336" r:id="rId30"/>
    <p:sldId id="313" r:id="rId31"/>
    <p:sldId id="326" r:id="rId32"/>
    <p:sldId id="314" r:id="rId33"/>
    <p:sldId id="315" r:id="rId34"/>
    <p:sldId id="316" r:id="rId35"/>
    <p:sldId id="317" r:id="rId36"/>
    <p:sldId id="327" r:id="rId37"/>
    <p:sldId id="318" r:id="rId38"/>
    <p:sldId id="321" r:id="rId39"/>
    <p:sldId id="322" r:id="rId40"/>
    <p:sldId id="328" r:id="rId41"/>
    <p:sldId id="329" r:id="rId42"/>
    <p:sldId id="330" r:id="rId43"/>
    <p:sldId id="323" r:id="rId44"/>
    <p:sldId id="324" r:id="rId45"/>
    <p:sldId id="325" r:id="rId46"/>
    <p:sldId id="331" r:id="rId47"/>
    <p:sldId id="333" r:id="rId48"/>
    <p:sldId id="334" r:id="rId49"/>
    <p:sldId id="332" r:id="rId50"/>
    <p:sldId id="280" r:id="rId51"/>
    <p:sldId id="276" r:id="rId52"/>
    <p:sldId id="337" r:id="rId53"/>
    <p:sldId id="335" r:id="rId54"/>
    <p:sldId id="267" r:id="rId55"/>
  </p:sldIdLst>
  <p:sldSz cx="7620000" cy="5715000"/>
  <p:notesSz cx="6858000" cy="994727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4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80EA2B-BE81-4749-B3AD-3F3C00C663A6}" v="5" dt="2021-11-22T11:55:33.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94719" autoAdjust="0"/>
  </p:normalViewPr>
  <p:slideViewPr>
    <p:cSldViewPr>
      <p:cViewPr varScale="1">
        <p:scale>
          <a:sx n="78" d="100"/>
          <a:sy n="78" d="100"/>
        </p:scale>
        <p:origin x="1386" y="84"/>
      </p:cViewPr>
      <p:guideLst>
        <p:guide orient="horz" pos="1800"/>
        <p:guide pos="2400"/>
      </p:guideLst>
    </p:cSldViewPr>
  </p:slideViewPr>
  <p:outlineViewPr>
    <p:cViewPr>
      <p:scale>
        <a:sx n="33" d="100"/>
        <a:sy n="33" d="100"/>
      </p:scale>
      <p:origin x="0" y="-3630"/>
    </p:cViewPr>
  </p:outlineViewPr>
  <p:notesTextViewPr>
    <p:cViewPr>
      <p:scale>
        <a:sx n="1" d="1"/>
        <a:sy n="1" d="1"/>
      </p:scale>
      <p:origin x="0" y="0"/>
    </p:cViewPr>
  </p:notesTextViewPr>
  <p:notesViewPr>
    <p:cSldViewPr>
      <p:cViewPr varScale="1">
        <p:scale>
          <a:sx n="51" d="100"/>
          <a:sy n="51" d="100"/>
        </p:scale>
        <p:origin x="300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2629" tIns="46314" rIns="92629" bIns="46314"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97364"/>
          </a:xfrm>
          <a:prstGeom prst="rect">
            <a:avLst/>
          </a:prstGeom>
        </p:spPr>
        <p:txBody>
          <a:bodyPr vert="horz" lIns="92629" tIns="46314" rIns="92629" bIns="46314" rtlCol="0"/>
          <a:lstStyle>
            <a:lvl1pPr algn="r">
              <a:defRPr sz="1200"/>
            </a:lvl1pPr>
          </a:lstStyle>
          <a:p>
            <a:fld id="{2B072E86-E9A4-49BD-8545-91D469BDCC25}" type="datetimeFigureOut">
              <a:rPr lang="en-GB" smtClean="0"/>
              <a:t>22/11/2021</a:t>
            </a:fld>
            <a:endParaRPr lang="en-GB" dirty="0"/>
          </a:p>
        </p:txBody>
      </p:sp>
      <p:sp>
        <p:nvSpPr>
          <p:cNvPr id="4" name="Footer Placeholder 3"/>
          <p:cNvSpPr>
            <a:spLocks noGrp="1"/>
          </p:cNvSpPr>
          <p:nvPr>
            <p:ph type="ftr" sz="quarter" idx="2"/>
          </p:nvPr>
        </p:nvSpPr>
        <p:spPr>
          <a:xfrm>
            <a:off x="0" y="9448184"/>
            <a:ext cx="2971800" cy="497364"/>
          </a:xfrm>
          <a:prstGeom prst="rect">
            <a:avLst/>
          </a:prstGeom>
        </p:spPr>
        <p:txBody>
          <a:bodyPr vert="horz" lIns="92629" tIns="46314" rIns="92629" bIns="46314"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9448184"/>
            <a:ext cx="2971800" cy="497364"/>
          </a:xfrm>
          <a:prstGeom prst="rect">
            <a:avLst/>
          </a:prstGeom>
        </p:spPr>
        <p:txBody>
          <a:bodyPr vert="horz" lIns="92629" tIns="46314" rIns="92629" bIns="46314" rtlCol="0" anchor="b"/>
          <a:lstStyle>
            <a:lvl1pPr algn="r">
              <a:defRPr sz="1200"/>
            </a:lvl1pPr>
          </a:lstStyle>
          <a:p>
            <a:fld id="{A0143985-CF63-4E79-BA84-92EC3409B420}" type="slidenum">
              <a:rPr lang="en-GB" smtClean="0"/>
              <a:t>‹#›</a:t>
            </a:fld>
            <a:endParaRPr lang="en-GB" dirty="0"/>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AE796C74-91FC-4C2A-88AE-B09BDC9C5F2F}" type="datetimeFigureOut">
              <a:rPr lang="en-GB" smtClean="0"/>
              <a:t>22/11/2021</a:t>
            </a:fld>
            <a:endParaRPr lang="en-GB"/>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64A94DEB-E59B-48D5-844F-04ED2E7205AE}" type="slidenum">
              <a:rPr lang="en-GB" smtClean="0"/>
              <a:t>‹#›</a:t>
            </a:fld>
            <a:endParaRPr lang="en-GB"/>
          </a:p>
        </p:txBody>
      </p:sp>
    </p:spTree>
    <p:extLst>
      <p:ext uri="{BB962C8B-B14F-4D97-AF65-F5344CB8AC3E}">
        <p14:creationId xmlns:p14="http://schemas.microsoft.com/office/powerpoint/2010/main" val="254088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26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aaa130df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aaa130df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00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aaa130df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aaa130df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475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aaa130df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aaa130df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51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aaa130df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aaa130df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50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aaa130df1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aaa130df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793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427c0b51e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427c0b51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652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427c0b51e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8427c0b51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49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68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427c0b51e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427c0b51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876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eaaa130df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eaaa130d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10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427c0b51e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427c0b51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258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aaa130df1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aaa130df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3417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aaa130df1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aaa130df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392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427c0b51e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427c0b51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38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aaa130df1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aaa130df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813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23875" y="3865614"/>
            <a:ext cx="6572250" cy="1368152"/>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86286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23875" y="1633364"/>
            <a:ext cx="6572250" cy="2160760"/>
          </a:xfrm>
          <a:prstGeom prst="rect">
            <a:avLst/>
          </a:prstGeom>
        </p:spPr>
        <p:txBody>
          <a:bodyPr/>
          <a:lstStyle>
            <a:lvl1pPr>
              <a:defRPr sz="2000">
                <a:latin typeface="Arial" panose="020B0604020202020204" pitchFamily="34" charset="0"/>
                <a:cs typeface="Arial" panose="020B0604020202020204" pitchFamily="34" charset="0"/>
              </a:defRPr>
            </a:lvl1pPr>
            <a:lvl2pPr>
              <a:defRPr sz="1667">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33">
                <a:latin typeface="Arial" panose="020B0604020202020204" pitchFamily="34" charset="0"/>
                <a:cs typeface="Arial" panose="020B0604020202020204" pitchFamily="34" charset="0"/>
              </a:defRPr>
            </a:lvl4pPr>
            <a:lvl5pPr>
              <a:defRPr sz="1167">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8"/>
          <p:cNvSpPr>
            <a:spLocks noGrp="1"/>
          </p:cNvSpPr>
          <p:nvPr>
            <p:ph type="title"/>
          </p:nvPr>
        </p:nvSpPr>
        <p:spPr>
          <a:xfrm>
            <a:off x="523875" y="304800"/>
            <a:ext cx="6572250" cy="1104900"/>
          </a:xfrm>
          <a:prstGeom prst="rect">
            <a:avLst/>
          </a:prstGeom>
        </p:spPr>
        <p:txBody>
          <a:bodyPr/>
          <a:lstStyle>
            <a:lvl1pPr algn="l">
              <a:defRPr sz="30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78012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39972" y="696915"/>
            <a:ext cx="3834425" cy="3097212"/>
          </a:xfrm>
          <a:prstGeom prst="rect">
            <a:avLst/>
          </a:prstGeom>
        </p:spPr>
        <p:txBody>
          <a:bodyPr/>
          <a:lstStyle>
            <a:lvl1pPr marL="160720" indent="-160720">
              <a:buFont typeface="Symbol" panose="05050102010706020507" pitchFamily="18" charset="2"/>
              <a:buChar char=""/>
              <a:defRPr sz="2000">
                <a:latin typeface="Arial" panose="020B0604020202020204" pitchFamily="34" charset="0"/>
                <a:cs typeface="Arial" panose="020B0604020202020204" pitchFamily="34" charset="0"/>
              </a:defRPr>
            </a:lvl1pPr>
            <a:lvl2pPr>
              <a:defRPr sz="1667">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33">
                <a:latin typeface="Arial" panose="020B0604020202020204" pitchFamily="34" charset="0"/>
                <a:cs typeface="Arial" panose="020B0604020202020204" pitchFamily="34" charset="0"/>
              </a:defRPr>
            </a:lvl4pPr>
            <a:lvl5pPr>
              <a:defRPr sz="1167">
                <a:latin typeface="Arial" panose="020B0604020202020204" pitchFamily="34" charset="0"/>
                <a:cs typeface="Arial" panose="020B0604020202020204" pitchFamily="34" charset="0"/>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p:cNvSpPr>
            <a:spLocks noGrp="1"/>
          </p:cNvSpPr>
          <p:nvPr>
            <p:ph type="pic" sz="quarter" idx="11"/>
          </p:nvPr>
        </p:nvSpPr>
        <p:spPr>
          <a:xfrm>
            <a:off x="245269" y="696915"/>
            <a:ext cx="3132535" cy="3097212"/>
          </a:xfrm>
          <a:prstGeom prst="rect">
            <a:avLst/>
          </a:prstGeom>
        </p:spPr>
        <p:txBody>
          <a:bodyPr/>
          <a:lstStyle/>
          <a:p>
            <a:endParaRPr lang="en-GB" dirty="0"/>
          </a:p>
        </p:txBody>
      </p:sp>
    </p:spTree>
    <p:extLst>
      <p:ext uri="{BB962C8B-B14F-4D97-AF65-F5344CB8AC3E}">
        <p14:creationId xmlns:p14="http://schemas.microsoft.com/office/powerpoint/2010/main" val="48988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304800"/>
            <a:ext cx="6572250" cy="1104900"/>
          </a:xfrm>
          <a:prstGeom prst="rect">
            <a:avLst/>
          </a:prstGeom>
        </p:spPr>
        <p:txBody>
          <a:bodyPr/>
          <a:lstStyle>
            <a:lvl1pPr algn="l">
              <a:defRPr sz="3000" b="1">
                <a:latin typeface="Arial" panose="020B0604020202020204" pitchFamily="34" charset="0"/>
                <a:cs typeface="Arial" panose="020B0604020202020204" pitchFamily="34" charset="0"/>
              </a:defRPr>
            </a:lvl1pPr>
          </a:lstStyle>
          <a:p>
            <a:br>
              <a:rPr lang="en-GB" dirty="0"/>
            </a:br>
            <a:endParaRPr lang="en-GB" dirty="0"/>
          </a:p>
        </p:txBody>
      </p:sp>
    </p:spTree>
    <p:extLst>
      <p:ext uri="{BB962C8B-B14F-4D97-AF65-F5344CB8AC3E}">
        <p14:creationId xmlns:p14="http://schemas.microsoft.com/office/powerpoint/2010/main" val="1750284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2500" y="935038"/>
            <a:ext cx="5715000" cy="199072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952500" y="3001963"/>
            <a:ext cx="5715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1D2283-09C4-4F0D-970A-48E090CE48CF}"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1619277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1D2283-09C4-4F0D-970A-48E090CE48CF}"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297164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700" y="1425575"/>
            <a:ext cx="6572250" cy="2376488"/>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520700" y="3824288"/>
            <a:ext cx="657225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1D2283-09C4-4F0D-970A-48E090CE48CF}"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3646510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3875" y="1520825"/>
            <a:ext cx="3209925"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86200" y="1520825"/>
            <a:ext cx="3209925"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1D2283-09C4-4F0D-970A-48E090CE48CF}"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388308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463" y="304800"/>
            <a:ext cx="6572250" cy="1104900"/>
          </a:xfrm>
        </p:spPr>
        <p:txBody>
          <a:bodyPr/>
          <a:lstStyle/>
          <a:p>
            <a:r>
              <a:rPr lang="en-US"/>
              <a:t>Click to edit Master title style</a:t>
            </a:r>
            <a:endParaRPr lang="en-GB"/>
          </a:p>
        </p:txBody>
      </p:sp>
      <p:sp>
        <p:nvSpPr>
          <p:cNvPr id="3" name="Text Placeholder 2"/>
          <p:cNvSpPr>
            <a:spLocks noGrp="1"/>
          </p:cNvSpPr>
          <p:nvPr>
            <p:ph type="body" idx="1"/>
          </p:nvPr>
        </p:nvSpPr>
        <p:spPr>
          <a:xfrm>
            <a:off x="525463" y="1401763"/>
            <a:ext cx="3222625"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25463" y="2087563"/>
            <a:ext cx="3222625"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857625" y="1401763"/>
            <a:ext cx="32400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57625" y="2087563"/>
            <a:ext cx="32400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1D2283-09C4-4F0D-970A-48E090CE48CF}" type="datetimeFigureOut">
              <a:rPr lang="en-GB" smtClean="0"/>
              <a:t>22/11/2021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2721062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1D2283-09C4-4F0D-970A-48E090CE48CF}" type="datetimeFigureOut">
              <a:rPr lang="en-GB" smtClean="0"/>
              <a:t>22/11/2021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284190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23875" y="2641477"/>
            <a:ext cx="6572250" cy="2592288"/>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089767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D2283-09C4-4F0D-970A-48E090CE48CF}" type="datetimeFigureOut">
              <a:rPr lang="en-GB" smtClean="0"/>
              <a:t>22/11/2021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3106250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463" y="381000"/>
            <a:ext cx="2457450" cy="13335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240088" y="822325"/>
            <a:ext cx="3857625"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5463" y="1714500"/>
            <a:ext cx="245745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1D2283-09C4-4F0D-970A-48E090CE48CF}"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105364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463" y="381000"/>
            <a:ext cx="2457450" cy="13335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240088" y="822325"/>
            <a:ext cx="3857625"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525463" y="1714500"/>
            <a:ext cx="245745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1D2283-09C4-4F0D-970A-48E090CE48CF}"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925854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1D2283-09C4-4F0D-970A-48E090CE48CF}"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1062268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53063" y="304800"/>
            <a:ext cx="1643062" cy="48434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3875" y="304800"/>
            <a:ext cx="4776788"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1D2283-09C4-4F0D-970A-48E090CE48CF}"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32424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3875" y="304800"/>
            <a:ext cx="6572250" cy="1104900"/>
          </a:xfrm>
          <a:prstGeom prst="rect">
            <a:avLst/>
          </a:prstGeom>
        </p:spPr>
        <p:txBody>
          <a:bodyPr/>
          <a:lstStyle>
            <a:lvl1pPr>
              <a:defRPr sz="3000" b="1">
                <a:solidFill>
                  <a:schemeClr val="bg1"/>
                </a:solidFill>
              </a:defRPr>
            </a:lvl1pPr>
          </a:lstStyle>
          <a:p>
            <a:r>
              <a:rPr lang="en-US" dirty="0"/>
              <a:t>Click to edit Master title style</a:t>
            </a:r>
            <a:endParaRPr lang="en-GB" dirty="0"/>
          </a:p>
        </p:txBody>
      </p:sp>
      <p:sp>
        <p:nvSpPr>
          <p:cNvPr id="8" name="Text Placeholder 7"/>
          <p:cNvSpPr>
            <a:spLocks noGrp="1"/>
          </p:cNvSpPr>
          <p:nvPr>
            <p:ph type="body" sz="quarter" idx="10" hasCustomPrompt="1"/>
          </p:nvPr>
        </p:nvSpPr>
        <p:spPr>
          <a:xfrm>
            <a:off x="523875" y="1704976"/>
            <a:ext cx="6572250" cy="2089150"/>
          </a:xfrm>
          <a:prstGeom prst="rect">
            <a:avLst/>
          </a:prstGeom>
        </p:spPr>
        <p:txBody>
          <a:bodyPr/>
          <a:lstStyle>
            <a:lvl1pPr>
              <a:defRPr sz="2000">
                <a:solidFill>
                  <a:schemeClr val="bg1"/>
                </a:solidFill>
              </a:defRPr>
            </a:lvl1pPr>
            <a:lvl2pPr>
              <a:defRPr sz="1667">
                <a:solidFill>
                  <a:schemeClr val="bg1"/>
                </a:solidFill>
              </a:defRPr>
            </a:lvl2pPr>
            <a:lvl3pPr>
              <a:defRPr sz="1500">
                <a:solidFill>
                  <a:schemeClr val="bg1"/>
                </a:solidFill>
              </a:defRPr>
            </a:lvl3pPr>
            <a:lvl4pPr>
              <a:defRPr sz="1333">
                <a:solidFill>
                  <a:schemeClr val="bg1"/>
                </a:solidFill>
              </a:defRPr>
            </a:lvl4pPr>
            <a:lvl5pPr>
              <a:defRPr sz="1167">
                <a:solidFill>
                  <a:schemeClr val="bg1"/>
                </a:solidFill>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0169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865"/>
            <a:ext cx="6858000" cy="952500"/>
          </a:xfrm>
        </p:spPr>
        <p:txBody>
          <a:bodyPr/>
          <a:lstStyle/>
          <a:p>
            <a:r>
              <a:rPr lang="en-US"/>
              <a:t>Click to edit Master title style</a:t>
            </a:r>
          </a:p>
        </p:txBody>
      </p:sp>
      <p:sp>
        <p:nvSpPr>
          <p:cNvPr id="3" name="Text Placeholder 2"/>
          <p:cNvSpPr>
            <a:spLocks noGrp="1"/>
          </p:cNvSpPr>
          <p:nvPr>
            <p:ph type="body" sz="half" idx="1"/>
          </p:nvPr>
        </p:nvSpPr>
        <p:spPr>
          <a:xfrm>
            <a:off x="381000" y="1333501"/>
            <a:ext cx="3365500" cy="3743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73500" y="1333501"/>
            <a:ext cx="3365500" cy="3743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74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865"/>
            <a:ext cx="6858000" cy="952500"/>
          </a:xfrm>
        </p:spPr>
        <p:txBody>
          <a:bodyPr/>
          <a:lstStyle/>
          <a:p>
            <a:r>
              <a:rPr lang="en-US"/>
              <a:t>Click to edit Master title style</a:t>
            </a:r>
          </a:p>
        </p:txBody>
      </p:sp>
      <p:sp>
        <p:nvSpPr>
          <p:cNvPr id="3" name="Table Placeholder 2"/>
          <p:cNvSpPr>
            <a:spLocks noGrp="1"/>
          </p:cNvSpPr>
          <p:nvPr>
            <p:ph type="tbl" idx="1"/>
          </p:nvPr>
        </p:nvSpPr>
        <p:spPr>
          <a:xfrm>
            <a:off x="381000" y="1333501"/>
            <a:ext cx="6858000" cy="3743854"/>
          </a:xfrm>
        </p:spPr>
        <p:txBody>
          <a:bodyPr/>
          <a:lstStyle/>
          <a:p>
            <a:pPr lvl="0"/>
            <a:endParaRPr lang="en-US" noProof="0"/>
          </a:p>
        </p:txBody>
      </p:sp>
    </p:spTree>
    <p:extLst>
      <p:ext uri="{BB962C8B-B14F-4D97-AF65-F5344CB8AC3E}">
        <p14:creationId xmlns:p14="http://schemas.microsoft.com/office/powerpoint/2010/main" val="411472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flipH="1">
            <a:off x="6872000" y="4717695"/>
            <a:ext cx="748000" cy="997333"/>
          </a:xfrm>
          <a:prstGeom prst="rtTriangle">
            <a:avLst/>
          </a:prstGeom>
          <a:solidFill>
            <a:schemeClr val="lt1"/>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170"/>
          </a:p>
        </p:txBody>
      </p:sp>
      <p:sp>
        <p:nvSpPr>
          <p:cNvPr id="11" name="Google Shape;11;p2"/>
          <p:cNvSpPr/>
          <p:nvPr/>
        </p:nvSpPr>
        <p:spPr>
          <a:xfrm flipH="1">
            <a:off x="6872000" y="4717639"/>
            <a:ext cx="748000" cy="997333"/>
          </a:xfrm>
          <a:prstGeom prst="round1Rect">
            <a:avLst>
              <a:gd name="adj" fmla="val 16667"/>
            </a:avLst>
          </a:prstGeom>
          <a:solidFill>
            <a:schemeClr val="lt1">
              <a:alpha val="68080"/>
            </a:schemeClr>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170"/>
          </a:p>
        </p:txBody>
      </p:sp>
      <p:sp>
        <p:nvSpPr>
          <p:cNvPr id="12" name="Google Shape;12;p2"/>
          <p:cNvSpPr txBox="1">
            <a:spLocks noGrp="1"/>
          </p:cNvSpPr>
          <p:nvPr>
            <p:ph type="ctrTitle"/>
          </p:nvPr>
        </p:nvSpPr>
        <p:spPr>
          <a:xfrm>
            <a:off x="325438" y="2021417"/>
            <a:ext cx="6851750" cy="1037333"/>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000"/>
            </a:lvl1pPr>
            <a:lvl2pPr lvl="1">
              <a:spcBef>
                <a:spcPts val="0"/>
              </a:spcBef>
              <a:spcAft>
                <a:spcPts val="0"/>
              </a:spcAft>
              <a:buSzPts val="4800"/>
              <a:buNone/>
              <a:defRPr sz="4000"/>
            </a:lvl2pPr>
            <a:lvl3pPr lvl="2">
              <a:spcBef>
                <a:spcPts val="0"/>
              </a:spcBef>
              <a:spcAft>
                <a:spcPts val="0"/>
              </a:spcAft>
              <a:buSzPts val="4800"/>
              <a:buNone/>
              <a:defRPr sz="4000"/>
            </a:lvl3pPr>
            <a:lvl4pPr lvl="3">
              <a:spcBef>
                <a:spcPts val="0"/>
              </a:spcBef>
              <a:spcAft>
                <a:spcPts val="0"/>
              </a:spcAft>
              <a:buSzPts val="4800"/>
              <a:buNone/>
              <a:defRPr sz="4000"/>
            </a:lvl4pPr>
            <a:lvl5pPr lvl="4">
              <a:spcBef>
                <a:spcPts val="0"/>
              </a:spcBef>
              <a:spcAft>
                <a:spcPts val="0"/>
              </a:spcAft>
              <a:buSzPts val="4800"/>
              <a:buNone/>
              <a:defRPr sz="4000"/>
            </a:lvl5pPr>
            <a:lvl6pPr lvl="5">
              <a:spcBef>
                <a:spcPts val="0"/>
              </a:spcBef>
              <a:spcAft>
                <a:spcPts val="0"/>
              </a:spcAft>
              <a:buSzPts val="4800"/>
              <a:buNone/>
              <a:defRPr sz="4000"/>
            </a:lvl6pPr>
            <a:lvl7pPr lvl="6">
              <a:spcBef>
                <a:spcPts val="0"/>
              </a:spcBef>
              <a:spcAft>
                <a:spcPts val="0"/>
              </a:spcAft>
              <a:buSzPts val="4800"/>
              <a:buNone/>
              <a:defRPr sz="4000"/>
            </a:lvl7pPr>
            <a:lvl8pPr lvl="7">
              <a:spcBef>
                <a:spcPts val="0"/>
              </a:spcBef>
              <a:spcAft>
                <a:spcPts val="0"/>
              </a:spcAft>
              <a:buSzPts val="4800"/>
              <a:buNone/>
              <a:defRPr sz="4000"/>
            </a:lvl8pPr>
            <a:lvl9pPr lvl="8">
              <a:spcBef>
                <a:spcPts val="0"/>
              </a:spcBef>
              <a:spcAft>
                <a:spcPts val="0"/>
              </a:spcAft>
              <a:buSzPts val="4800"/>
              <a:buNone/>
              <a:defRPr sz="4000"/>
            </a:lvl9pPr>
          </a:lstStyle>
          <a:p>
            <a:endParaRPr/>
          </a:p>
        </p:txBody>
      </p:sp>
      <p:sp>
        <p:nvSpPr>
          <p:cNvPr id="13" name="Google Shape;13;p2"/>
          <p:cNvSpPr txBox="1">
            <a:spLocks noGrp="1"/>
          </p:cNvSpPr>
          <p:nvPr>
            <p:ph type="subTitle" idx="1"/>
          </p:nvPr>
        </p:nvSpPr>
        <p:spPr>
          <a:xfrm>
            <a:off x="325438" y="3099033"/>
            <a:ext cx="6851750" cy="48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500">
                <a:solidFill>
                  <a:schemeClr val="lt1"/>
                </a:solidFill>
              </a:defRPr>
            </a:lvl2pPr>
            <a:lvl3pPr lvl="2">
              <a:lnSpc>
                <a:spcPct val="100000"/>
              </a:lnSpc>
              <a:spcBef>
                <a:spcPts val="0"/>
              </a:spcBef>
              <a:spcAft>
                <a:spcPts val="0"/>
              </a:spcAft>
              <a:buClr>
                <a:schemeClr val="lt1"/>
              </a:buClr>
              <a:buSzPts val="1800"/>
              <a:buNone/>
              <a:defRPr sz="1500">
                <a:solidFill>
                  <a:schemeClr val="lt1"/>
                </a:solidFill>
              </a:defRPr>
            </a:lvl3pPr>
            <a:lvl4pPr lvl="3">
              <a:lnSpc>
                <a:spcPct val="100000"/>
              </a:lnSpc>
              <a:spcBef>
                <a:spcPts val="0"/>
              </a:spcBef>
              <a:spcAft>
                <a:spcPts val="0"/>
              </a:spcAft>
              <a:buClr>
                <a:schemeClr val="lt1"/>
              </a:buClr>
              <a:buSzPts val="1800"/>
              <a:buNone/>
              <a:defRPr sz="1500">
                <a:solidFill>
                  <a:schemeClr val="lt1"/>
                </a:solidFill>
              </a:defRPr>
            </a:lvl4pPr>
            <a:lvl5pPr lvl="4">
              <a:lnSpc>
                <a:spcPct val="100000"/>
              </a:lnSpc>
              <a:spcBef>
                <a:spcPts val="0"/>
              </a:spcBef>
              <a:spcAft>
                <a:spcPts val="0"/>
              </a:spcAft>
              <a:buClr>
                <a:schemeClr val="lt1"/>
              </a:buClr>
              <a:buSzPts val="1800"/>
              <a:buNone/>
              <a:defRPr sz="1500">
                <a:solidFill>
                  <a:schemeClr val="lt1"/>
                </a:solidFill>
              </a:defRPr>
            </a:lvl5pPr>
            <a:lvl6pPr lvl="5">
              <a:lnSpc>
                <a:spcPct val="100000"/>
              </a:lnSpc>
              <a:spcBef>
                <a:spcPts val="0"/>
              </a:spcBef>
              <a:spcAft>
                <a:spcPts val="0"/>
              </a:spcAft>
              <a:buClr>
                <a:schemeClr val="lt1"/>
              </a:buClr>
              <a:buSzPts val="1800"/>
              <a:buNone/>
              <a:defRPr sz="1500">
                <a:solidFill>
                  <a:schemeClr val="lt1"/>
                </a:solidFill>
              </a:defRPr>
            </a:lvl6pPr>
            <a:lvl7pPr lvl="6">
              <a:lnSpc>
                <a:spcPct val="100000"/>
              </a:lnSpc>
              <a:spcBef>
                <a:spcPts val="0"/>
              </a:spcBef>
              <a:spcAft>
                <a:spcPts val="0"/>
              </a:spcAft>
              <a:buClr>
                <a:schemeClr val="lt1"/>
              </a:buClr>
              <a:buSzPts val="1800"/>
              <a:buNone/>
              <a:defRPr sz="1500">
                <a:solidFill>
                  <a:schemeClr val="lt1"/>
                </a:solidFill>
              </a:defRPr>
            </a:lvl7pPr>
            <a:lvl8pPr lvl="7">
              <a:lnSpc>
                <a:spcPct val="100000"/>
              </a:lnSpc>
              <a:spcBef>
                <a:spcPts val="0"/>
              </a:spcBef>
              <a:spcAft>
                <a:spcPts val="0"/>
              </a:spcAft>
              <a:buClr>
                <a:schemeClr val="lt1"/>
              </a:buClr>
              <a:buSzPts val="1800"/>
              <a:buNone/>
              <a:defRPr sz="1500">
                <a:solidFill>
                  <a:schemeClr val="lt1"/>
                </a:solidFill>
              </a:defRPr>
            </a:lvl8pPr>
            <a:lvl9pPr lvl="8">
              <a:lnSpc>
                <a:spcPct val="100000"/>
              </a:lnSpc>
              <a:spcBef>
                <a:spcPts val="0"/>
              </a:spcBef>
              <a:spcAft>
                <a:spcPts val="0"/>
              </a:spcAft>
              <a:buClr>
                <a:schemeClr val="lt1"/>
              </a:buClr>
              <a:buSzPts val="1800"/>
              <a:buNone/>
              <a:defRPr sz="1500">
                <a:solidFill>
                  <a:schemeClr val="lt1"/>
                </a:solidFill>
              </a:defRPr>
            </a:lvl9pPr>
          </a:lstStyle>
          <a:p>
            <a:endParaRPr/>
          </a:p>
        </p:txBody>
      </p:sp>
      <p:sp>
        <p:nvSpPr>
          <p:cNvPr id="14" name="Google Shape;14;p2"/>
          <p:cNvSpPr txBox="1">
            <a:spLocks noGrp="1"/>
          </p:cNvSpPr>
          <p:nvPr>
            <p:ph type="sldNum" idx="12"/>
          </p:nvPr>
        </p:nvSpPr>
        <p:spPr>
          <a:xfrm>
            <a:off x="7102951" y="5217359"/>
            <a:ext cx="457250" cy="43733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388992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1873333"/>
            <a:ext cx="7620000" cy="3841667"/>
          </a:xfrm>
          <a:prstGeom prst="rect">
            <a:avLst/>
          </a:prstGeom>
          <a:solidFill>
            <a:schemeClr val="accent4"/>
          </a:soli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170"/>
          </a:p>
        </p:txBody>
      </p:sp>
      <p:sp>
        <p:nvSpPr>
          <p:cNvPr id="20" name="Google Shape;20;p4"/>
          <p:cNvSpPr/>
          <p:nvPr/>
        </p:nvSpPr>
        <p:spPr>
          <a:xfrm>
            <a:off x="0" y="1873333"/>
            <a:ext cx="7620000" cy="120667"/>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76188" tIns="76188" rIns="76188" bIns="76188" anchor="ctr" anchorCtr="0">
            <a:noAutofit/>
          </a:bodyPr>
          <a:lstStyle/>
          <a:p>
            <a:pPr marL="0" lvl="0" indent="0" algn="l" rtl="0">
              <a:spcBef>
                <a:spcPts val="0"/>
              </a:spcBef>
              <a:spcAft>
                <a:spcPts val="0"/>
              </a:spcAft>
              <a:buNone/>
            </a:pPr>
            <a:endParaRPr sz="1170"/>
          </a:p>
        </p:txBody>
      </p:sp>
      <p:sp>
        <p:nvSpPr>
          <p:cNvPr id="21" name="Google Shape;21;p4"/>
          <p:cNvSpPr txBox="1">
            <a:spLocks noGrp="1"/>
          </p:cNvSpPr>
          <p:nvPr>
            <p:ph type="title"/>
          </p:nvPr>
        </p:nvSpPr>
        <p:spPr>
          <a:xfrm>
            <a:off x="393250" y="820806"/>
            <a:ext cx="6851750" cy="8530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393250" y="2132306"/>
            <a:ext cx="6851750" cy="3011333"/>
          </a:xfrm>
          <a:prstGeom prst="rect">
            <a:avLst/>
          </a:prstGeom>
        </p:spPr>
        <p:txBody>
          <a:bodyPr spcFirstLastPara="1" wrap="square" lIns="91425" tIns="91425" rIns="91425" bIns="91425" anchor="t" anchorCtr="0">
            <a:noAutofit/>
          </a:bodyPr>
          <a:lstStyle>
            <a:lvl1pPr marL="380985" lvl="0" indent="-285739">
              <a:spcBef>
                <a:spcPts val="0"/>
              </a:spcBef>
              <a:spcAft>
                <a:spcPts val="0"/>
              </a:spcAft>
              <a:buSzPts val="1800"/>
              <a:buChar char="●"/>
              <a:defRPr/>
            </a:lvl1pPr>
            <a:lvl2pPr marL="761970" lvl="1" indent="-264573">
              <a:spcBef>
                <a:spcPts val="1333"/>
              </a:spcBef>
              <a:spcAft>
                <a:spcPts val="0"/>
              </a:spcAft>
              <a:buSzPts val="1400"/>
              <a:buChar char="○"/>
              <a:defRPr/>
            </a:lvl2pPr>
            <a:lvl3pPr marL="1142954" lvl="2" indent="-264573">
              <a:spcBef>
                <a:spcPts val="1333"/>
              </a:spcBef>
              <a:spcAft>
                <a:spcPts val="0"/>
              </a:spcAft>
              <a:buSzPts val="1400"/>
              <a:buChar char="■"/>
              <a:defRPr/>
            </a:lvl3pPr>
            <a:lvl4pPr marL="1523939" lvl="3" indent="-264573">
              <a:spcBef>
                <a:spcPts val="1333"/>
              </a:spcBef>
              <a:spcAft>
                <a:spcPts val="0"/>
              </a:spcAft>
              <a:buSzPts val="1400"/>
              <a:buChar char="●"/>
              <a:defRPr/>
            </a:lvl4pPr>
            <a:lvl5pPr marL="1904924" lvl="4" indent="-264573">
              <a:spcBef>
                <a:spcPts val="1333"/>
              </a:spcBef>
              <a:spcAft>
                <a:spcPts val="0"/>
              </a:spcAft>
              <a:buSzPts val="1400"/>
              <a:buChar char="○"/>
              <a:defRPr/>
            </a:lvl5pPr>
            <a:lvl6pPr marL="2285909" lvl="5" indent="-264573">
              <a:spcBef>
                <a:spcPts val="1333"/>
              </a:spcBef>
              <a:spcAft>
                <a:spcPts val="0"/>
              </a:spcAft>
              <a:buSzPts val="1400"/>
              <a:buChar char="■"/>
              <a:defRPr/>
            </a:lvl6pPr>
            <a:lvl7pPr marL="2666893" lvl="6" indent="-264573">
              <a:spcBef>
                <a:spcPts val="1333"/>
              </a:spcBef>
              <a:spcAft>
                <a:spcPts val="0"/>
              </a:spcAft>
              <a:buSzPts val="1400"/>
              <a:buChar char="●"/>
              <a:defRPr/>
            </a:lvl7pPr>
            <a:lvl8pPr marL="3047878" lvl="7" indent="-264573">
              <a:spcBef>
                <a:spcPts val="1333"/>
              </a:spcBef>
              <a:spcAft>
                <a:spcPts val="0"/>
              </a:spcAft>
              <a:buSzPts val="1400"/>
              <a:buChar char="○"/>
              <a:defRPr/>
            </a:lvl8pPr>
            <a:lvl9pPr marL="3428863" lvl="8" indent="-264573">
              <a:spcBef>
                <a:spcPts val="1333"/>
              </a:spcBef>
              <a:spcAft>
                <a:spcPts val="1333"/>
              </a:spcAft>
              <a:buSzPts val="1400"/>
              <a:buChar char="■"/>
              <a:defRPr/>
            </a:lvl9pPr>
          </a:lstStyle>
          <a:p>
            <a:endParaRPr/>
          </a:p>
        </p:txBody>
      </p:sp>
      <p:sp>
        <p:nvSpPr>
          <p:cNvPr id="23" name="Google Shape;23;p4"/>
          <p:cNvSpPr txBox="1">
            <a:spLocks noGrp="1"/>
          </p:cNvSpPr>
          <p:nvPr>
            <p:ph type="sldNum" idx="12"/>
          </p:nvPr>
        </p:nvSpPr>
        <p:spPr>
          <a:xfrm>
            <a:off x="7102951" y="5217359"/>
            <a:ext cx="457250" cy="43733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1972813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39972" y="696915"/>
            <a:ext cx="3834425" cy="3097212"/>
          </a:xfrm>
          <a:prstGeom prst="rect">
            <a:avLst/>
          </a:prstGeom>
        </p:spPr>
        <p:txBody>
          <a:bodyPr/>
          <a:lstStyle>
            <a:lvl1pPr marL="160720" indent="-160720">
              <a:buFont typeface="Symbol" panose="05050102010706020507" pitchFamily="18" charset="2"/>
              <a:buChar char=""/>
              <a:defRPr sz="2000">
                <a:latin typeface="Arial" panose="020B0604020202020204" pitchFamily="34" charset="0"/>
                <a:cs typeface="Arial" panose="020B0604020202020204" pitchFamily="34" charset="0"/>
              </a:defRPr>
            </a:lvl1pPr>
            <a:lvl2pPr>
              <a:defRPr sz="1667">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33">
                <a:latin typeface="Arial" panose="020B0604020202020204" pitchFamily="34" charset="0"/>
                <a:cs typeface="Arial" panose="020B0604020202020204" pitchFamily="34" charset="0"/>
              </a:defRPr>
            </a:lvl4pPr>
            <a:lvl5pPr>
              <a:defRPr sz="1167">
                <a:latin typeface="Arial" panose="020B0604020202020204" pitchFamily="34" charset="0"/>
                <a:cs typeface="Arial" panose="020B0604020202020204" pitchFamily="34" charset="0"/>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p:cNvSpPr>
            <a:spLocks noGrp="1"/>
          </p:cNvSpPr>
          <p:nvPr>
            <p:ph type="pic" sz="quarter" idx="11"/>
          </p:nvPr>
        </p:nvSpPr>
        <p:spPr>
          <a:xfrm>
            <a:off x="245269" y="696915"/>
            <a:ext cx="3132535" cy="3097212"/>
          </a:xfrm>
          <a:prstGeom prst="rect">
            <a:avLst/>
          </a:prstGeom>
        </p:spPr>
        <p:txBody>
          <a:bodyPr/>
          <a:lstStyle/>
          <a:p>
            <a:endParaRPr lang="en-GB" dirty="0"/>
          </a:p>
        </p:txBody>
      </p:sp>
    </p:spTree>
    <p:extLst>
      <p:ext uri="{BB962C8B-B14F-4D97-AF65-F5344CB8AC3E}">
        <p14:creationId xmlns:p14="http://schemas.microsoft.com/office/powerpoint/2010/main" val="176313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304800"/>
            <a:ext cx="6572250" cy="1104900"/>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GB" dirty="0"/>
              <a:t>Use me for large images, graphics or tables.</a:t>
            </a:r>
          </a:p>
        </p:txBody>
      </p:sp>
    </p:spTree>
    <p:extLst>
      <p:ext uri="{BB962C8B-B14F-4D97-AF65-F5344CB8AC3E}">
        <p14:creationId xmlns:p14="http://schemas.microsoft.com/office/powerpoint/2010/main" val="1350675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1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28586" rtl="0" eaLnBrk="1" latinLnBrk="0" hangingPunct="1">
        <a:spcBef>
          <a:spcPct val="0"/>
        </a:spcBef>
        <a:buNone/>
        <a:defRPr sz="2062" kern="1200">
          <a:solidFill>
            <a:schemeClr val="tx1"/>
          </a:solidFill>
          <a:latin typeface="+mj-lt"/>
          <a:ea typeface="+mj-ea"/>
          <a:cs typeface="+mj-cs"/>
        </a:defRPr>
      </a:lvl1pPr>
    </p:titleStyle>
    <p:bodyStyle>
      <a:lvl1pPr marL="160720" indent="-160720" algn="l" defTabSz="42858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1pPr>
      <a:lvl2pPr marL="348227" indent="-133934" algn="l" defTabSz="428586" rtl="0" eaLnBrk="1" latinLnBrk="0" hangingPunct="1">
        <a:spcBef>
          <a:spcPct val="20000"/>
        </a:spcBef>
        <a:buFont typeface="Arial" panose="020B0604020202020204" pitchFamily="34" charset="0"/>
        <a:buChar char="–"/>
        <a:defRPr sz="1312" kern="1200">
          <a:solidFill>
            <a:schemeClr val="tx1"/>
          </a:solidFill>
          <a:latin typeface="+mn-lt"/>
          <a:ea typeface="+mn-ea"/>
          <a:cs typeface="+mn-cs"/>
        </a:defRPr>
      </a:lvl2pPr>
      <a:lvl3pPr marL="535732" indent="-107146" algn="l" defTabSz="428586"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75002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4pPr>
      <a:lvl5pPr marL="964321"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3875" y="304800"/>
            <a:ext cx="6572250" cy="11049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23875" y="1520825"/>
            <a:ext cx="657225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23875" y="5297488"/>
            <a:ext cx="17145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331D2283-09C4-4F0D-970A-48E090CE48CF}" type="datetimeFigureOut">
              <a:rPr lang="en-GB" smtClean="0"/>
              <a:t>22/11/2021</a:t>
            </a:fld>
            <a:endParaRPr lang="en-GB"/>
          </a:p>
        </p:txBody>
      </p:sp>
      <p:sp>
        <p:nvSpPr>
          <p:cNvPr id="5" name="Footer Placeholder 4"/>
          <p:cNvSpPr>
            <a:spLocks noGrp="1"/>
          </p:cNvSpPr>
          <p:nvPr>
            <p:ph type="ftr" sz="quarter" idx="3"/>
          </p:nvPr>
        </p:nvSpPr>
        <p:spPr>
          <a:xfrm>
            <a:off x="2524125" y="5297488"/>
            <a:ext cx="257175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81625" y="5297488"/>
            <a:ext cx="17145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A5185E84-524B-4A4A-A5D8-0BD2F70AE967}" type="slidenum">
              <a:rPr lang="en-GB" smtClean="0"/>
              <a:t>‹#›</a:t>
            </a:fld>
            <a:endParaRPr lang="en-GB"/>
          </a:p>
        </p:txBody>
      </p:sp>
    </p:spTree>
    <p:extLst>
      <p:ext uri="{BB962C8B-B14F-4D97-AF65-F5344CB8AC3E}">
        <p14:creationId xmlns:p14="http://schemas.microsoft.com/office/powerpoint/2010/main" val="31692375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869394"/>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28586" rtl="0" eaLnBrk="1" latinLnBrk="0" hangingPunct="1">
        <a:spcBef>
          <a:spcPct val="0"/>
        </a:spcBef>
        <a:buNone/>
        <a:defRPr sz="2062" kern="1200">
          <a:solidFill>
            <a:schemeClr val="tx1"/>
          </a:solidFill>
          <a:latin typeface="+mj-lt"/>
          <a:ea typeface="+mj-ea"/>
          <a:cs typeface="+mj-cs"/>
        </a:defRPr>
      </a:lvl1pPr>
    </p:titleStyle>
    <p:bodyStyle>
      <a:lvl1pPr marL="160720" indent="-160720" algn="l" defTabSz="42858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1pPr>
      <a:lvl2pPr marL="348227" indent="-133934" algn="l" defTabSz="428586" rtl="0" eaLnBrk="1" latinLnBrk="0" hangingPunct="1">
        <a:spcBef>
          <a:spcPct val="20000"/>
        </a:spcBef>
        <a:buFont typeface="Arial" panose="020B0604020202020204" pitchFamily="34" charset="0"/>
        <a:buChar char="–"/>
        <a:defRPr sz="1312" kern="1200">
          <a:solidFill>
            <a:schemeClr val="tx1"/>
          </a:solidFill>
          <a:latin typeface="+mn-lt"/>
          <a:ea typeface="+mn-ea"/>
          <a:cs typeface="+mn-cs"/>
        </a:defRPr>
      </a:lvl2pPr>
      <a:lvl3pPr marL="535732" indent="-107146" algn="l" defTabSz="428586"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75002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4pPr>
      <a:lvl5pPr marL="964321"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633657"/>
      </p:ext>
    </p:extLst>
  </p:cSld>
  <p:clrMap bg1="lt1" tx1="dk1" bg2="lt2" tx2="dk2" accent1="accent1" accent2="accent2" accent3="accent3" accent4="accent4" accent5="accent5" accent6="accent6" hlink="hlink" folHlink="folHlink"/>
  <p:sldLayoutIdLst>
    <p:sldLayoutId id="2147483667" r:id="rId1"/>
    <p:sldLayoutId id="2147483687" r:id="rId2"/>
    <p:sldLayoutId id="2147483688" r:id="rId3"/>
    <p:sldLayoutId id="2147483689" r:id="rId4"/>
    <p:sldLayoutId id="2147483690" r:id="rId5"/>
  </p:sldLayoutIdLst>
  <p:txStyles>
    <p:titleStyle>
      <a:lvl1pPr algn="l" defTabSz="428586" rtl="0" eaLnBrk="1" latinLnBrk="0" hangingPunct="1">
        <a:spcBef>
          <a:spcPct val="0"/>
        </a:spcBef>
        <a:buNone/>
        <a:defRPr sz="1687" kern="1200">
          <a:solidFill>
            <a:schemeClr val="tx1"/>
          </a:solidFill>
          <a:latin typeface="Arial" panose="020B0604020202020204" pitchFamily="34" charset="0"/>
          <a:ea typeface="+mj-ea"/>
          <a:cs typeface="Arial" panose="020B0604020202020204" pitchFamily="34" charset="0"/>
        </a:defRPr>
      </a:lvl1pPr>
    </p:titleStyle>
    <p:bodyStyle>
      <a:lvl1pPr marL="160720" indent="-160720" algn="l" defTabSz="428586" rtl="0" eaLnBrk="1" latinLnBrk="0" hangingPunct="1">
        <a:spcBef>
          <a:spcPct val="20000"/>
        </a:spcBef>
        <a:buFont typeface="Symbol" panose="05050102010706020507" pitchFamily="18" charset="2"/>
        <a:buChar char=""/>
        <a:defRPr sz="1219" kern="1200">
          <a:solidFill>
            <a:schemeClr val="tx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32369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28586" rtl="0" eaLnBrk="1" latinLnBrk="0" hangingPunct="1">
        <a:spcBef>
          <a:spcPct val="0"/>
        </a:spcBef>
        <a:buNone/>
        <a:defRPr sz="2062" kern="1200">
          <a:solidFill>
            <a:schemeClr val="tx1"/>
          </a:solidFill>
          <a:latin typeface="+mj-lt"/>
          <a:ea typeface="+mj-ea"/>
          <a:cs typeface="+mj-cs"/>
        </a:defRPr>
      </a:lvl1pPr>
    </p:titleStyle>
    <p:bodyStyle>
      <a:lvl1pPr marL="160720" indent="-160720" algn="l" defTabSz="42858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1pPr>
      <a:lvl2pPr marL="348227" indent="-133934" algn="l" defTabSz="428586" rtl="0" eaLnBrk="1" latinLnBrk="0" hangingPunct="1">
        <a:spcBef>
          <a:spcPct val="20000"/>
        </a:spcBef>
        <a:buFont typeface="Arial" panose="020B0604020202020204" pitchFamily="34" charset="0"/>
        <a:buChar char="–"/>
        <a:defRPr sz="1312" kern="1200">
          <a:solidFill>
            <a:schemeClr val="tx1"/>
          </a:solidFill>
          <a:latin typeface="+mn-lt"/>
          <a:ea typeface="+mn-ea"/>
          <a:cs typeface="+mn-cs"/>
        </a:defRPr>
      </a:lvl2pPr>
      <a:lvl3pPr marL="535732" indent="-107146" algn="l" defTabSz="428586"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75002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4pPr>
      <a:lvl5pPr marL="964321"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76401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1" indent="-171441"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4" indent="-171441"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1"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2"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8"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8"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4" algn="l" defTabSz="685766" rtl="0" eaLnBrk="1" latinLnBrk="0" hangingPunct="1">
        <a:defRPr sz="1350" kern="1200">
          <a:solidFill>
            <a:schemeClr val="tx1"/>
          </a:solidFill>
          <a:latin typeface="+mn-lt"/>
          <a:ea typeface="+mn-ea"/>
          <a:cs typeface="+mn-cs"/>
        </a:defRPr>
      </a:lvl6pPr>
      <a:lvl7pPr marL="2057298"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28586" rtl="0" eaLnBrk="1" latinLnBrk="0" hangingPunct="1">
        <a:spcBef>
          <a:spcPct val="0"/>
        </a:spcBef>
        <a:buNone/>
        <a:defRPr sz="2062" kern="1200">
          <a:solidFill>
            <a:schemeClr val="tx1"/>
          </a:solidFill>
          <a:latin typeface="+mj-lt"/>
          <a:ea typeface="+mj-ea"/>
          <a:cs typeface="+mj-cs"/>
        </a:defRPr>
      </a:lvl1pPr>
    </p:titleStyle>
    <p:bodyStyle>
      <a:lvl1pPr marL="160720" indent="-160720" algn="l" defTabSz="42858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1pPr>
      <a:lvl2pPr marL="348227" indent="-133934" algn="l" defTabSz="428586" rtl="0" eaLnBrk="1" latinLnBrk="0" hangingPunct="1">
        <a:spcBef>
          <a:spcPct val="20000"/>
        </a:spcBef>
        <a:buFont typeface="Arial" panose="020B0604020202020204" pitchFamily="34" charset="0"/>
        <a:buChar char="–"/>
        <a:defRPr sz="1312" kern="1200">
          <a:solidFill>
            <a:schemeClr val="tx1"/>
          </a:solidFill>
          <a:latin typeface="+mn-lt"/>
          <a:ea typeface="+mn-ea"/>
          <a:cs typeface="+mn-cs"/>
        </a:defRPr>
      </a:lvl2pPr>
      <a:lvl3pPr marL="535732" indent="-107146" algn="l" defTabSz="428586"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75002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4pPr>
      <a:lvl5pPr marL="964321"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57950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28586" rtl="0" eaLnBrk="1" latinLnBrk="0" hangingPunct="1">
        <a:spcBef>
          <a:spcPct val="0"/>
        </a:spcBef>
        <a:buNone/>
        <a:defRPr sz="2062" kern="1200">
          <a:solidFill>
            <a:schemeClr val="tx1"/>
          </a:solidFill>
          <a:latin typeface="+mj-lt"/>
          <a:ea typeface="+mj-ea"/>
          <a:cs typeface="+mj-cs"/>
        </a:defRPr>
      </a:lvl1pPr>
    </p:titleStyle>
    <p:bodyStyle>
      <a:lvl1pPr marL="160720" indent="-160720" algn="l" defTabSz="42858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1pPr>
      <a:lvl2pPr marL="348227" indent="-133934" algn="l" defTabSz="428586" rtl="0" eaLnBrk="1" latinLnBrk="0" hangingPunct="1">
        <a:spcBef>
          <a:spcPct val="20000"/>
        </a:spcBef>
        <a:buFont typeface="Arial" panose="020B0604020202020204" pitchFamily="34" charset="0"/>
        <a:buChar char="–"/>
        <a:defRPr sz="1312" kern="1200">
          <a:solidFill>
            <a:schemeClr val="tx1"/>
          </a:solidFill>
          <a:latin typeface="+mn-lt"/>
          <a:ea typeface="+mn-ea"/>
          <a:cs typeface="+mn-cs"/>
        </a:defRPr>
      </a:lvl2pPr>
      <a:lvl3pPr marL="535732" indent="-107146" algn="l" defTabSz="428586"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75002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4pPr>
      <a:lvl5pPr marL="964321"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094236"/>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28586" rtl="0" eaLnBrk="1" latinLnBrk="0" hangingPunct="1">
        <a:spcBef>
          <a:spcPct val="0"/>
        </a:spcBef>
        <a:buNone/>
        <a:defRPr sz="2062" kern="1200">
          <a:solidFill>
            <a:schemeClr val="tx1"/>
          </a:solidFill>
          <a:latin typeface="+mj-lt"/>
          <a:ea typeface="+mj-ea"/>
          <a:cs typeface="+mj-cs"/>
        </a:defRPr>
      </a:lvl1pPr>
    </p:titleStyle>
    <p:bodyStyle>
      <a:lvl1pPr marL="160720" indent="-160720" algn="l" defTabSz="42858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1pPr>
      <a:lvl2pPr marL="348227" indent="-133934" algn="l" defTabSz="428586" rtl="0" eaLnBrk="1" latinLnBrk="0" hangingPunct="1">
        <a:spcBef>
          <a:spcPct val="20000"/>
        </a:spcBef>
        <a:buFont typeface="Arial" panose="020B0604020202020204" pitchFamily="34" charset="0"/>
        <a:buChar char="–"/>
        <a:defRPr sz="1312" kern="1200">
          <a:solidFill>
            <a:schemeClr val="tx1"/>
          </a:solidFill>
          <a:latin typeface="+mn-lt"/>
          <a:ea typeface="+mn-ea"/>
          <a:cs typeface="+mn-cs"/>
        </a:defRPr>
      </a:lvl2pPr>
      <a:lvl3pPr marL="535732" indent="-107146" algn="l" defTabSz="428586"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75002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4pPr>
      <a:lvl5pPr marL="964321"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428586" rtl="0" eaLnBrk="1" latinLnBrk="0" hangingPunct="1">
        <a:spcBef>
          <a:spcPct val="0"/>
        </a:spcBef>
        <a:buNone/>
        <a:defRPr sz="1687" kern="1200">
          <a:solidFill>
            <a:schemeClr val="tx1"/>
          </a:solidFill>
          <a:latin typeface="Arial" panose="020B0604020202020204" pitchFamily="34" charset="0"/>
          <a:ea typeface="+mj-ea"/>
          <a:cs typeface="Arial" panose="020B0604020202020204" pitchFamily="34" charset="0"/>
        </a:defRPr>
      </a:lvl1pPr>
    </p:titleStyle>
    <p:bodyStyle>
      <a:lvl1pPr marL="160720" indent="-160720" algn="l" defTabSz="428586" rtl="0" eaLnBrk="1" latinLnBrk="0" hangingPunct="1">
        <a:spcBef>
          <a:spcPct val="20000"/>
        </a:spcBef>
        <a:buFont typeface="Symbol" panose="05050102010706020507" pitchFamily="18" charset="2"/>
        <a:buChar char=""/>
        <a:defRPr sz="1219" kern="1200">
          <a:solidFill>
            <a:schemeClr val="tx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2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time.com/collection/100-most-influential-people-202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28.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ted.com/talks/derek_sivers_how_to_start_a_movemen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32.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sqa.org.uk/sqa/47258.html"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menti.com/tv4ij1n3bt"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enti.com/ya7t1fjhh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00" y="3289548"/>
            <a:ext cx="7128791" cy="1368152"/>
          </a:xfrm>
        </p:spPr>
        <p:txBody>
          <a:bodyPr/>
          <a:lstStyle/>
          <a:p>
            <a:pPr algn="l"/>
            <a:r>
              <a:rPr lang="en-GB" sz="3200" dirty="0"/>
              <a:t> Modern Languages for  </a:t>
            </a:r>
            <a:br>
              <a:rPr lang="en-GB" sz="3200" dirty="0"/>
            </a:br>
            <a:r>
              <a:rPr lang="en-GB" sz="3200" dirty="0"/>
              <a:t> Life and Work Award</a:t>
            </a:r>
            <a:br>
              <a:rPr lang="en-GB" sz="3200" dirty="0"/>
            </a:br>
            <a:br>
              <a:rPr lang="en-GB" sz="3200" dirty="0"/>
            </a:br>
            <a:r>
              <a:rPr lang="en-GB" sz="3200" dirty="0"/>
              <a:t>			Leadership: An Introduction</a:t>
            </a:r>
          </a:p>
        </p:txBody>
      </p:sp>
    </p:spTree>
    <p:extLst>
      <p:ext uri="{BB962C8B-B14F-4D97-AF65-F5344CB8AC3E}">
        <p14:creationId xmlns:p14="http://schemas.microsoft.com/office/powerpoint/2010/main" val="1974775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275184" y="985292"/>
            <a:ext cx="7344816" cy="144016"/>
          </a:xfrm>
        </p:spPr>
        <p:txBody>
          <a:bodyPr/>
          <a:lstStyle/>
          <a:p>
            <a:pPr algn="ctr" eaLnBrk="1" hangingPunct="1">
              <a:lnSpc>
                <a:spcPct val="80000"/>
              </a:lnSpc>
              <a:spcBef>
                <a:spcPct val="0"/>
              </a:spcBef>
              <a:buFont typeface="Wingdings" panose="05000000000000000000" pitchFamily="2" charset="2"/>
              <a:buNone/>
            </a:pPr>
            <a:endParaRPr lang="en-US" altLang="en-US" sz="2800" b="1" dirty="0">
              <a:solidFill>
                <a:schemeClr val="bg1"/>
              </a:solidFill>
            </a:endParaRPr>
          </a:p>
          <a:p>
            <a:pPr algn="ctr" eaLnBrk="1" hangingPunct="1">
              <a:lnSpc>
                <a:spcPct val="80000"/>
              </a:lnSpc>
              <a:spcBef>
                <a:spcPct val="0"/>
              </a:spcBef>
              <a:buFont typeface="Wingdings" panose="05000000000000000000" pitchFamily="2" charset="2"/>
              <a:buNone/>
            </a:pPr>
            <a:endParaRPr lang="en-US" altLang="en-US" sz="2800" b="1" dirty="0">
              <a:solidFill>
                <a:schemeClr val="bg1"/>
              </a:solidFill>
            </a:endParaRPr>
          </a:p>
          <a:p>
            <a:pPr algn="ctr" eaLnBrk="1" hangingPunct="1">
              <a:lnSpc>
                <a:spcPct val="80000"/>
              </a:lnSpc>
              <a:spcBef>
                <a:spcPct val="0"/>
              </a:spcBef>
              <a:buFont typeface="Wingdings" panose="05000000000000000000" pitchFamily="2" charset="2"/>
              <a:buNone/>
            </a:pPr>
            <a:endParaRPr lang="en-US" altLang="en-US" sz="2800" b="1" dirty="0">
              <a:solidFill>
                <a:schemeClr val="bg1"/>
              </a:solidFill>
            </a:endParaRPr>
          </a:p>
          <a:p>
            <a:pPr eaLnBrk="1" hangingPunct="1">
              <a:lnSpc>
                <a:spcPct val="80000"/>
              </a:lnSpc>
              <a:spcBef>
                <a:spcPct val="0"/>
              </a:spcBef>
              <a:buFont typeface="Wingdings" panose="05000000000000000000" pitchFamily="2" charset="2"/>
              <a:buNone/>
            </a:pPr>
            <a:r>
              <a:rPr lang="en-US" altLang="en-US" sz="2800" b="1" dirty="0">
                <a:solidFill>
                  <a:schemeClr val="bg1"/>
                </a:solidFill>
              </a:rPr>
              <a:t> There are 3 outcomes to be passed at</a:t>
            </a:r>
          </a:p>
          <a:p>
            <a:pPr eaLnBrk="1" hangingPunct="1">
              <a:lnSpc>
                <a:spcPct val="80000"/>
              </a:lnSpc>
              <a:spcBef>
                <a:spcPct val="0"/>
              </a:spcBef>
              <a:buFont typeface="Wingdings" panose="05000000000000000000" pitchFamily="2" charset="2"/>
              <a:buNone/>
            </a:pPr>
            <a:endParaRPr lang="en-US" altLang="en-US" sz="2800" b="1" dirty="0">
              <a:solidFill>
                <a:schemeClr val="bg1"/>
              </a:solidFill>
            </a:endParaRPr>
          </a:p>
          <a:p>
            <a:pPr eaLnBrk="1" hangingPunct="1">
              <a:lnSpc>
                <a:spcPct val="80000"/>
              </a:lnSpc>
              <a:spcBef>
                <a:spcPct val="0"/>
              </a:spcBef>
              <a:buFont typeface="Wingdings" panose="05000000000000000000" pitchFamily="2" charset="2"/>
              <a:buNone/>
            </a:pPr>
            <a:r>
              <a:rPr lang="en-US" altLang="en-US" sz="2800" b="1" dirty="0">
                <a:solidFill>
                  <a:schemeClr val="bg1"/>
                </a:solidFill>
              </a:rPr>
              <a:t> both levels 5 and 6</a:t>
            </a:r>
            <a:endParaRPr lang="en-GB" altLang="en-US" sz="2800" b="1" dirty="0">
              <a:solidFill>
                <a:schemeClr val="bg1"/>
              </a:solidFill>
            </a:endParaRPr>
          </a:p>
        </p:txBody>
      </p:sp>
    </p:spTree>
    <p:extLst>
      <p:ext uri="{BB962C8B-B14F-4D97-AF65-F5344CB8AC3E}">
        <p14:creationId xmlns:p14="http://schemas.microsoft.com/office/powerpoint/2010/main" val="32696877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136" y="5089748"/>
            <a:ext cx="2232248" cy="432050"/>
          </a:xfrm>
        </p:spPr>
        <p:txBody>
          <a:bodyPr/>
          <a:lstStyle/>
          <a:p>
            <a:r>
              <a:rPr lang="en-US" dirty="0"/>
              <a:t>Level 5</a:t>
            </a:r>
            <a:endParaRPr lang="en-GB" dirty="0"/>
          </a:p>
        </p:txBody>
      </p:sp>
      <p:pic>
        <p:nvPicPr>
          <p:cNvPr id="4" name="Picture 3"/>
          <p:cNvPicPr>
            <a:picLocks noChangeAspect="1"/>
          </p:cNvPicPr>
          <p:nvPr/>
        </p:nvPicPr>
        <p:blipFill>
          <a:blip r:embed="rId2"/>
          <a:stretch>
            <a:fillRect/>
          </a:stretch>
        </p:blipFill>
        <p:spPr>
          <a:xfrm>
            <a:off x="-23033" y="0"/>
            <a:ext cx="7643033" cy="5101422"/>
          </a:xfrm>
          <a:prstGeom prst="rect">
            <a:avLst/>
          </a:prstGeom>
        </p:spPr>
      </p:pic>
    </p:spTree>
    <p:extLst>
      <p:ext uri="{BB962C8B-B14F-4D97-AF65-F5344CB8AC3E}">
        <p14:creationId xmlns:p14="http://schemas.microsoft.com/office/powerpoint/2010/main" val="198161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144" y="5117332"/>
            <a:ext cx="2232248" cy="432050"/>
          </a:xfrm>
        </p:spPr>
        <p:txBody>
          <a:bodyPr/>
          <a:lstStyle/>
          <a:p>
            <a:r>
              <a:rPr lang="en-US" dirty="0"/>
              <a:t>Level 6</a:t>
            </a:r>
            <a:endParaRPr lang="en-GB" dirty="0"/>
          </a:p>
        </p:txBody>
      </p:sp>
      <p:pic>
        <p:nvPicPr>
          <p:cNvPr id="4" name="Picture 3"/>
          <p:cNvPicPr>
            <a:picLocks noChangeAspect="1"/>
          </p:cNvPicPr>
          <p:nvPr/>
        </p:nvPicPr>
        <p:blipFill>
          <a:blip r:embed="rId2"/>
          <a:stretch>
            <a:fillRect/>
          </a:stretch>
        </p:blipFill>
        <p:spPr>
          <a:xfrm>
            <a:off x="53782" y="62367"/>
            <a:ext cx="7535758" cy="5054965"/>
          </a:xfrm>
          <a:prstGeom prst="rect">
            <a:avLst/>
          </a:prstGeom>
        </p:spPr>
      </p:pic>
    </p:spTree>
    <p:extLst>
      <p:ext uri="{BB962C8B-B14F-4D97-AF65-F5344CB8AC3E}">
        <p14:creationId xmlns:p14="http://schemas.microsoft.com/office/powerpoint/2010/main" val="316929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92" y="121196"/>
            <a:ext cx="6572250" cy="1152128"/>
          </a:xfrm>
        </p:spPr>
        <p:txBody>
          <a:bodyPr/>
          <a:lstStyle/>
          <a:p>
            <a:r>
              <a:rPr lang="en-US" sz="2400" dirty="0"/>
              <a:t>Differentiation </a:t>
            </a:r>
            <a:br>
              <a:rPr lang="en-US" sz="2400" dirty="0"/>
            </a:br>
            <a:r>
              <a:rPr lang="en-US" sz="2400" dirty="0"/>
              <a:t> </a:t>
            </a:r>
            <a:br>
              <a:rPr lang="en-US" sz="2400" dirty="0"/>
            </a:br>
            <a:r>
              <a:rPr lang="en-US" sz="2000" dirty="0"/>
              <a:t>Outcome 1 – find out information and produce report </a:t>
            </a:r>
            <a:endParaRPr lang="en-GB" sz="2000" dirty="0"/>
          </a:p>
        </p:txBody>
      </p:sp>
      <p:sp>
        <p:nvSpPr>
          <p:cNvPr id="3" name="Text Placeholder 2"/>
          <p:cNvSpPr>
            <a:spLocks noGrp="1"/>
          </p:cNvSpPr>
          <p:nvPr>
            <p:ph type="body" sz="quarter" idx="10"/>
          </p:nvPr>
        </p:nvSpPr>
        <p:spPr>
          <a:xfrm>
            <a:off x="137592" y="1469936"/>
            <a:ext cx="3384376" cy="2089150"/>
          </a:xfrm>
        </p:spPr>
        <p:txBody>
          <a:bodyPr/>
          <a:lstStyle/>
          <a:p>
            <a:pPr marL="0" indent="0">
              <a:buNone/>
            </a:pPr>
            <a:r>
              <a:rPr lang="en-US" i="1" dirty="0"/>
              <a:t>Level 5</a:t>
            </a:r>
          </a:p>
          <a:p>
            <a:endParaRPr lang="en-US" dirty="0"/>
          </a:p>
          <a:p>
            <a:pPr marL="0" indent="0">
              <a:buNone/>
            </a:pPr>
            <a:r>
              <a:rPr lang="en-US" dirty="0"/>
              <a:t>use at least </a:t>
            </a:r>
            <a:r>
              <a:rPr lang="en-US" b="1" dirty="0"/>
              <a:t>three </a:t>
            </a:r>
            <a:r>
              <a:rPr lang="en-US" dirty="0"/>
              <a:t>different sources of information </a:t>
            </a:r>
          </a:p>
          <a:p>
            <a:pPr marL="0" indent="0">
              <a:buNone/>
            </a:pPr>
            <a:endParaRPr lang="en-US" dirty="0"/>
          </a:p>
          <a:p>
            <a:pPr marL="0" indent="0">
              <a:buNone/>
            </a:pPr>
            <a:r>
              <a:rPr lang="en-US" dirty="0"/>
              <a:t>Produce a report on leadership based on the information gathered</a:t>
            </a:r>
          </a:p>
          <a:p>
            <a:endParaRPr lang="en-US" dirty="0"/>
          </a:p>
          <a:p>
            <a:pPr marL="0" indent="0">
              <a:buNone/>
            </a:pPr>
            <a:endParaRPr lang="en-US" dirty="0"/>
          </a:p>
          <a:p>
            <a:endParaRPr lang="en-US" dirty="0"/>
          </a:p>
          <a:p>
            <a:endParaRPr lang="en-US" dirty="0"/>
          </a:p>
          <a:p>
            <a:endParaRPr lang="en-GB" dirty="0"/>
          </a:p>
        </p:txBody>
      </p:sp>
      <p:sp>
        <p:nvSpPr>
          <p:cNvPr id="4" name="Text Placeholder 2"/>
          <p:cNvSpPr txBox="1">
            <a:spLocks/>
          </p:cNvSpPr>
          <p:nvPr/>
        </p:nvSpPr>
        <p:spPr>
          <a:xfrm>
            <a:off x="4242048" y="1469936"/>
            <a:ext cx="3070101" cy="2089150"/>
          </a:xfrm>
          <a:prstGeom prst="rect">
            <a:avLst/>
          </a:prstGeom>
        </p:spPr>
        <p:txBody>
          <a:bodyPr/>
          <a:lstStyle>
            <a:lvl1pPr marL="160720" indent="-160720" algn="l" defTabSz="428586" rtl="0" eaLnBrk="1" latinLnBrk="0" hangingPunct="1">
              <a:spcBef>
                <a:spcPct val="20000"/>
              </a:spcBef>
              <a:buFont typeface="Symbol" panose="05050102010706020507" pitchFamily="18" charset="2"/>
              <a:buChar char=""/>
              <a:defRPr sz="2000" kern="1200">
                <a:solidFill>
                  <a:schemeClr val="bg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667" kern="1200">
                <a:solidFill>
                  <a:schemeClr val="bg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333" kern="1200">
                <a:solidFill>
                  <a:schemeClr val="bg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167" kern="1200">
                <a:solidFill>
                  <a:schemeClr val="bg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a:lstStyle>
          <a:p>
            <a:pPr marL="0" indent="0">
              <a:buNone/>
            </a:pPr>
            <a:r>
              <a:rPr lang="en-US" i="1" dirty="0"/>
              <a:t>Level 6</a:t>
            </a:r>
          </a:p>
          <a:p>
            <a:endParaRPr lang="en-US" dirty="0"/>
          </a:p>
          <a:p>
            <a:pPr marL="0" indent="0">
              <a:buNone/>
            </a:pPr>
            <a:r>
              <a:rPr lang="en-US" dirty="0"/>
              <a:t>use at least </a:t>
            </a:r>
            <a:r>
              <a:rPr lang="en-US" b="1" dirty="0"/>
              <a:t>four </a:t>
            </a:r>
            <a:r>
              <a:rPr lang="en-US" dirty="0"/>
              <a:t>different sources of information.</a:t>
            </a:r>
          </a:p>
          <a:p>
            <a:pPr marL="0" indent="0">
              <a:buNone/>
            </a:pPr>
            <a:endParaRPr lang="en-US" dirty="0"/>
          </a:p>
          <a:p>
            <a:pPr marL="0" indent="0">
              <a:buNone/>
            </a:pPr>
            <a:r>
              <a:rPr lang="en-US" b="1" dirty="0"/>
              <a:t>Interpret and adapt  </a:t>
            </a:r>
            <a:r>
              <a:rPr lang="en-US" dirty="0"/>
              <a:t>the information gathered in order to produce a report</a:t>
            </a:r>
          </a:p>
          <a:p>
            <a:pPr marL="0" indent="0">
              <a:buNone/>
            </a:pPr>
            <a:r>
              <a:rPr lang="en-US" dirty="0"/>
              <a:t>    </a:t>
            </a:r>
          </a:p>
          <a:p>
            <a:endParaRPr lang="en-US" dirty="0"/>
          </a:p>
          <a:p>
            <a:pPr marL="0" indent="0">
              <a:buFont typeface="Symbol" panose="05050102010706020507" pitchFamily="18" charset="2"/>
              <a:buNone/>
            </a:pPr>
            <a:endParaRPr lang="en-US" dirty="0"/>
          </a:p>
          <a:p>
            <a:endParaRPr lang="en-US" dirty="0"/>
          </a:p>
          <a:p>
            <a:endParaRPr lang="en-US" dirty="0"/>
          </a:p>
          <a:p>
            <a:endParaRPr lang="en-GB" dirty="0"/>
          </a:p>
        </p:txBody>
      </p:sp>
    </p:spTree>
    <p:extLst>
      <p:ext uri="{BB962C8B-B14F-4D97-AF65-F5344CB8AC3E}">
        <p14:creationId xmlns:p14="http://schemas.microsoft.com/office/powerpoint/2010/main" val="120579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92" y="49188"/>
            <a:ext cx="7482408" cy="1152128"/>
          </a:xfrm>
        </p:spPr>
        <p:txBody>
          <a:bodyPr/>
          <a:lstStyle/>
          <a:p>
            <a:r>
              <a:rPr lang="en-US" sz="2000" dirty="0"/>
              <a:t>Differentiation </a:t>
            </a:r>
            <a:br>
              <a:rPr lang="en-US" sz="2000" dirty="0"/>
            </a:br>
            <a:br>
              <a:rPr lang="en-US" sz="2000" dirty="0"/>
            </a:br>
            <a:r>
              <a:rPr lang="en-US" sz="2000" dirty="0"/>
              <a:t>Outcome 2 		– reach conclusions about what  								   makes an effective leader</a:t>
            </a:r>
            <a:br>
              <a:rPr lang="en-US" sz="2000" dirty="0"/>
            </a:br>
            <a:endParaRPr lang="en-GB" sz="2000" dirty="0"/>
          </a:p>
        </p:txBody>
      </p:sp>
      <p:sp>
        <p:nvSpPr>
          <p:cNvPr id="3" name="Text Placeholder 2"/>
          <p:cNvSpPr>
            <a:spLocks noGrp="1"/>
          </p:cNvSpPr>
          <p:nvPr>
            <p:ph type="body" sz="quarter" idx="10"/>
          </p:nvPr>
        </p:nvSpPr>
        <p:spPr>
          <a:xfrm>
            <a:off x="137592" y="1489348"/>
            <a:ext cx="3384376" cy="2089150"/>
          </a:xfrm>
        </p:spPr>
        <p:txBody>
          <a:bodyPr/>
          <a:lstStyle/>
          <a:p>
            <a:pPr marL="0" indent="0">
              <a:buNone/>
            </a:pPr>
            <a:r>
              <a:rPr lang="en-US" i="1" dirty="0"/>
              <a:t>Level 5</a:t>
            </a:r>
          </a:p>
          <a:p>
            <a:pPr marL="0" indent="0">
              <a:buNone/>
            </a:pPr>
            <a:r>
              <a:rPr lang="en-US" dirty="0"/>
              <a:t>Make conclusions about the skills/ qualities found in effective leaders.</a:t>
            </a:r>
          </a:p>
          <a:p>
            <a:pPr marL="0" indent="0">
              <a:buNone/>
            </a:pPr>
            <a:endParaRPr lang="en-US" dirty="0"/>
          </a:p>
          <a:p>
            <a:pPr marL="0" indent="0">
              <a:buNone/>
            </a:pPr>
            <a:r>
              <a:rPr lang="en-US" dirty="0"/>
              <a:t>Examples can support these conclusions</a:t>
            </a:r>
          </a:p>
          <a:p>
            <a:endParaRPr lang="en-US" dirty="0"/>
          </a:p>
          <a:p>
            <a:pPr marL="0" indent="0">
              <a:buNone/>
            </a:pPr>
            <a:endParaRPr lang="en-US" dirty="0"/>
          </a:p>
          <a:p>
            <a:endParaRPr lang="en-US" dirty="0"/>
          </a:p>
          <a:p>
            <a:endParaRPr lang="en-US" dirty="0"/>
          </a:p>
          <a:p>
            <a:endParaRPr lang="en-GB" dirty="0"/>
          </a:p>
        </p:txBody>
      </p:sp>
      <p:sp>
        <p:nvSpPr>
          <p:cNvPr id="4" name="Text Placeholder 2"/>
          <p:cNvSpPr txBox="1">
            <a:spLocks/>
          </p:cNvSpPr>
          <p:nvPr/>
        </p:nvSpPr>
        <p:spPr>
          <a:xfrm>
            <a:off x="3593976" y="1489348"/>
            <a:ext cx="3710920" cy="3475796"/>
          </a:xfrm>
          <a:prstGeom prst="rect">
            <a:avLst/>
          </a:prstGeom>
        </p:spPr>
        <p:txBody>
          <a:bodyPr/>
          <a:lstStyle>
            <a:lvl1pPr marL="160720" indent="-160720" algn="l" defTabSz="428586" rtl="0" eaLnBrk="1" latinLnBrk="0" hangingPunct="1">
              <a:spcBef>
                <a:spcPct val="20000"/>
              </a:spcBef>
              <a:buFont typeface="Symbol" panose="05050102010706020507" pitchFamily="18" charset="2"/>
              <a:buChar char=""/>
              <a:defRPr sz="2000" kern="1200">
                <a:solidFill>
                  <a:schemeClr val="bg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667" kern="1200">
                <a:solidFill>
                  <a:schemeClr val="bg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333" kern="1200">
                <a:solidFill>
                  <a:schemeClr val="bg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167" kern="1200">
                <a:solidFill>
                  <a:schemeClr val="bg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a:lstStyle>
          <a:p>
            <a:pPr marL="0" indent="0">
              <a:buNone/>
            </a:pPr>
            <a:r>
              <a:rPr lang="en-US" i="1" dirty="0"/>
              <a:t>Level 6</a:t>
            </a:r>
          </a:p>
          <a:p>
            <a:pPr marL="0" indent="0">
              <a:buNone/>
            </a:pPr>
            <a:r>
              <a:rPr lang="en-US" dirty="0"/>
              <a:t>Make conclusions about the skills/ qualities found in effective leaders</a:t>
            </a:r>
          </a:p>
          <a:p>
            <a:pPr marL="0" indent="0">
              <a:buNone/>
            </a:pPr>
            <a:endParaRPr lang="en-US" dirty="0"/>
          </a:p>
          <a:p>
            <a:pPr marL="0" indent="0">
              <a:buNone/>
            </a:pPr>
            <a:r>
              <a:rPr lang="en-US" b="1" dirty="0"/>
              <a:t>Provide an explanation </a:t>
            </a:r>
            <a:r>
              <a:rPr lang="en-US" dirty="0"/>
              <a:t>to support these conclusions</a:t>
            </a:r>
          </a:p>
          <a:p>
            <a:pPr marL="0" indent="0">
              <a:buNone/>
            </a:pPr>
            <a:endParaRPr lang="en-US" dirty="0"/>
          </a:p>
          <a:p>
            <a:pPr marL="0" indent="0">
              <a:buNone/>
            </a:pPr>
            <a:r>
              <a:rPr lang="en-US" b="1" dirty="0"/>
              <a:t>Compare the effectiveness </a:t>
            </a:r>
            <a:r>
              <a:rPr lang="en-US" dirty="0"/>
              <a:t>of different leaders</a:t>
            </a:r>
          </a:p>
          <a:p>
            <a:pPr marL="0" indent="0">
              <a:buNone/>
            </a:pPr>
            <a:endParaRPr lang="en-US" dirty="0"/>
          </a:p>
          <a:p>
            <a:endParaRPr lang="en-US" dirty="0"/>
          </a:p>
          <a:p>
            <a:pPr marL="0" indent="0">
              <a:buFont typeface="Symbol" panose="05050102010706020507" pitchFamily="18" charset="2"/>
              <a:buNone/>
            </a:pPr>
            <a:endParaRPr lang="en-US" dirty="0"/>
          </a:p>
          <a:p>
            <a:endParaRPr lang="en-US" dirty="0"/>
          </a:p>
          <a:p>
            <a:endParaRPr lang="en-US" dirty="0"/>
          </a:p>
          <a:p>
            <a:endParaRPr lang="en-GB" dirty="0"/>
          </a:p>
        </p:txBody>
      </p:sp>
    </p:spTree>
    <p:extLst>
      <p:ext uri="{BB962C8B-B14F-4D97-AF65-F5344CB8AC3E}">
        <p14:creationId xmlns:p14="http://schemas.microsoft.com/office/powerpoint/2010/main" val="20052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92" y="49188"/>
            <a:ext cx="6912768" cy="1152128"/>
          </a:xfrm>
        </p:spPr>
        <p:txBody>
          <a:bodyPr/>
          <a:lstStyle/>
          <a:p>
            <a:r>
              <a:rPr lang="en-US" sz="2000" dirty="0"/>
              <a:t>Differentiation </a:t>
            </a:r>
            <a:br>
              <a:rPr lang="en-US" sz="2000" dirty="0"/>
            </a:br>
            <a:br>
              <a:rPr lang="en-US" sz="2000" dirty="0"/>
            </a:br>
            <a:r>
              <a:rPr lang="en-US" sz="2000" dirty="0"/>
              <a:t>Outcome 3 		– learners evaluate their own   							   potential for leadership</a:t>
            </a:r>
            <a:endParaRPr lang="en-GB" sz="2000" dirty="0"/>
          </a:p>
        </p:txBody>
      </p:sp>
      <p:sp>
        <p:nvSpPr>
          <p:cNvPr id="3" name="Text Placeholder 2"/>
          <p:cNvSpPr>
            <a:spLocks noGrp="1"/>
          </p:cNvSpPr>
          <p:nvPr>
            <p:ph type="body" sz="quarter" idx="10"/>
          </p:nvPr>
        </p:nvSpPr>
        <p:spPr>
          <a:xfrm>
            <a:off x="137592" y="1560438"/>
            <a:ext cx="3384376" cy="2089150"/>
          </a:xfrm>
        </p:spPr>
        <p:txBody>
          <a:bodyPr/>
          <a:lstStyle/>
          <a:p>
            <a:pPr marL="0" indent="0">
              <a:buNone/>
            </a:pPr>
            <a:r>
              <a:rPr lang="en-US" i="1" dirty="0"/>
              <a:t>Level 5</a:t>
            </a:r>
          </a:p>
          <a:p>
            <a:pPr marL="0" indent="0">
              <a:buNone/>
            </a:pPr>
            <a:endParaRPr lang="en-US" i="1" dirty="0"/>
          </a:p>
          <a:p>
            <a:pPr marL="0" indent="0">
              <a:buNone/>
            </a:pPr>
            <a:r>
              <a:rPr lang="en-US" dirty="0"/>
              <a:t>Identify own skills, qualities and experiences in relation to leadership</a:t>
            </a:r>
          </a:p>
          <a:p>
            <a:pPr marL="0" indent="0">
              <a:buNone/>
            </a:pPr>
            <a:endParaRPr lang="en-US" dirty="0"/>
          </a:p>
          <a:p>
            <a:pPr marL="0" indent="0">
              <a:buNone/>
            </a:pPr>
            <a:r>
              <a:rPr lang="en-US" dirty="0"/>
              <a:t>Use examples to draw conclusions about these</a:t>
            </a:r>
          </a:p>
          <a:p>
            <a:pPr marL="0" indent="0">
              <a:buNone/>
            </a:pPr>
            <a:endParaRPr lang="en-US" dirty="0"/>
          </a:p>
          <a:p>
            <a:pPr marL="0" indent="0">
              <a:buNone/>
            </a:pPr>
            <a:endParaRPr lang="en-US" dirty="0"/>
          </a:p>
          <a:p>
            <a:endParaRPr lang="en-US" dirty="0"/>
          </a:p>
          <a:p>
            <a:endParaRPr lang="en-US" dirty="0"/>
          </a:p>
          <a:p>
            <a:endParaRPr lang="en-GB" dirty="0"/>
          </a:p>
        </p:txBody>
      </p:sp>
      <p:sp>
        <p:nvSpPr>
          <p:cNvPr id="4" name="Text Placeholder 2"/>
          <p:cNvSpPr txBox="1">
            <a:spLocks/>
          </p:cNvSpPr>
          <p:nvPr/>
        </p:nvSpPr>
        <p:spPr>
          <a:xfrm>
            <a:off x="3764235" y="1561356"/>
            <a:ext cx="3358133" cy="2884854"/>
          </a:xfrm>
          <a:prstGeom prst="rect">
            <a:avLst/>
          </a:prstGeom>
        </p:spPr>
        <p:txBody>
          <a:bodyPr/>
          <a:lstStyle>
            <a:lvl1pPr marL="160720" indent="-160720" algn="l" defTabSz="428586" rtl="0" eaLnBrk="1" latinLnBrk="0" hangingPunct="1">
              <a:spcBef>
                <a:spcPct val="20000"/>
              </a:spcBef>
              <a:buFont typeface="Symbol" panose="05050102010706020507" pitchFamily="18" charset="2"/>
              <a:buChar char=""/>
              <a:defRPr sz="2000" kern="1200">
                <a:solidFill>
                  <a:schemeClr val="bg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667" kern="1200">
                <a:solidFill>
                  <a:schemeClr val="bg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333" kern="1200">
                <a:solidFill>
                  <a:schemeClr val="bg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167" kern="1200">
                <a:solidFill>
                  <a:schemeClr val="bg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a:lstStyle>
          <a:p>
            <a:pPr marL="0" indent="0">
              <a:buNone/>
            </a:pPr>
            <a:r>
              <a:rPr lang="en-US" i="1" dirty="0"/>
              <a:t>Level 6</a:t>
            </a:r>
          </a:p>
          <a:p>
            <a:pPr marL="0" indent="0">
              <a:buNone/>
            </a:pPr>
            <a:endParaRPr lang="en-US" dirty="0"/>
          </a:p>
          <a:p>
            <a:pPr marL="0" indent="0">
              <a:buNone/>
            </a:pPr>
            <a:r>
              <a:rPr lang="en-US" dirty="0"/>
              <a:t>As per Level 5 and including:</a:t>
            </a:r>
          </a:p>
          <a:p>
            <a:pPr marL="0" indent="0">
              <a:buNone/>
            </a:pPr>
            <a:endParaRPr lang="en-US" dirty="0"/>
          </a:p>
          <a:p>
            <a:pPr marL="0" indent="0">
              <a:buNone/>
            </a:pPr>
            <a:r>
              <a:rPr lang="en-US" dirty="0"/>
              <a:t>An explanation to support these conclusions</a:t>
            </a:r>
          </a:p>
          <a:p>
            <a:pPr marL="0" indent="0">
              <a:buNone/>
            </a:pPr>
            <a:endParaRPr lang="en-US" dirty="0"/>
          </a:p>
          <a:p>
            <a:pPr marL="0" indent="0">
              <a:buFont typeface="Symbol" panose="05050102010706020507" pitchFamily="18" charset="2"/>
              <a:buNone/>
            </a:pPr>
            <a:endParaRPr lang="en-US" dirty="0"/>
          </a:p>
          <a:p>
            <a:endParaRPr lang="en-US" dirty="0"/>
          </a:p>
          <a:p>
            <a:endParaRPr lang="en-US" dirty="0"/>
          </a:p>
          <a:p>
            <a:endParaRPr lang="en-GB" dirty="0"/>
          </a:p>
        </p:txBody>
      </p:sp>
    </p:spTree>
    <p:extLst>
      <p:ext uri="{BB962C8B-B14F-4D97-AF65-F5344CB8AC3E}">
        <p14:creationId xmlns:p14="http://schemas.microsoft.com/office/powerpoint/2010/main" val="2667201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592" y="228865"/>
            <a:ext cx="6858000" cy="952500"/>
          </a:xfrm>
        </p:spPr>
        <p:txBody>
          <a:bodyPr/>
          <a:lstStyle/>
          <a:p>
            <a:pPr eaLnBrk="1" hangingPunct="1"/>
            <a:r>
              <a:rPr lang="en-GB" altLang="en-US" b="1" dirty="0">
                <a:solidFill>
                  <a:schemeClr val="bg1"/>
                </a:solidFill>
              </a:rPr>
              <a:t>Differentiation	-	level of support</a:t>
            </a:r>
            <a:endParaRPr lang="en-US" altLang="en-US" b="1" dirty="0">
              <a:solidFill>
                <a:schemeClr val="bg1"/>
              </a:solidFill>
            </a:endParaRPr>
          </a:p>
        </p:txBody>
      </p:sp>
      <p:graphicFrame>
        <p:nvGraphicFramePr>
          <p:cNvPr id="55299" name="Group 3"/>
          <p:cNvGraphicFramePr>
            <a:graphicFrameLocks noGrp="1"/>
          </p:cNvGraphicFramePr>
          <p:nvPr>
            <p:ph idx="1"/>
            <p:extLst>
              <p:ext uri="{D42A27DB-BD31-4B8C-83A1-F6EECF244321}">
                <p14:modId xmlns:p14="http://schemas.microsoft.com/office/powerpoint/2010/main" val="1810594566"/>
              </p:ext>
            </p:extLst>
          </p:nvPr>
        </p:nvGraphicFramePr>
        <p:xfrm>
          <a:off x="137592" y="701570"/>
          <a:ext cx="6858000" cy="3986892"/>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40738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ea typeface="Times New Roman" pitchFamily="18" charset="0"/>
                          <a:cs typeface="Arial" panose="020B0604020202020204" pitchFamily="34" charset="0"/>
                        </a:rPr>
                        <a:t>Principle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panose="020B0604020202020204" pitchFamily="34" charset="0"/>
                          <a:ea typeface="Times New Roman" pitchFamily="18" charset="0"/>
                          <a:cs typeface="Arial" panose="020B0604020202020204" pitchFamily="34" charset="0"/>
                        </a:rPr>
                        <a:t>SCQF level 5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panose="020B0604020202020204" pitchFamily="34" charset="0"/>
                          <a:ea typeface="Times New Roman" pitchFamily="18" charset="0"/>
                          <a:cs typeface="Arial" panose="020B0604020202020204" pitchFamily="34" charset="0"/>
                        </a:rPr>
                        <a:t>SCQF level 6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41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Support: learners will work with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minimum support — tutors will answer specific questions to enable learners to progress.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panose="020B0604020202020204" pitchFamily="34" charset="0"/>
                          <a:cs typeface="Arial" panose="020B0604020202020204" pitchFamily="34" charset="0"/>
                        </a:rPr>
                        <a:t>Non-directive supervision — the learners will take responsibility for their own learning but the tutor may explain and interpret if requested.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912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panose="020B0604020202020204" pitchFamily="34" charset="0"/>
                          <a:cs typeface="Arial" panose="020B0604020202020204" pitchFamily="34" charset="0"/>
                        </a:rPr>
                        <a:t>Level of participation: learners will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negotiate — put forward suggestions and ideas and agree a way forward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take responsibility for a range of tasks and, where appropriate, for the work of others.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panose="020B0604020202020204" pitchFamily="34" charset="0"/>
                          <a:cs typeface="Arial" panose="020B0604020202020204" pitchFamily="34" charset="0"/>
                        </a:rPr>
                        <a:t>Level of understanding: learners will show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knowledge of a range of simple ideas and facts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factual and theoretical knowledge of a range of ideas and practices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37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Level of maturity displayed: candidate will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panose="020B0604020202020204" pitchFamily="34" charset="0"/>
                          <a:cs typeface="Arial" panose="020B0604020202020204" pitchFamily="34" charset="0"/>
                        </a:rPr>
                        <a:t>use some abstract constructs, eg draw conclusions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draw conclusions and suggest solutions. </a:t>
                      </a:r>
                    </a:p>
                  </a:txBody>
                  <a:tcPr marL="76200" marR="76200" marT="38105" marB="3810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277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592" y="228865"/>
            <a:ext cx="6984776" cy="396387"/>
          </a:xfrm>
        </p:spPr>
        <p:txBody>
          <a:bodyPr/>
          <a:lstStyle/>
          <a:p>
            <a:pPr eaLnBrk="1" hangingPunct="1"/>
            <a:r>
              <a:rPr lang="en-GB" altLang="en-US" sz="2800" b="1" dirty="0">
                <a:solidFill>
                  <a:schemeClr val="bg1"/>
                </a:solidFill>
              </a:rPr>
              <a:t>Assessment – arrangement documents</a:t>
            </a:r>
            <a:endParaRPr lang="en-US" altLang="en-US" sz="2800" b="1" dirty="0">
              <a:solidFill>
                <a:schemeClr val="bg1"/>
              </a:solidFill>
            </a:endParaRPr>
          </a:p>
        </p:txBody>
      </p:sp>
      <p:pic>
        <p:nvPicPr>
          <p:cNvPr id="3" name="Picture 2"/>
          <p:cNvPicPr>
            <a:picLocks noChangeAspect="1"/>
          </p:cNvPicPr>
          <p:nvPr/>
        </p:nvPicPr>
        <p:blipFill>
          <a:blip r:embed="rId2"/>
          <a:stretch>
            <a:fillRect/>
          </a:stretch>
        </p:blipFill>
        <p:spPr>
          <a:xfrm>
            <a:off x="281608" y="913284"/>
            <a:ext cx="6134015" cy="3744416"/>
          </a:xfrm>
          <a:prstGeom prst="rect">
            <a:avLst/>
          </a:prstGeom>
        </p:spPr>
      </p:pic>
    </p:spTree>
    <p:extLst>
      <p:ext uri="{BB962C8B-B14F-4D97-AF65-F5344CB8AC3E}">
        <p14:creationId xmlns:p14="http://schemas.microsoft.com/office/powerpoint/2010/main" val="127298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3"/>
          <p:cNvSpPr txBox="1">
            <a:spLocks noGrp="1"/>
          </p:cNvSpPr>
          <p:nvPr>
            <p:ph type="subTitle" idx="1"/>
          </p:nvPr>
        </p:nvSpPr>
        <p:spPr>
          <a:xfrm>
            <a:off x="787050" y="2425452"/>
            <a:ext cx="6263309" cy="1008112"/>
          </a:xfrm>
          <a:prstGeom prst="rect">
            <a:avLst/>
          </a:prstGeom>
        </p:spPr>
        <p:txBody>
          <a:bodyPr spcFirstLastPara="1" wrap="square" lIns="76188" tIns="76188" rIns="76188" bIns="76188" anchor="t" anchorCtr="0">
            <a:noAutofit/>
          </a:bodyPr>
          <a:lstStyle/>
          <a:p>
            <a:pPr marL="0" indent="0"/>
            <a:r>
              <a:rPr lang="en-GB" sz="2800" b="1" dirty="0"/>
              <a:t>Oban High School </a:t>
            </a:r>
          </a:p>
          <a:p>
            <a:pPr marL="0" indent="0"/>
            <a:r>
              <a:rPr lang="en-US" sz="2800" b="1" dirty="0"/>
              <a:t>Introductory lesson to Unit 1</a:t>
            </a:r>
            <a:endParaRPr sz="2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144" y="509681"/>
            <a:ext cx="1783012" cy="1440675"/>
          </a:xfrm>
          <a:prstGeom prst="rect">
            <a:avLst/>
          </a:prstGeom>
        </p:spPr>
      </p:pic>
    </p:spTree>
    <p:extLst>
      <p:ext uri="{BB962C8B-B14F-4D97-AF65-F5344CB8AC3E}">
        <p14:creationId xmlns:p14="http://schemas.microsoft.com/office/powerpoint/2010/main" val="373773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25438" y="1561356"/>
            <a:ext cx="6851750" cy="778000"/>
          </a:xfrm>
          <a:prstGeom prst="rect">
            <a:avLst/>
          </a:prstGeom>
        </p:spPr>
        <p:txBody>
          <a:bodyPr spcFirstLastPara="1" wrap="square" lIns="76188" tIns="76188" rIns="76188" bIns="76188" anchor="b" anchorCtr="0">
            <a:noAutofit/>
          </a:bodyPr>
          <a:lstStyle/>
          <a:p>
            <a:r>
              <a:rPr lang="en-GB" sz="3200" b="1" dirty="0">
                <a:solidFill>
                  <a:schemeClr val="bg1">
                    <a:lumMod val="95000"/>
                  </a:schemeClr>
                </a:solidFill>
              </a:rPr>
              <a:t>Unit 1 – lesson 1 </a:t>
            </a:r>
            <a:endParaRPr sz="3200" b="1" dirty="0">
              <a:solidFill>
                <a:schemeClr val="bg1">
                  <a:lumMod val="95000"/>
                </a:schemeClr>
              </a:solidFill>
            </a:endParaRPr>
          </a:p>
        </p:txBody>
      </p:sp>
      <p:sp>
        <p:nvSpPr>
          <p:cNvPr id="68" name="Google Shape;68;p13"/>
          <p:cNvSpPr txBox="1">
            <a:spLocks noGrp="1"/>
          </p:cNvSpPr>
          <p:nvPr>
            <p:ph type="subTitle" idx="1"/>
          </p:nvPr>
        </p:nvSpPr>
        <p:spPr>
          <a:xfrm>
            <a:off x="1073696" y="2524369"/>
            <a:ext cx="5815460" cy="866661"/>
          </a:xfrm>
          <a:prstGeom prst="rect">
            <a:avLst/>
          </a:prstGeom>
        </p:spPr>
        <p:txBody>
          <a:bodyPr spcFirstLastPara="1" wrap="square" lIns="76188" tIns="76188" rIns="76188" bIns="76188" anchor="t" anchorCtr="0">
            <a:noAutofit/>
          </a:bodyPr>
          <a:lstStyle/>
          <a:p>
            <a:pPr marL="0" indent="0"/>
            <a:r>
              <a:rPr lang="en-GB" sz="2800" dirty="0"/>
              <a:t>Leadership: An Introduction</a:t>
            </a:r>
            <a:endParaRPr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144" y="509681"/>
            <a:ext cx="1783012" cy="1440675"/>
          </a:xfrm>
          <a:prstGeom prst="rect">
            <a:avLst/>
          </a:prstGeom>
        </p:spPr>
      </p:pic>
    </p:spTree>
    <p:extLst>
      <p:ext uri="{BB962C8B-B14F-4D97-AF65-F5344CB8AC3E}">
        <p14:creationId xmlns:p14="http://schemas.microsoft.com/office/powerpoint/2010/main" val="276512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73;p46"/>
          <p:cNvSpPr/>
          <p:nvPr/>
        </p:nvSpPr>
        <p:spPr>
          <a:xfrm>
            <a:off x="245268" y="1201315"/>
            <a:ext cx="2988667" cy="2592811"/>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574" y="409228"/>
            <a:ext cx="2227969" cy="1800200"/>
          </a:xfrm>
          <a:prstGeom prst="rect">
            <a:avLst/>
          </a:prstGeom>
        </p:spPr>
      </p:pic>
      <p:sp>
        <p:nvSpPr>
          <p:cNvPr id="6" name="Google Shape;559;p46"/>
          <p:cNvSpPr txBox="1">
            <a:spLocks/>
          </p:cNvSpPr>
          <p:nvPr/>
        </p:nvSpPr>
        <p:spPr>
          <a:xfrm>
            <a:off x="-378686" y="2420402"/>
            <a:ext cx="7200800" cy="572700"/>
          </a:xfrm>
          <a:prstGeom prst="rect">
            <a:avLst/>
          </a:prstGeom>
        </p:spPr>
        <p:txBody>
          <a:bodyPr spcFirstLastPara="1" wrap="square" lIns="91425" tIns="91425" rIns="91425" bIns="91425" anchor="t" anchorCtr="0">
            <a:noAutofit/>
          </a:bodyPr>
          <a:lstStyle>
            <a:lvl1pPr algn="ctr" defTabSz="428586" rtl="0" eaLnBrk="1" latinLnBrk="0" hangingPunct="1">
              <a:spcBef>
                <a:spcPct val="0"/>
              </a:spcBef>
              <a:buNone/>
              <a:defRPr sz="2062" kern="1200">
                <a:solidFill>
                  <a:schemeClr val="tx1"/>
                </a:solidFill>
                <a:latin typeface="+mj-lt"/>
                <a:ea typeface="+mj-ea"/>
                <a:cs typeface="+mj-cs"/>
              </a:defRPr>
            </a:lvl1pPr>
          </a:lstStyle>
          <a:p>
            <a:pPr algn="r">
              <a:spcBef>
                <a:spcPts val="0"/>
              </a:spcBef>
            </a:pPr>
            <a:r>
              <a:rPr lang="en-GB" sz="3200" b="1" dirty="0">
                <a:solidFill>
                  <a:schemeClr val="bg1"/>
                </a:solidFill>
              </a:rPr>
              <a:t>Helen Hope  </a:t>
            </a:r>
            <a:r>
              <a:rPr lang="en-GB" sz="3200" b="1" dirty="0">
                <a:solidFill>
                  <a:schemeClr val="bg1"/>
                </a:solidFill>
                <a:latin typeface="Arial" panose="020B0604020202020204" pitchFamily="34" charset="0"/>
                <a:cs typeface="Arial" panose="020B0604020202020204" pitchFamily="34" charset="0"/>
              </a:rPr>
              <a:t>PT</a:t>
            </a:r>
            <a:r>
              <a:rPr lang="en-GB" sz="3200" b="1" dirty="0">
                <a:solidFill>
                  <a:schemeClr val="bg1"/>
                </a:solidFill>
              </a:rPr>
              <a:t> Modern Languages </a:t>
            </a:r>
            <a:br>
              <a:rPr lang="en-GB" sz="3200" b="1" dirty="0">
                <a:solidFill>
                  <a:schemeClr val="bg1"/>
                </a:solidFill>
              </a:rPr>
            </a:br>
            <a:endParaRPr lang="en-GB" sz="3200" b="1" dirty="0">
              <a:solidFill>
                <a:schemeClr val="bg1"/>
              </a:solidFill>
            </a:endParaRPr>
          </a:p>
        </p:txBody>
      </p:sp>
      <p:sp>
        <p:nvSpPr>
          <p:cNvPr id="7" name="Google Shape;559;p46"/>
          <p:cNvSpPr txBox="1">
            <a:spLocks/>
          </p:cNvSpPr>
          <p:nvPr/>
        </p:nvSpPr>
        <p:spPr>
          <a:xfrm>
            <a:off x="497632" y="3242841"/>
            <a:ext cx="6186263" cy="572700"/>
          </a:xfrm>
          <a:prstGeom prst="rect">
            <a:avLst/>
          </a:prstGeom>
        </p:spPr>
        <p:txBody>
          <a:bodyPr spcFirstLastPara="1" wrap="square" lIns="91425" tIns="91425" rIns="91425" bIns="91425" anchor="t" anchorCtr="0">
            <a:noAutofit/>
          </a:bodyPr>
          <a:lstStyle>
            <a:lvl1pPr algn="ctr" defTabSz="428586" rtl="0" eaLnBrk="1" latinLnBrk="0" hangingPunct="1">
              <a:spcBef>
                <a:spcPct val="0"/>
              </a:spcBef>
              <a:buNone/>
              <a:defRPr sz="2062" kern="1200">
                <a:solidFill>
                  <a:schemeClr val="tx1"/>
                </a:solidFill>
                <a:latin typeface="+mj-lt"/>
                <a:ea typeface="+mj-ea"/>
                <a:cs typeface="+mj-cs"/>
              </a:defRPr>
            </a:lvl1pPr>
          </a:lstStyle>
          <a:p>
            <a:pPr algn="r">
              <a:spcBef>
                <a:spcPts val="0"/>
              </a:spcBef>
            </a:pPr>
            <a:r>
              <a:rPr lang="en-GB" sz="3200" b="1" dirty="0">
                <a:solidFill>
                  <a:schemeClr val="bg1"/>
                </a:solidFill>
              </a:rPr>
              <a:t>Aisling Clark  </a:t>
            </a:r>
            <a:r>
              <a:rPr lang="en-GB" sz="3200" b="1" dirty="0">
                <a:solidFill>
                  <a:schemeClr val="bg1"/>
                </a:solidFill>
                <a:latin typeface="Arial" panose="020B0604020202020204" pitchFamily="34" charset="0"/>
                <a:cs typeface="Arial" panose="020B0604020202020204" pitchFamily="34" charset="0"/>
              </a:rPr>
              <a:t>PT</a:t>
            </a:r>
            <a:r>
              <a:rPr lang="en-GB" sz="3200" b="1" dirty="0">
                <a:solidFill>
                  <a:schemeClr val="bg1"/>
                </a:solidFill>
              </a:rPr>
              <a:t> Developing Young Workforce</a:t>
            </a:r>
            <a:br>
              <a:rPr lang="en-GB" sz="3200" b="1" dirty="0">
                <a:solidFill>
                  <a:schemeClr val="bg1"/>
                </a:solidFill>
              </a:rPr>
            </a:br>
            <a:endParaRPr lang="en-GB" sz="3200" b="1" dirty="0">
              <a:solidFill>
                <a:schemeClr val="bg1"/>
              </a:solidFill>
            </a:endParaRPr>
          </a:p>
        </p:txBody>
      </p:sp>
      <p:sp>
        <p:nvSpPr>
          <p:cNvPr id="8" name="Rectangle 7"/>
          <p:cNvSpPr/>
          <p:nvPr/>
        </p:nvSpPr>
        <p:spPr>
          <a:xfrm>
            <a:off x="3260740" y="428989"/>
            <a:ext cx="3744102" cy="461665"/>
          </a:xfrm>
          <a:prstGeom prst="rect">
            <a:avLst/>
          </a:prstGeom>
        </p:spPr>
        <p:txBody>
          <a:bodyPr wrap="none">
            <a:spAutoFit/>
          </a:bodyPr>
          <a:lstStyle/>
          <a:p>
            <a:r>
              <a:rPr lang="en-GB" sz="2400" b="1" dirty="0">
                <a:solidFill>
                  <a:schemeClr val="bg1"/>
                </a:solidFill>
              </a:rPr>
              <a:t>Leadership: An Introduction</a:t>
            </a:r>
          </a:p>
        </p:txBody>
      </p:sp>
    </p:spTree>
    <p:extLst>
      <p:ext uri="{BB962C8B-B14F-4D97-AF65-F5344CB8AC3E}">
        <p14:creationId xmlns:p14="http://schemas.microsoft.com/office/powerpoint/2010/main" val="2746944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93250" y="1329979"/>
            <a:ext cx="6851750" cy="639750"/>
          </a:xfrm>
          <a:prstGeom prst="rect">
            <a:avLst/>
          </a:prstGeom>
        </p:spPr>
        <p:txBody>
          <a:bodyPr spcFirstLastPara="1" wrap="square" lIns="76188" tIns="76188" rIns="76188" bIns="76188" anchor="b" anchorCtr="0">
            <a:noAutofit/>
          </a:bodyPr>
          <a:lstStyle/>
          <a:p>
            <a:endParaRPr/>
          </a:p>
        </p:txBody>
      </p:sp>
      <p:sp>
        <p:nvSpPr>
          <p:cNvPr id="74" name="Google Shape;74;p14"/>
          <p:cNvSpPr txBox="1">
            <a:spLocks noGrp="1"/>
          </p:cNvSpPr>
          <p:nvPr>
            <p:ph type="body" idx="1"/>
          </p:nvPr>
        </p:nvSpPr>
        <p:spPr>
          <a:xfrm>
            <a:off x="393250" y="2313604"/>
            <a:ext cx="6851750" cy="2258500"/>
          </a:xfrm>
          <a:prstGeom prst="rect">
            <a:avLst/>
          </a:prstGeom>
        </p:spPr>
        <p:txBody>
          <a:bodyPr spcFirstLastPara="1" wrap="square" lIns="76188" tIns="76188" rIns="76188" bIns="76188" anchor="t" anchorCtr="0">
            <a:noAutofit/>
          </a:bodyPr>
          <a:lstStyle/>
          <a:p>
            <a:pPr marL="0" indent="0">
              <a:spcAft>
                <a:spcPts val="1333"/>
              </a:spcAft>
              <a:buNone/>
            </a:pPr>
            <a:endParaRPr/>
          </a:p>
        </p:txBody>
      </p:sp>
      <p:pic>
        <p:nvPicPr>
          <p:cNvPr id="75" name="Google Shape;75;p14"/>
          <p:cNvPicPr preferRelativeResize="0"/>
          <p:nvPr/>
        </p:nvPicPr>
        <p:blipFill rotWithShape="1">
          <a:blip r:embed="rId3">
            <a:alphaModFix/>
          </a:blip>
          <a:srcRect/>
          <a:stretch/>
        </p:blipFill>
        <p:spPr>
          <a:xfrm>
            <a:off x="209600" y="580917"/>
            <a:ext cx="7272808" cy="3465373"/>
          </a:xfrm>
          <a:prstGeom prst="rect">
            <a:avLst/>
          </a:prstGeom>
          <a:noFill/>
          <a:ln w="19050" cap="flat" cmpd="sng">
            <a:solidFill>
              <a:srgbClr val="000000"/>
            </a:solidFill>
            <a:prstDash val="solid"/>
            <a:round/>
            <a:headEnd type="none" w="sm" len="sm"/>
            <a:tailEnd type="none" w="sm" len="sm"/>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05" y="4572104"/>
            <a:ext cx="1167802" cy="943585"/>
          </a:xfrm>
          <a:prstGeom prst="rect">
            <a:avLst/>
          </a:prstGeom>
        </p:spPr>
      </p:pic>
    </p:spTree>
    <p:extLst>
      <p:ext uri="{BB962C8B-B14F-4D97-AF65-F5344CB8AC3E}">
        <p14:creationId xmlns:p14="http://schemas.microsoft.com/office/powerpoint/2010/main" val="262735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93250" y="697260"/>
            <a:ext cx="6851750" cy="639750"/>
          </a:xfrm>
          <a:prstGeom prst="rect">
            <a:avLst/>
          </a:prstGeom>
        </p:spPr>
        <p:txBody>
          <a:bodyPr spcFirstLastPara="1" wrap="square" lIns="76188" tIns="76188" rIns="76188" bIns="76188" anchor="b" anchorCtr="0">
            <a:noAutofit/>
          </a:bodyPr>
          <a:lstStyle/>
          <a:p>
            <a:pPr>
              <a:buClr>
                <a:srgbClr val="04617B"/>
              </a:buClr>
              <a:buSzPts val="5000"/>
            </a:pPr>
            <a:r>
              <a:rPr lang="en-GB" sz="3200" b="1" dirty="0">
                <a:solidFill>
                  <a:schemeClr val="bg1"/>
                </a:solidFill>
              </a:rPr>
              <a:t>SQA Leadership Award SCQF 5-6</a:t>
            </a:r>
            <a:endParaRPr sz="3200" b="1" dirty="0">
              <a:solidFill>
                <a:schemeClr val="bg1"/>
              </a:solidFill>
            </a:endParaRPr>
          </a:p>
        </p:txBody>
      </p:sp>
      <p:sp>
        <p:nvSpPr>
          <p:cNvPr id="81" name="Google Shape;81;p15"/>
          <p:cNvSpPr txBox="1">
            <a:spLocks noGrp="1"/>
          </p:cNvSpPr>
          <p:nvPr>
            <p:ph type="body" idx="1"/>
          </p:nvPr>
        </p:nvSpPr>
        <p:spPr>
          <a:xfrm>
            <a:off x="393250" y="2313604"/>
            <a:ext cx="6851750" cy="2258500"/>
          </a:xfrm>
          <a:prstGeom prst="rect">
            <a:avLst/>
          </a:prstGeom>
        </p:spPr>
        <p:txBody>
          <a:bodyPr spcFirstLastPara="1" wrap="square" lIns="76188" tIns="76188" rIns="76188" bIns="76188" anchor="t" anchorCtr="0">
            <a:noAutofit/>
          </a:bodyPr>
          <a:lstStyle/>
          <a:p>
            <a:pPr marL="228591" indent="-202134">
              <a:buClr>
                <a:srgbClr val="0BD0D9"/>
              </a:buClr>
              <a:buSzPts val="1970"/>
              <a:buFont typeface="Roboto"/>
              <a:buChar char="⚫"/>
            </a:pPr>
            <a:r>
              <a:rPr lang="en-GB" sz="1750" b="1" dirty="0">
                <a:solidFill>
                  <a:schemeClr val="bg1"/>
                </a:solidFill>
              </a:rPr>
              <a:t>The Leadership Award is made up of two units: Unit 1 Leadership an Introduction, Unit 2 Leadership in Practice. </a:t>
            </a:r>
            <a:endParaRPr sz="1750" b="1" dirty="0">
              <a:solidFill>
                <a:schemeClr val="bg1"/>
              </a:solidFill>
            </a:endParaRPr>
          </a:p>
          <a:p>
            <a:pPr marL="228591" indent="-202134">
              <a:spcBef>
                <a:spcPts val="433"/>
              </a:spcBef>
              <a:buClr>
                <a:srgbClr val="0BD0D9"/>
              </a:buClr>
              <a:buSzPts val="1970"/>
              <a:buFont typeface="Roboto"/>
              <a:buChar char="⚫"/>
            </a:pPr>
            <a:r>
              <a:rPr lang="en-GB" sz="1750" b="1" dirty="0">
                <a:solidFill>
                  <a:schemeClr val="bg1"/>
                </a:solidFill>
              </a:rPr>
              <a:t>The first unit is research based and the second unit is activity based. </a:t>
            </a:r>
            <a:endParaRPr sz="1750" b="1" dirty="0">
              <a:solidFill>
                <a:schemeClr val="bg1"/>
              </a:solidFill>
            </a:endParaRPr>
          </a:p>
          <a:p>
            <a:pPr marL="228591" indent="-202134">
              <a:spcBef>
                <a:spcPts val="433"/>
              </a:spcBef>
              <a:buClr>
                <a:srgbClr val="0BD0D9"/>
              </a:buClr>
              <a:buSzPts val="1970"/>
              <a:buFont typeface="Roboto"/>
              <a:buChar char="⚫"/>
            </a:pPr>
            <a:r>
              <a:rPr lang="en-GB" sz="1750" b="1" dirty="0">
                <a:solidFill>
                  <a:schemeClr val="bg1"/>
                </a:solidFill>
              </a:rPr>
              <a:t>The two units can be worked in conjunction</a:t>
            </a:r>
            <a:endParaRPr sz="1750" b="1" dirty="0">
              <a:solidFill>
                <a:schemeClr val="bg1"/>
              </a:solidFill>
            </a:endParaRPr>
          </a:p>
          <a:p>
            <a:pPr marL="228591" indent="-202134">
              <a:spcBef>
                <a:spcPts val="433"/>
              </a:spcBef>
              <a:buClr>
                <a:srgbClr val="0BD0D9"/>
              </a:buClr>
              <a:buSzPts val="1970"/>
              <a:buFont typeface="Roboto"/>
              <a:buChar char="⚫"/>
            </a:pPr>
            <a:r>
              <a:rPr lang="en-GB" sz="1750" b="1" dirty="0">
                <a:solidFill>
                  <a:schemeClr val="bg1"/>
                </a:solidFill>
              </a:rPr>
              <a:t>At level 6 it accrues 7 UCAS points. </a:t>
            </a:r>
            <a:endParaRPr sz="1750" b="1" dirty="0">
              <a:solidFill>
                <a:schemeClr val="bg1"/>
              </a:solidFill>
            </a:endParaRPr>
          </a:p>
          <a:p>
            <a:pPr marL="0" indent="0">
              <a:spcAft>
                <a:spcPts val="1333"/>
              </a:spcAft>
              <a:buNone/>
            </a:pPr>
            <a:endParaRPr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216" y="4225652"/>
            <a:ext cx="1167802" cy="943585"/>
          </a:xfrm>
          <a:prstGeom prst="rect">
            <a:avLst/>
          </a:prstGeom>
        </p:spPr>
      </p:pic>
    </p:spTree>
    <p:extLst>
      <p:ext uri="{BB962C8B-B14F-4D97-AF65-F5344CB8AC3E}">
        <p14:creationId xmlns:p14="http://schemas.microsoft.com/office/powerpoint/2010/main" val="39039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08602" y="697260"/>
            <a:ext cx="6851750" cy="639750"/>
          </a:xfrm>
          <a:prstGeom prst="rect">
            <a:avLst/>
          </a:prstGeom>
        </p:spPr>
        <p:txBody>
          <a:bodyPr spcFirstLastPara="1" wrap="square" lIns="76188" tIns="76188" rIns="76188" bIns="76188" anchor="b" anchorCtr="0">
            <a:noAutofit/>
          </a:bodyPr>
          <a:lstStyle/>
          <a:p>
            <a:r>
              <a:rPr lang="en-GB" sz="3200" b="1" dirty="0">
                <a:solidFill>
                  <a:schemeClr val="bg1"/>
                </a:solidFill>
              </a:rPr>
              <a:t>Unit 1 </a:t>
            </a:r>
            <a:endParaRPr sz="3200" b="1" dirty="0">
              <a:solidFill>
                <a:schemeClr val="bg1"/>
              </a:solidFill>
            </a:endParaRPr>
          </a:p>
        </p:txBody>
      </p:sp>
      <p:sp>
        <p:nvSpPr>
          <p:cNvPr id="87" name="Google Shape;87;p16"/>
          <p:cNvSpPr txBox="1">
            <a:spLocks noGrp="1"/>
          </p:cNvSpPr>
          <p:nvPr>
            <p:ph type="body" idx="1"/>
          </p:nvPr>
        </p:nvSpPr>
        <p:spPr>
          <a:xfrm>
            <a:off x="393250" y="2065412"/>
            <a:ext cx="6851750" cy="2258500"/>
          </a:xfrm>
          <a:prstGeom prst="rect">
            <a:avLst/>
          </a:prstGeom>
        </p:spPr>
        <p:txBody>
          <a:bodyPr spcFirstLastPara="1" wrap="square" lIns="76188" tIns="76188" rIns="76188" bIns="76188" anchor="t" anchorCtr="0">
            <a:noAutofit/>
          </a:bodyPr>
          <a:lstStyle/>
          <a:p>
            <a:pPr marL="0" indent="0">
              <a:buClr>
                <a:srgbClr val="000000"/>
              </a:buClr>
              <a:buSzPts val="1900"/>
              <a:buNone/>
            </a:pPr>
            <a:r>
              <a:rPr lang="en-GB" sz="1800" dirty="0">
                <a:solidFill>
                  <a:schemeClr val="bg1"/>
                </a:solidFill>
              </a:rPr>
              <a:t>In this unit, learners carry out research to find out about leadership styles and the skills and qualities found in effective leaders. Learners are required to produce a short report on their findings and evaluate their own potential for leadership. You will write a report on leadership including the following:</a:t>
            </a:r>
            <a:endParaRPr sz="1800" dirty="0">
              <a:solidFill>
                <a:schemeClr val="bg1"/>
              </a:solidFill>
            </a:endParaRPr>
          </a:p>
          <a:p>
            <a:pPr marL="190492" indent="-185201">
              <a:spcBef>
                <a:spcPts val="583"/>
              </a:spcBef>
              <a:buClr>
                <a:srgbClr val="212745"/>
              </a:buClr>
              <a:buFont typeface="Roboto"/>
              <a:buChar char="•"/>
            </a:pPr>
            <a:r>
              <a:rPr lang="en-GB" sz="1800" dirty="0">
                <a:solidFill>
                  <a:schemeClr val="bg1"/>
                </a:solidFill>
              </a:rPr>
              <a:t>Principles, styles, skills and qualities of leadership.</a:t>
            </a:r>
            <a:endParaRPr sz="1800" dirty="0">
              <a:solidFill>
                <a:schemeClr val="bg1"/>
              </a:solidFill>
            </a:endParaRPr>
          </a:p>
          <a:p>
            <a:pPr marL="190492" indent="-185201">
              <a:spcBef>
                <a:spcPts val="583"/>
              </a:spcBef>
              <a:buClr>
                <a:srgbClr val="212745"/>
              </a:buClr>
              <a:buFont typeface="Roboto"/>
              <a:buChar char="•"/>
            </a:pPr>
            <a:r>
              <a:rPr lang="en-GB" sz="1800" dirty="0">
                <a:solidFill>
                  <a:schemeClr val="bg1"/>
                </a:solidFill>
              </a:rPr>
              <a:t>Reach conclusions about what makes an effective leader.</a:t>
            </a:r>
            <a:endParaRPr sz="1800" dirty="0">
              <a:solidFill>
                <a:schemeClr val="bg1"/>
              </a:solidFill>
            </a:endParaRPr>
          </a:p>
          <a:p>
            <a:pPr marL="190492" indent="-185201">
              <a:spcBef>
                <a:spcPts val="583"/>
              </a:spcBef>
              <a:buClr>
                <a:srgbClr val="212745"/>
              </a:buClr>
              <a:buFont typeface="Roboto"/>
              <a:buChar char="•"/>
            </a:pPr>
            <a:r>
              <a:rPr lang="en-GB" sz="1800" dirty="0">
                <a:solidFill>
                  <a:schemeClr val="bg1"/>
                </a:solidFill>
              </a:rPr>
              <a:t>Reach conclusions about the skills and qualities which can be found in effective leaders. </a:t>
            </a:r>
            <a:endParaRPr sz="1800" dirty="0">
              <a:solidFill>
                <a:schemeClr val="bg1"/>
              </a:solidFill>
            </a:endParaRPr>
          </a:p>
          <a:p>
            <a:pPr marL="190492" indent="-190492">
              <a:spcBef>
                <a:spcPts val="583"/>
              </a:spcBef>
              <a:buClr>
                <a:srgbClr val="212745"/>
              </a:buClr>
              <a:buSzPts val="1900"/>
              <a:buFont typeface="Roboto"/>
              <a:buChar char="•"/>
            </a:pPr>
            <a:r>
              <a:rPr lang="en-GB" sz="1800" dirty="0">
                <a:solidFill>
                  <a:schemeClr val="bg1"/>
                </a:solidFill>
              </a:rPr>
              <a:t>Evaluate your own leadership potential</a:t>
            </a:r>
            <a:br>
              <a:rPr lang="en-GB" sz="1800" dirty="0">
                <a:solidFill>
                  <a:srgbClr val="595959"/>
                </a:solidFill>
              </a:rPr>
            </a:br>
            <a:endParaRPr sz="1800" dirty="0">
              <a:solidFill>
                <a:srgbClr val="595959"/>
              </a:solidFill>
            </a:endParaRPr>
          </a:p>
          <a:p>
            <a:pPr marL="0" indent="0">
              <a:spcAft>
                <a:spcPts val="1333"/>
              </a:spcAft>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00" y="545342"/>
            <a:ext cx="1167802" cy="943585"/>
          </a:xfrm>
          <a:prstGeom prst="rect">
            <a:avLst/>
          </a:prstGeom>
        </p:spPr>
      </p:pic>
    </p:spTree>
    <p:extLst>
      <p:ext uri="{BB962C8B-B14F-4D97-AF65-F5344CB8AC3E}">
        <p14:creationId xmlns:p14="http://schemas.microsoft.com/office/powerpoint/2010/main" val="2090123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09474" y="841276"/>
            <a:ext cx="6851750" cy="639750"/>
          </a:xfrm>
          <a:prstGeom prst="rect">
            <a:avLst/>
          </a:prstGeom>
        </p:spPr>
        <p:txBody>
          <a:bodyPr spcFirstLastPara="1" wrap="square" lIns="76188" tIns="76188" rIns="76188" bIns="76188" anchor="b" anchorCtr="0">
            <a:noAutofit/>
          </a:bodyPr>
          <a:lstStyle/>
          <a:p>
            <a:r>
              <a:rPr lang="en-GB" sz="3200" dirty="0">
                <a:solidFill>
                  <a:schemeClr val="bg1"/>
                </a:solidFill>
              </a:rPr>
              <a:t>Benefits to you! This award will help you to:</a:t>
            </a:r>
            <a:endParaRPr sz="3200" dirty="0">
              <a:solidFill>
                <a:schemeClr val="bg1"/>
              </a:solidFill>
            </a:endParaRPr>
          </a:p>
        </p:txBody>
      </p:sp>
      <p:sp>
        <p:nvSpPr>
          <p:cNvPr id="93" name="Google Shape;93;p17"/>
          <p:cNvSpPr txBox="1">
            <a:spLocks noGrp="1"/>
          </p:cNvSpPr>
          <p:nvPr>
            <p:ph type="body" idx="1"/>
          </p:nvPr>
        </p:nvSpPr>
        <p:spPr>
          <a:xfrm>
            <a:off x="281608" y="2137420"/>
            <a:ext cx="6851750" cy="3456384"/>
          </a:xfrm>
          <a:prstGeom prst="rect">
            <a:avLst/>
          </a:prstGeom>
        </p:spPr>
        <p:txBody>
          <a:bodyPr spcFirstLastPara="1" wrap="square" lIns="76188" tIns="76188" rIns="76188" bIns="76188" anchor="t" anchorCtr="0">
            <a:noAutofit/>
          </a:bodyPr>
          <a:lstStyle/>
          <a:p>
            <a:pPr marL="238115" indent="-206234">
              <a:buClr>
                <a:srgbClr val="0BD0D9"/>
              </a:buClr>
              <a:buSzPts val="1060"/>
              <a:buFont typeface="Roboto"/>
              <a:buChar char="⚫"/>
            </a:pPr>
            <a:r>
              <a:rPr lang="en-GB" sz="2200" dirty="0">
                <a:solidFill>
                  <a:schemeClr val="bg1"/>
                </a:solidFill>
              </a:rPr>
              <a:t>Understand the impact you can have on others and on the success of an activity</a:t>
            </a:r>
          </a:p>
          <a:p>
            <a:pPr marL="31750" indent="-31750">
              <a:buClr>
                <a:srgbClr val="0BD0D9"/>
              </a:buClr>
              <a:buSzPts val="1060"/>
              <a:buNone/>
            </a:pPr>
            <a:endParaRPr lang="en-GB" sz="2200" dirty="0">
              <a:solidFill>
                <a:schemeClr val="bg1"/>
              </a:solidFill>
            </a:endParaRPr>
          </a:p>
          <a:p>
            <a:pPr marL="238115" indent="-206234">
              <a:buClr>
                <a:srgbClr val="0BD0D9"/>
              </a:buClr>
              <a:buSzPts val="1060"/>
              <a:buFont typeface="Roboto"/>
              <a:buChar char="⚫"/>
            </a:pPr>
            <a:r>
              <a:rPr lang="en-GB" sz="2200" dirty="0">
                <a:solidFill>
                  <a:schemeClr val="bg1"/>
                </a:solidFill>
              </a:rPr>
              <a:t>Build your self esteem and confidence in speaking with peers as well as staff across the school and in the wider community</a:t>
            </a:r>
            <a:endParaRPr sz="2200" dirty="0">
              <a:solidFill>
                <a:schemeClr val="bg1"/>
              </a:solidFill>
            </a:endParaRPr>
          </a:p>
          <a:p>
            <a:pPr marL="238115" indent="-150145">
              <a:buClr>
                <a:srgbClr val="000000"/>
              </a:buClr>
              <a:buSzPts val="2660"/>
              <a:buNone/>
            </a:pPr>
            <a:endParaRPr sz="2200" dirty="0">
              <a:solidFill>
                <a:schemeClr val="bg1"/>
              </a:solidFill>
            </a:endParaRPr>
          </a:p>
          <a:p>
            <a:pPr marL="238115" indent="-206234">
              <a:buClr>
                <a:srgbClr val="0BD0D9"/>
              </a:buClr>
              <a:buSzPts val="1060"/>
              <a:buFont typeface="Roboto"/>
              <a:buChar char="⚫"/>
            </a:pPr>
            <a:r>
              <a:rPr lang="en-US" sz="2200" dirty="0">
                <a:solidFill>
                  <a:schemeClr val="bg1"/>
                </a:solidFill>
              </a:rPr>
              <a:t>Raise your self awareness about how you can contribute to school and society</a:t>
            </a:r>
            <a:endParaRPr sz="2200" dirty="0">
              <a:solidFill>
                <a:schemeClr val="bg1"/>
              </a:solidFill>
            </a:endParaRPr>
          </a:p>
          <a:p>
            <a:pPr marL="238115" indent="-150145">
              <a:buClr>
                <a:srgbClr val="000000"/>
              </a:buClr>
              <a:buSzPts val="2660"/>
              <a:buNone/>
            </a:pPr>
            <a:endParaRPr sz="24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438" y="913284"/>
            <a:ext cx="1023786" cy="827220"/>
          </a:xfrm>
          <a:prstGeom prst="rect">
            <a:avLst/>
          </a:prstGeom>
        </p:spPr>
      </p:pic>
    </p:spTree>
    <p:extLst>
      <p:ext uri="{BB962C8B-B14F-4D97-AF65-F5344CB8AC3E}">
        <p14:creationId xmlns:p14="http://schemas.microsoft.com/office/powerpoint/2010/main" val="77203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08022" y="841276"/>
            <a:ext cx="6851750" cy="639750"/>
          </a:xfrm>
          <a:prstGeom prst="rect">
            <a:avLst/>
          </a:prstGeom>
        </p:spPr>
        <p:txBody>
          <a:bodyPr spcFirstLastPara="1" wrap="square" lIns="76188" tIns="76188" rIns="76188" bIns="76188" anchor="b" anchorCtr="0">
            <a:noAutofit/>
          </a:bodyPr>
          <a:lstStyle/>
          <a:p>
            <a:r>
              <a:rPr lang="en-GB" sz="3200" dirty="0">
                <a:solidFill>
                  <a:schemeClr val="bg1"/>
                </a:solidFill>
              </a:rPr>
              <a:t>Benefits to you! This award will help you to:</a:t>
            </a:r>
            <a:endParaRPr sz="3200" dirty="0">
              <a:solidFill>
                <a:schemeClr val="bg1"/>
              </a:solidFill>
            </a:endParaRPr>
          </a:p>
        </p:txBody>
      </p:sp>
      <p:sp>
        <p:nvSpPr>
          <p:cNvPr id="93" name="Google Shape;93;p17"/>
          <p:cNvSpPr txBox="1">
            <a:spLocks noGrp="1"/>
          </p:cNvSpPr>
          <p:nvPr>
            <p:ph type="body" idx="1"/>
          </p:nvPr>
        </p:nvSpPr>
        <p:spPr>
          <a:xfrm>
            <a:off x="408022" y="1993404"/>
            <a:ext cx="6851750" cy="2258500"/>
          </a:xfrm>
          <a:prstGeom prst="rect">
            <a:avLst/>
          </a:prstGeom>
        </p:spPr>
        <p:txBody>
          <a:bodyPr spcFirstLastPara="1" wrap="square" lIns="76188" tIns="76188" rIns="76188" bIns="76188" anchor="t" anchorCtr="0">
            <a:noAutofit/>
          </a:bodyPr>
          <a:lstStyle/>
          <a:p>
            <a:pPr marL="31881" indent="0">
              <a:buClr>
                <a:srgbClr val="0BD0D9"/>
              </a:buClr>
              <a:buSzPts val="1060"/>
              <a:buNone/>
            </a:pPr>
            <a:endParaRPr lang="en-GB" sz="2400" dirty="0">
              <a:solidFill>
                <a:schemeClr val="bg1"/>
              </a:solidFill>
            </a:endParaRPr>
          </a:p>
          <a:p>
            <a:pPr marL="238115" indent="-206234">
              <a:buClr>
                <a:srgbClr val="0BD0D9"/>
              </a:buClr>
              <a:buSzPts val="1060"/>
              <a:buFont typeface="Roboto"/>
              <a:buChar char="⚫"/>
            </a:pPr>
            <a:r>
              <a:rPr lang="en-GB" sz="2200" dirty="0">
                <a:solidFill>
                  <a:schemeClr val="bg1"/>
                </a:solidFill>
              </a:rPr>
              <a:t>Develop organisational and time management skills</a:t>
            </a:r>
          </a:p>
          <a:p>
            <a:pPr marL="238115" indent="-150145">
              <a:buClr>
                <a:srgbClr val="000000"/>
              </a:buClr>
              <a:buSzPts val="2660"/>
              <a:buNone/>
            </a:pPr>
            <a:endParaRPr lang="en-GB" sz="2200" dirty="0">
              <a:solidFill>
                <a:schemeClr val="bg1"/>
              </a:solidFill>
            </a:endParaRPr>
          </a:p>
          <a:p>
            <a:pPr marL="238115" indent="-206234">
              <a:buClr>
                <a:srgbClr val="0BD0D9"/>
              </a:buClr>
              <a:buSzPts val="1060"/>
              <a:buFont typeface="Roboto"/>
              <a:buChar char="⚫"/>
            </a:pPr>
            <a:r>
              <a:rPr lang="en-GB" sz="2200" dirty="0">
                <a:solidFill>
                  <a:schemeClr val="bg1"/>
                </a:solidFill>
              </a:rPr>
              <a:t>Develop self management and independent learning skills in preparation for Further/Higher Education and employment</a:t>
            </a:r>
          </a:p>
          <a:p>
            <a:pPr marL="238115" indent="-150145">
              <a:buClr>
                <a:srgbClr val="000000"/>
              </a:buClr>
              <a:buSzPts val="2660"/>
              <a:buNone/>
            </a:pPr>
            <a:endParaRPr lang="en-GB" sz="24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0280" y="1057299"/>
            <a:ext cx="807762" cy="652673"/>
          </a:xfrm>
          <a:prstGeom prst="rect">
            <a:avLst/>
          </a:prstGeom>
        </p:spPr>
      </p:pic>
    </p:spTree>
    <p:extLst>
      <p:ext uri="{BB962C8B-B14F-4D97-AF65-F5344CB8AC3E}">
        <p14:creationId xmlns:p14="http://schemas.microsoft.com/office/powerpoint/2010/main" val="2631865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281608" y="1057300"/>
            <a:ext cx="6851750" cy="639750"/>
          </a:xfrm>
          <a:prstGeom prst="rect">
            <a:avLst/>
          </a:prstGeom>
        </p:spPr>
        <p:txBody>
          <a:bodyPr spcFirstLastPara="1" wrap="square" lIns="76188" tIns="76188" rIns="76188" bIns="76188" anchor="b" anchorCtr="0">
            <a:noAutofit/>
          </a:bodyPr>
          <a:lstStyle/>
          <a:p>
            <a:r>
              <a:rPr lang="en-GB" b="1" dirty="0">
                <a:solidFill>
                  <a:schemeClr val="bg1"/>
                </a:solidFill>
              </a:rPr>
              <a:t>The Report</a:t>
            </a:r>
            <a:endParaRPr b="1" dirty="0">
              <a:solidFill>
                <a:schemeClr val="bg1"/>
              </a:solidFill>
            </a:endParaRPr>
          </a:p>
        </p:txBody>
      </p:sp>
      <p:grpSp>
        <p:nvGrpSpPr>
          <p:cNvPr id="100" name="Google Shape;100;p18"/>
          <p:cNvGrpSpPr/>
          <p:nvPr/>
        </p:nvGrpSpPr>
        <p:grpSpPr>
          <a:xfrm>
            <a:off x="1865784" y="409228"/>
            <a:ext cx="5550133" cy="4750246"/>
            <a:chOff x="-12" y="-137423"/>
            <a:chExt cx="5994424" cy="5681209"/>
          </a:xfrm>
        </p:grpSpPr>
        <p:sp>
          <p:nvSpPr>
            <p:cNvPr id="101" name="Google Shape;101;p18"/>
            <p:cNvSpPr/>
            <p:nvPr/>
          </p:nvSpPr>
          <p:spPr>
            <a:xfrm>
              <a:off x="0" y="4781786"/>
              <a:ext cx="5994300" cy="762000"/>
            </a:xfrm>
            <a:prstGeom prst="rect">
              <a:avLst/>
            </a:prstGeom>
            <a:solidFill>
              <a:srgbClr val="5DCCF3"/>
            </a:solidFill>
            <a:ln w="55000" cap="flat" cmpd="thickThin">
              <a:solidFill>
                <a:schemeClr val="dk2"/>
              </a:solidFill>
              <a:prstDash val="solid"/>
              <a:round/>
              <a:headEnd type="none" w="sm" len="sm"/>
              <a:tailEnd type="none" w="sm" len="sm"/>
            </a:ln>
          </p:spPr>
          <p:txBody>
            <a:bodyPr spcFirstLastPara="1" wrap="square" lIns="76188" tIns="76188" rIns="76188" bIns="76188" anchor="ctr" anchorCtr="0">
              <a:noAutofit/>
            </a:bodyPr>
            <a:lstStyle/>
            <a:p>
              <a:endParaRPr sz="1170"/>
            </a:p>
          </p:txBody>
        </p:sp>
        <p:sp>
          <p:nvSpPr>
            <p:cNvPr id="102" name="Google Shape;102;p18"/>
            <p:cNvSpPr txBox="1"/>
            <p:nvPr/>
          </p:nvSpPr>
          <p:spPr>
            <a:xfrm>
              <a:off x="0" y="4781786"/>
              <a:ext cx="5994300" cy="762000"/>
            </a:xfrm>
            <a:prstGeom prst="rect">
              <a:avLst/>
            </a:prstGeom>
            <a:noFill/>
            <a:ln w="9525" cap="flat" cmpd="sng">
              <a:solidFill>
                <a:schemeClr val="dk2"/>
              </a:solidFill>
              <a:prstDash val="solid"/>
              <a:round/>
              <a:headEnd type="none" w="sm" len="sm"/>
              <a:tailEnd type="none" w="sm" len="sm"/>
            </a:ln>
          </p:spPr>
          <p:txBody>
            <a:bodyPr spcFirstLastPara="1" wrap="square" lIns="77042" tIns="77042" rIns="77042" bIns="77042" anchor="ctr" anchorCtr="0">
              <a:noAutofit/>
            </a:bodyPr>
            <a:lstStyle/>
            <a:p>
              <a:pPr algn="ctr">
                <a:lnSpc>
                  <a:spcPct val="90000"/>
                </a:lnSpc>
                <a:buClr>
                  <a:srgbClr val="FFFFFF"/>
                </a:buClr>
                <a:buSzPts val="1300"/>
              </a:pPr>
              <a:r>
                <a:rPr lang="en-GB" sz="1083" b="1">
                  <a:solidFill>
                    <a:schemeClr val="dk2"/>
                  </a:solidFill>
                </a:rPr>
                <a:t>Please ensure you have at least 4 sources of information. These can include The Internet, Textbooks, Newspapers and Magazines, Television and People. </a:t>
              </a:r>
              <a:endParaRPr sz="1083" b="1">
                <a:solidFill>
                  <a:srgbClr val="FFFFFF"/>
                </a:solidFill>
              </a:endParaRPr>
            </a:p>
          </p:txBody>
        </p:sp>
        <p:sp>
          <p:nvSpPr>
            <p:cNvPr id="103" name="Google Shape;103;p18"/>
            <p:cNvSpPr/>
            <p:nvPr/>
          </p:nvSpPr>
          <p:spPr>
            <a:xfrm rot="10800000">
              <a:off x="100" y="3601257"/>
              <a:ext cx="5994300" cy="1172100"/>
            </a:xfrm>
            <a:prstGeom prst="upArrowCallout">
              <a:avLst>
                <a:gd name="adj1" fmla="val 25000"/>
                <a:gd name="adj2" fmla="val 25000"/>
                <a:gd name="adj3" fmla="val 25000"/>
                <a:gd name="adj4" fmla="val 64977"/>
              </a:avLst>
            </a:prstGeom>
            <a:solidFill>
              <a:srgbClr val="59F0D2"/>
            </a:solidFill>
            <a:ln w="55000" cap="flat" cmpd="thickThin">
              <a:solidFill>
                <a:schemeClr val="dk2"/>
              </a:solidFill>
              <a:prstDash val="solid"/>
              <a:round/>
              <a:headEnd type="none" w="sm" len="sm"/>
              <a:tailEnd type="none" w="sm" len="sm"/>
            </a:ln>
          </p:spPr>
          <p:txBody>
            <a:bodyPr spcFirstLastPara="1" wrap="square" lIns="76188" tIns="76188" rIns="76188" bIns="76188" anchor="ctr" anchorCtr="0">
              <a:noAutofit/>
            </a:bodyPr>
            <a:lstStyle/>
            <a:p>
              <a:endParaRPr sz="1170"/>
            </a:p>
          </p:txBody>
        </p:sp>
        <p:sp>
          <p:nvSpPr>
            <p:cNvPr id="104" name="Google Shape;104;p18"/>
            <p:cNvSpPr txBox="1"/>
            <p:nvPr/>
          </p:nvSpPr>
          <p:spPr>
            <a:xfrm>
              <a:off x="0" y="3601257"/>
              <a:ext cx="5994300" cy="761400"/>
            </a:xfrm>
            <a:prstGeom prst="rect">
              <a:avLst/>
            </a:prstGeom>
            <a:noFill/>
            <a:ln w="9525" cap="flat" cmpd="sng">
              <a:solidFill>
                <a:schemeClr val="dk2"/>
              </a:solidFill>
              <a:prstDash val="solid"/>
              <a:round/>
              <a:headEnd type="none" w="sm" len="sm"/>
              <a:tailEnd type="none" w="sm" len="sm"/>
            </a:ln>
          </p:spPr>
          <p:txBody>
            <a:bodyPr spcFirstLastPara="1" wrap="square" lIns="77042" tIns="77042" rIns="77042" bIns="77042" anchor="ctr" anchorCtr="0">
              <a:noAutofit/>
            </a:bodyPr>
            <a:lstStyle/>
            <a:p>
              <a:pPr algn="ctr">
                <a:lnSpc>
                  <a:spcPct val="90000"/>
                </a:lnSpc>
                <a:buClr>
                  <a:srgbClr val="FFFFFF"/>
                </a:buClr>
                <a:buSzPts val="1300"/>
              </a:pPr>
              <a:r>
                <a:rPr lang="en-GB" sz="1083" b="1">
                  <a:solidFill>
                    <a:schemeClr val="dk2"/>
                  </a:solidFill>
                </a:rPr>
                <a:t>You will evaluate your own potential for Leadership. What are your skills and qualities? What principles do you have that you think are important? </a:t>
              </a:r>
              <a:endParaRPr sz="1170" b="1">
                <a:solidFill>
                  <a:schemeClr val="dk2"/>
                </a:solidFill>
              </a:endParaRPr>
            </a:p>
          </p:txBody>
        </p:sp>
        <p:sp>
          <p:nvSpPr>
            <p:cNvPr id="105" name="Google Shape;105;p18"/>
            <p:cNvSpPr/>
            <p:nvPr/>
          </p:nvSpPr>
          <p:spPr>
            <a:xfrm rot="10800000">
              <a:off x="112" y="2215247"/>
              <a:ext cx="5994300" cy="1386000"/>
            </a:xfrm>
            <a:prstGeom prst="upArrowCallout">
              <a:avLst>
                <a:gd name="adj1" fmla="val 25000"/>
                <a:gd name="adj2" fmla="val 25000"/>
                <a:gd name="adj3" fmla="val 25000"/>
                <a:gd name="adj4" fmla="val 64977"/>
              </a:avLst>
            </a:prstGeom>
            <a:solidFill>
              <a:srgbClr val="56EE8B"/>
            </a:solidFill>
            <a:ln w="55000" cap="flat" cmpd="thickThin">
              <a:solidFill>
                <a:schemeClr val="dk2"/>
              </a:solidFill>
              <a:prstDash val="solid"/>
              <a:round/>
              <a:headEnd type="none" w="sm" len="sm"/>
              <a:tailEnd type="none" w="sm" len="sm"/>
            </a:ln>
          </p:spPr>
          <p:txBody>
            <a:bodyPr spcFirstLastPara="1" wrap="square" lIns="76188" tIns="76188" rIns="76188" bIns="76188" anchor="ctr" anchorCtr="0">
              <a:noAutofit/>
            </a:bodyPr>
            <a:lstStyle/>
            <a:p>
              <a:endParaRPr sz="1170"/>
            </a:p>
          </p:txBody>
        </p:sp>
        <p:sp>
          <p:nvSpPr>
            <p:cNvPr id="106" name="Google Shape;106;p18"/>
            <p:cNvSpPr txBox="1"/>
            <p:nvPr/>
          </p:nvSpPr>
          <p:spPr>
            <a:xfrm>
              <a:off x="1" y="2213767"/>
              <a:ext cx="5994300" cy="871200"/>
            </a:xfrm>
            <a:prstGeom prst="rect">
              <a:avLst/>
            </a:prstGeom>
            <a:noFill/>
            <a:ln w="9525" cap="flat" cmpd="sng">
              <a:solidFill>
                <a:schemeClr val="dk2"/>
              </a:solidFill>
              <a:prstDash val="solid"/>
              <a:round/>
              <a:headEnd type="none" w="sm" len="sm"/>
              <a:tailEnd type="none" w="sm" len="sm"/>
            </a:ln>
          </p:spPr>
          <p:txBody>
            <a:bodyPr spcFirstLastPara="1" wrap="square" lIns="77042" tIns="77042" rIns="77042" bIns="77042" anchor="ctr" anchorCtr="0">
              <a:noAutofit/>
            </a:bodyPr>
            <a:lstStyle/>
            <a:p>
              <a:pPr algn="ctr">
                <a:lnSpc>
                  <a:spcPct val="90000"/>
                </a:lnSpc>
                <a:buClr>
                  <a:srgbClr val="FFFFFF"/>
                </a:buClr>
                <a:buSzPts val="1300"/>
              </a:pPr>
              <a:r>
                <a:rPr lang="en-GB" sz="1083" b="1">
                  <a:solidFill>
                    <a:schemeClr val="dk2"/>
                  </a:solidFill>
                </a:rPr>
                <a:t>You will need to identify at least two effective leaders and compare the different ways in which they provide effective leadership. You should link these leaders into one of the identified styles e.g. Hitler is autocratic</a:t>
              </a:r>
              <a:endParaRPr sz="1170" b="1">
                <a:solidFill>
                  <a:schemeClr val="dk2"/>
                </a:solidFill>
              </a:endParaRPr>
            </a:p>
          </p:txBody>
        </p:sp>
        <p:sp>
          <p:nvSpPr>
            <p:cNvPr id="107" name="Google Shape;107;p18"/>
            <p:cNvSpPr/>
            <p:nvPr/>
          </p:nvSpPr>
          <p:spPr>
            <a:xfrm rot="10800000">
              <a:off x="100" y="1053350"/>
              <a:ext cx="5994300" cy="1172100"/>
            </a:xfrm>
            <a:prstGeom prst="upArrowCallout">
              <a:avLst>
                <a:gd name="adj1" fmla="val 25000"/>
                <a:gd name="adj2" fmla="val 25000"/>
                <a:gd name="adj3" fmla="val 25000"/>
                <a:gd name="adj4" fmla="val 64977"/>
              </a:avLst>
            </a:prstGeom>
            <a:solidFill>
              <a:srgbClr val="63EB53"/>
            </a:solidFill>
            <a:ln w="55000" cap="flat" cmpd="thickThin">
              <a:solidFill>
                <a:schemeClr val="dk2"/>
              </a:solidFill>
              <a:prstDash val="solid"/>
              <a:round/>
              <a:headEnd type="none" w="sm" len="sm"/>
              <a:tailEnd type="none" w="sm" len="sm"/>
            </a:ln>
          </p:spPr>
          <p:txBody>
            <a:bodyPr spcFirstLastPara="1" wrap="square" lIns="76188" tIns="76188" rIns="76188" bIns="76188" anchor="ctr" anchorCtr="0">
              <a:noAutofit/>
            </a:bodyPr>
            <a:lstStyle/>
            <a:p>
              <a:endParaRPr sz="1170"/>
            </a:p>
          </p:txBody>
        </p:sp>
        <p:sp>
          <p:nvSpPr>
            <p:cNvPr id="108" name="Google Shape;108;p18"/>
            <p:cNvSpPr txBox="1"/>
            <p:nvPr/>
          </p:nvSpPr>
          <p:spPr>
            <a:xfrm>
              <a:off x="1" y="1053359"/>
              <a:ext cx="5994300" cy="723600"/>
            </a:xfrm>
            <a:prstGeom prst="rect">
              <a:avLst/>
            </a:prstGeom>
            <a:noFill/>
            <a:ln w="9525" cap="flat" cmpd="sng">
              <a:solidFill>
                <a:schemeClr val="dk2"/>
              </a:solidFill>
              <a:prstDash val="solid"/>
              <a:round/>
              <a:headEnd type="none" w="sm" len="sm"/>
              <a:tailEnd type="none" w="sm" len="sm"/>
            </a:ln>
          </p:spPr>
          <p:txBody>
            <a:bodyPr spcFirstLastPara="1" wrap="square" lIns="77042" tIns="77042" rIns="77042" bIns="77042" anchor="ctr" anchorCtr="0">
              <a:noAutofit/>
            </a:bodyPr>
            <a:lstStyle/>
            <a:p>
              <a:pPr algn="ctr">
                <a:lnSpc>
                  <a:spcPct val="90000"/>
                </a:lnSpc>
                <a:buClr>
                  <a:srgbClr val="FFFFFF"/>
                </a:buClr>
                <a:buSzPts val="1300"/>
              </a:pPr>
              <a:r>
                <a:rPr lang="en-GB" sz="1083" b="1">
                  <a:solidFill>
                    <a:schemeClr val="dk2"/>
                  </a:solidFill>
                </a:rPr>
                <a:t>You will reach conclusions about what makes an effective leader and present it in the form of a report or presentation. </a:t>
              </a:r>
              <a:endParaRPr sz="1170" b="1">
                <a:solidFill>
                  <a:schemeClr val="dk2"/>
                </a:solidFill>
              </a:endParaRPr>
            </a:p>
          </p:txBody>
        </p:sp>
        <p:sp>
          <p:nvSpPr>
            <p:cNvPr id="109" name="Google Shape;109;p18"/>
            <p:cNvSpPr/>
            <p:nvPr/>
          </p:nvSpPr>
          <p:spPr>
            <a:xfrm rot="10800000">
              <a:off x="-12" y="-137422"/>
              <a:ext cx="5994300" cy="1172100"/>
            </a:xfrm>
            <a:prstGeom prst="upArrowCallout">
              <a:avLst>
                <a:gd name="adj1" fmla="val 25000"/>
                <a:gd name="adj2" fmla="val 25000"/>
                <a:gd name="adj3" fmla="val 25000"/>
                <a:gd name="adj4" fmla="val 64977"/>
              </a:avLst>
            </a:prstGeom>
            <a:solidFill>
              <a:srgbClr val="A6E950"/>
            </a:solidFill>
            <a:ln w="55000" cap="flat" cmpd="thickThin">
              <a:solidFill>
                <a:schemeClr val="dk2"/>
              </a:solidFill>
              <a:prstDash val="solid"/>
              <a:round/>
              <a:headEnd type="none" w="sm" len="sm"/>
              <a:tailEnd type="none" w="sm" len="sm"/>
            </a:ln>
          </p:spPr>
          <p:txBody>
            <a:bodyPr spcFirstLastPara="1" wrap="square" lIns="76188" tIns="76188" rIns="76188" bIns="76188" anchor="ctr" anchorCtr="0">
              <a:noAutofit/>
            </a:bodyPr>
            <a:lstStyle/>
            <a:p>
              <a:endParaRPr sz="1170"/>
            </a:p>
          </p:txBody>
        </p:sp>
        <p:sp>
          <p:nvSpPr>
            <p:cNvPr id="110" name="Google Shape;110;p18"/>
            <p:cNvSpPr txBox="1"/>
            <p:nvPr/>
          </p:nvSpPr>
          <p:spPr>
            <a:xfrm>
              <a:off x="0" y="-137423"/>
              <a:ext cx="5994300" cy="761400"/>
            </a:xfrm>
            <a:prstGeom prst="rect">
              <a:avLst/>
            </a:prstGeom>
            <a:noFill/>
            <a:ln w="9525" cap="flat" cmpd="sng">
              <a:solidFill>
                <a:schemeClr val="dk2"/>
              </a:solidFill>
              <a:prstDash val="solid"/>
              <a:round/>
              <a:headEnd type="none" w="sm" len="sm"/>
              <a:tailEnd type="none" w="sm" len="sm"/>
            </a:ln>
          </p:spPr>
          <p:txBody>
            <a:bodyPr spcFirstLastPara="1" wrap="square" lIns="77042" tIns="77042" rIns="77042" bIns="77042" anchor="ctr" anchorCtr="0">
              <a:noAutofit/>
            </a:bodyPr>
            <a:lstStyle/>
            <a:p>
              <a:pPr algn="ctr">
                <a:lnSpc>
                  <a:spcPct val="90000"/>
                </a:lnSpc>
                <a:buClr>
                  <a:srgbClr val="FFFFFF"/>
                </a:buClr>
                <a:buSzPts val="1300"/>
              </a:pPr>
              <a:r>
                <a:rPr lang="en-GB" sz="1083" b="1" dirty="0">
                  <a:solidFill>
                    <a:schemeClr val="dk2"/>
                  </a:solidFill>
                </a:rPr>
                <a:t>You will research information about leadership. This will be done using information from the media, the Internet, personal experience, interviews or questionnaires</a:t>
              </a:r>
              <a:endParaRPr sz="1170" b="1" dirty="0">
                <a:solidFill>
                  <a:schemeClr val="dk2"/>
                </a:solidFill>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50" y="362345"/>
            <a:ext cx="807762" cy="652673"/>
          </a:xfrm>
          <a:prstGeom prst="rect">
            <a:avLst/>
          </a:prstGeom>
        </p:spPr>
      </p:pic>
    </p:spTree>
    <p:extLst>
      <p:ext uri="{BB962C8B-B14F-4D97-AF65-F5344CB8AC3E}">
        <p14:creationId xmlns:p14="http://schemas.microsoft.com/office/powerpoint/2010/main" val="1014150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93250" y="697260"/>
            <a:ext cx="3848798" cy="639750"/>
          </a:xfrm>
          <a:prstGeom prst="rect">
            <a:avLst/>
          </a:prstGeom>
        </p:spPr>
        <p:txBody>
          <a:bodyPr spcFirstLastPara="1" wrap="square" lIns="76188" tIns="76188" rIns="76188" bIns="76188" anchor="b" anchorCtr="0">
            <a:noAutofit/>
          </a:bodyPr>
          <a:lstStyle/>
          <a:p>
            <a:r>
              <a:rPr lang="en-GB" sz="3200" b="1" dirty="0">
                <a:solidFill>
                  <a:schemeClr val="bg1"/>
                </a:solidFill>
              </a:rPr>
              <a:t>Time 100</a:t>
            </a:r>
            <a:endParaRPr sz="3200" b="1" dirty="0">
              <a:solidFill>
                <a:schemeClr val="bg1"/>
              </a:solidFill>
            </a:endParaRPr>
          </a:p>
        </p:txBody>
      </p:sp>
      <p:sp>
        <p:nvSpPr>
          <p:cNvPr id="130" name="Google Shape;130;p21"/>
          <p:cNvSpPr txBox="1">
            <a:spLocks noGrp="1"/>
          </p:cNvSpPr>
          <p:nvPr>
            <p:ph type="body" idx="1"/>
          </p:nvPr>
        </p:nvSpPr>
        <p:spPr>
          <a:xfrm>
            <a:off x="393250" y="1921396"/>
            <a:ext cx="6851750" cy="3600400"/>
          </a:xfrm>
          <a:prstGeom prst="rect">
            <a:avLst/>
          </a:prstGeom>
        </p:spPr>
        <p:txBody>
          <a:bodyPr spcFirstLastPara="1" wrap="square" lIns="76188" tIns="76188" rIns="76188" bIns="76188" anchor="t" anchorCtr="0">
            <a:noAutofit/>
          </a:bodyPr>
          <a:lstStyle/>
          <a:p>
            <a:pPr marL="228591" indent="-215666">
              <a:buClr>
                <a:srgbClr val="0BD0D9"/>
              </a:buClr>
              <a:buSzPts val="1670"/>
              <a:buFont typeface="Roboto"/>
              <a:buChar char="⚫"/>
            </a:pPr>
            <a:r>
              <a:rPr lang="en-GB" sz="2000" dirty="0">
                <a:solidFill>
                  <a:schemeClr val="bg1"/>
                </a:solidFill>
              </a:rPr>
              <a:t>Time 100 is an annual list of the 100 most influential people in the world assembled by the news magazine Time.</a:t>
            </a:r>
            <a:endParaRPr sz="2000" dirty="0">
              <a:solidFill>
                <a:schemeClr val="bg1"/>
              </a:solidFill>
            </a:endParaRPr>
          </a:p>
          <a:p>
            <a:pPr marL="228591" indent="0">
              <a:buNone/>
            </a:pPr>
            <a:endParaRPr sz="2000" dirty="0">
              <a:solidFill>
                <a:schemeClr val="bg1"/>
              </a:solidFill>
            </a:endParaRPr>
          </a:p>
          <a:p>
            <a:pPr marL="228591" indent="-215666">
              <a:spcBef>
                <a:spcPts val="336"/>
              </a:spcBef>
              <a:buClr>
                <a:srgbClr val="0BD0D9"/>
              </a:buClr>
              <a:buSzPts val="1670"/>
              <a:buFont typeface="Roboto"/>
              <a:buChar char="⚫"/>
            </a:pPr>
            <a:r>
              <a:rPr lang="en-GB" sz="2000" dirty="0">
                <a:solidFill>
                  <a:schemeClr val="bg1"/>
                </a:solidFill>
              </a:rPr>
              <a:t>First published in 1999 the list is now a highly publicised annual event. </a:t>
            </a:r>
            <a:endParaRPr sz="2000" dirty="0">
              <a:solidFill>
                <a:schemeClr val="bg1"/>
              </a:solidFill>
            </a:endParaRPr>
          </a:p>
          <a:p>
            <a:pPr marL="228591" indent="0">
              <a:spcBef>
                <a:spcPts val="336"/>
              </a:spcBef>
              <a:buNone/>
            </a:pPr>
            <a:endParaRPr sz="2000" dirty="0">
              <a:solidFill>
                <a:schemeClr val="bg1"/>
              </a:solidFill>
            </a:endParaRPr>
          </a:p>
          <a:p>
            <a:pPr marL="228591" indent="-215666">
              <a:spcBef>
                <a:spcPts val="336"/>
              </a:spcBef>
              <a:buClr>
                <a:srgbClr val="0BD0D9"/>
              </a:buClr>
              <a:buSzPts val="1670"/>
              <a:buFont typeface="Roboto"/>
              <a:buChar char="⚫"/>
            </a:pPr>
            <a:r>
              <a:rPr lang="en-GB" sz="2000" dirty="0">
                <a:solidFill>
                  <a:schemeClr val="bg1"/>
                </a:solidFill>
              </a:rPr>
              <a:t>Appearing on the list is often seen as an honour. Time makes it clear that entrants are recognized for changing the world, regardless of the consequences of their actions. </a:t>
            </a:r>
            <a:endParaRPr sz="2000" dirty="0">
              <a:solidFill>
                <a:schemeClr val="bg1"/>
              </a:solidFill>
            </a:endParaRPr>
          </a:p>
          <a:p>
            <a:pPr marL="0" indent="0">
              <a:spcAft>
                <a:spcPts val="1333"/>
              </a:spcAft>
              <a:buNone/>
            </a:pPr>
            <a:endParaRPr sz="20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4256" y="481236"/>
            <a:ext cx="807762" cy="652673"/>
          </a:xfrm>
          <a:prstGeom prst="rect">
            <a:avLst/>
          </a:prstGeom>
        </p:spPr>
      </p:pic>
    </p:spTree>
    <p:extLst>
      <p:ext uri="{BB962C8B-B14F-4D97-AF65-F5344CB8AC3E}">
        <p14:creationId xmlns:p14="http://schemas.microsoft.com/office/powerpoint/2010/main" val="1918595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a:spLocks noGrp="1"/>
          </p:cNvSpPr>
          <p:nvPr>
            <p:ph type="body" idx="1"/>
          </p:nvPr>
        </p:nvSpPr>
        <p:spPr>
          <a:xfrm>
            <a:off x="393250" y="2313604"/>
            <a:ext cx="6851750" cy="2992168"/>
          </a:xfrm>
          <a:prstGeom prst="rect">
            <a:avLst/>
          </a:prstGeom>
        </p:spPr>
        <p:txBody>
          <a:bodyPr spcFirstLastPara="1" wrap="square" lIns="76188" tIns="76188" rIns="76188" bIns="76188" anchor="t" anchorCtr="0">
            <a:noAutofit/>
          </a:bodyPr>
          <a:lstStyle/>
          <a:p>
            <a:pPr marL="0" indent="0">
              <a:buNone/>
            </a:pPr>
            <a:r>
              <a:rPr lang="en-GB" sz="2200" u="sng" dirty="0">
                <a:solidFill>
                  <a:schemeClr val="hlink"/>
                </a:solidFill>
                <a:hlinkClick r:id="rId3"/>
              </a:rPr>
              <a:t>https://time.com/collection/100-most-influential-people-2020/</a:t>
            </a:r>
            <a:endParaRPr sz="2200" dirty="0"/>
          </a:p>
          <a:p>
            <a:pPr marL="0" indent="0">
              <a:spcBef>
                <a:spcPts val="1333"/>
              </a:spcBef>
              <a:buNone/>
            </a:pPr>
            <a:r>
              <a:rPr lang="en-GB" sz="2200" b="1" dirty="0">
                <a:solidFill>
                  <a:schemeClr val="bg1"/>
                </a:solidFill>
              </a:rPr>
              <a:t>Discuss</a:t>
            </a:r>
            <a:endParaRPr sz="2200" b="1" dirty="0">
              <a:solidFill>
                <a:schemeClr val="bg1"/>
              </a:solidFill>
            </a:endParaRPr>
          </a:p>
          <a:p>
            <a:pPr marL="0" indent="0">
              <a:spcBef>
                <a:spcPts val="1333"/>
              </a:spcBef>
              <a:spcAft>
                <a:spcPts val="1333"/>
              </a:spcAft>
              <a:buNone/>
            </a:pPr>
            <a:r>
              <a:rPr lang="en-GB" sz="2200" b="1" dirty="0">
                <a:solidFill>
                  <a:schemeClr val="bg1"/>
                </a:solidFill>
              </a:rPr>
              <a:t>What is the difference between influence and leadership? Is there a difference? </a:t>
            </a:r>
            <a:endParaRPr sz="2200" b="1" dirty="0">
              <a:solidFill>
                <a:schemeClr val="bg1"/>
              </a:solidFill>
            </a:endParaRPr>
          </a:p>
        </p:txBody>
      </p:sp>
      <p:sp>
        <p:nvSpPr>
          <p:cNvPr id="6" name="Google Shape;129;p21"/>
          <p:cNvSpPr txBox="1">
            <a:spLocks/>
          </p:cNvSpPr>
          <p:nvPr/>
        </p:nvSpPr>
        <p:spPr>
          <a:xfrm>
            <a:off x="393250" y="913284"/>
            <a:ext cx="6799230" cy="639750"/>
          </a:xfrm>
          <a:prstGeom prst="rect">
            <a:avLst/>
          </a:prstGeom>
        </p:spPr>
        <p:txBody>
          <a:bodyPr spcFirstLastPara="1" wrap="square" lIns="76188" tIns="76188" rIns="76188" bIns="76188" anchor="b" anchorCtr="0">
            <a:noAutofit/>
          </a:bodyPr>
          <a:lstStyle>
            <a:lvl1pPr lvl="0" algn="l" defTabSz="428586" rtl="0" eaLnBrk="1" latinLnBrk="0" hangingPunct="1">
              <a:spcBef>
                <a:spcPts val="0"/>
              </a:spcBef>
              <a:spcAft>
                <a:spcPts val="0"/>
              </a:spcAft>
              <a:buSzPts val="3200"/>
              <a:buNone/>
              <a:defRPr sz="1687" kern="1200">
                <a:solidFill>
                  <a:schemeClr val="tx1"/>
                </a:solidFill>
                <a:latin typeface="Arial" panose="020B0604020202020204" pitchFamily="34" charset="0"/>
                <a:ea typeface="+mj-ea"/>
                <a:cs typeface="Arial" panose="020B0604020202020204" pitchFamily="34" charset="0"/>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GB" sz="3200" b="1" dirty="0">
                <a:solidFill>
                  <a:schemeClr val="bg1"/>
                </a:solidFill>
              </a:rPr>
              <a:t>Task: Leader or influencer?</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2288" y="152714"/>
            <a:ext cx="951778" cy="769037"/>
          </a:xfrm>
          <a:prstGeom prst="rect">
            <a:avLst/>
          </a:prstGeom>
        </p:spPr>
      </p:pic>
    </p:spTree>
    <p:extLst>
      <p:ext uri="{BB962C8B-B14F-4D97-AF65-F5344CB8AC3E}">
        <p14:creationId xmlns:p14="http://schemas.microsoft.com/office/powerpoint/2010/main" val="2756127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a:spLocks noGrp="1"/>
          </p:cNvSpPr>
          <p:nvPr>
            <p:ph type="body" idx="1"/>
          </p:nvPr>
        </p:nvSpPr>
        <p:spPr>
          <a:xfrm>
            <a:off x="393250" y="1777380"/>
            <a:ext cx="7086458" cy="3280200"/>
          </a:xfrm>
          <a:prstGeom prst="rect">
            <a:avLst/>
          </a:prstGeom>
        </p:spPr>
        <p:txBody>
          <a:bodyPr spcFirstLastPara="1" wrap="square" lIns="76188" tIns="76188" rIns="76188" bIns="76188" anchor="t" anchorCtr="0">
            <a:noAutofit/>
          </a:bodyPr>
          <a:lstStyle/>
          <a:p>
            <a:pPr marL="0" indent="0">
              <a:spcBef>
                <a:spcPts val="1333"/>
              </a:spcBef>
              <a:buNone/>
            </a:pPr>
            <a:endParaRPr sz="2400" b="1" dirty="0">
              <a:solidFill>
                <a:schemeClr val="bg1"/>
              </a:solidFill>
            </a:endParaRPr>
          </a:p>
          <a:p>
            <a:pPr marL="95246" indent="0">
              <a:buNone/>
            </a:pPr>
            <a:r>
              <a:rPr lang="en-GB" sz="2000" b="1" dirty="0">
                <a:solidFill>
                  <a:schemeClr val="bg1"/>
                </a:solidFill>
              </a:rPr>
              <a:t>Leaders Need Influence, But Not All Influencers Are Leaders</a:t>
            </a:r>
          </a:p>
          <a:p>
            <a:pPr marL="95246" indent="0">
              <a:buNone/>
            </a:pPr>
            <a:endParaRPr lang="en-GB" sz="2000" dirty="0">
              <a:solidFill>
                <a:schemeClr val="bg1"/>
              </a:solidFill>
            </a:endParaRPr>
          </a:p>
          <a:p>
            <a:pPr marL="95246" indent="0">
              <a:buNone/>
            </a:pPr>
            <a:r>
              <a:rPr lang="en-GB" sz="2000" dirty="0">
                <a:solidFill>
                  <a:schemeClr val="bg1"/>
                </a:solidFill>
              </a:rPr>
              <a:t>Marketers influence. Authors influence. Leadership demands more than that. </a:t>
            </a:r>
          </a:p>
          <a:p>
            <a:pPr marL="95246" indent="0">
              <a:buNone/>
            </a:pPr>
            <a:endParaRPr lang="en-GB" sz="2000" dirty="0">
              <a:solidFill>
                <a:schemeClr val="bg1"/>
              </a:solidFill>
            </a:endParaRPr>
          </a:p>
          <a:p>
            <a:pPr marL="95246" indent="0">
              <a:buNone/>
            </a:pPr>
            <a:r>
              <a:rPr lang="en-GB" sz="2000" dirty="0">
                <a:solidFill>
                  <a:schemeClr val="bg1"/>
                </a:solidFill>
              </a:rPr>
              <a:t>It empowers people to do the work themselves to create a positive future in line with values</a:t>
            </a:r>
          </a:p>
          <a:p>
            <a:pPr marL="95246" indent="0">
              <a:buNone/>
            </a:pPr>
            <a:endParaRPr lang="en-GB" sz="2000" dirty="0">
              <a:solidFill>
                <a:schemeClr val="bg1"/>
              </a:solidFill>
            </a:endParaRPr>
          </a:p>
        </p:txBody>
      </p:sp>
      <p:sp>
        <p:nvSpPr>
          <p:cNvPr id="4" name="Google Shape;129;p21"/>
          <p:cNvSpPr txBox="1">
            <a:spLocks noGrp="1"/>
          </p:cNvSpPr>
          <p:nvPr>
            <p:ph type="title"/>
          </p:nvPr>
        </p:nvSpPr>
        <p:spPr>
          <a:xfrm>
            <a:off x="393250" y="409228"/>
            <a:ext cx="6799230" cy="1143806"/>
          </a:xfrm>
          <a:prstGeom prst="rect">
            <a:avLst/>
          </a:prstGeom>
        </p:spPr>
        <p:txBody>
          <a:bodyPr spcFirstLastPara="1" wrap="square" lIns="76188" tIns="76188" rIns="76188" bIns="76188" anchor="b" anchorCtr="0">
            <a:noAutofit/>
          </a:bodyPr>
          <a:lstStyle/>
          <a:p>
            <a:r>
              <a:rPr lang="en-GB" sz="3200" b="1" dirty="0">
                <a:solidFill>
                  <a:schemeClr val="bg1"/>
                </a:solidFill>
              </a:rPr>
              <a:t>Task: Leader or influencer?  Some thoughts</a:t>
            </a:r>
            <a:endParaRPr sz="32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267" y="837325"/>
            <a:ext cx="979785" cy="791667"/>
          </a:xfrm>
          <a:prstGeom prst="rect">
            <a:avLst/>
          </a:prstGeom>
        </p:spPr>
      </p:pic>
    </p:spTree>
    <p:extLst>
      <p:ext uri="{BB962C8B-B14F-4D97-AF65-F5344CB8AC3E}">
        <p14:creationId xmlns:p14="http://schemas.microsoft.com/office/powerpoint/2010/main" val="118570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a:spLocks noGrp="1"/>
          </p:cNvSpPr>
          <p:nvPr>
            <p:ph type="body" idx="1"/>
          </p:nvPr>
        </p:nvSpPr>
        <p:spPr>
          <a:xfrm>
            <a:off x="393250" y="1993404"/>
            <a:ext cx="7086458" cy="3280200"/>
          </a:xfrm>
          <a:prstGeom prst="rect">
            <a:avLst/>
          </a:prstGeom>
        </p:spPr>
        <p:txBody>
          <a:bodyPr spcFirstLastPara="1" wrap="square" lIns="76188" tIns="76188" rIns="76188" bIns="76188" anchor="t" anchorCtr="0">
            <a:noAutofit/>
          </a:bodyPr>
          <a:lstStyle/>
          <a:p>
            <a:pPr marL="0" indent="0">
              <a:spcBef>
                <a:spcPts val="1333"/>
              </a:spcBef>
              <a:buNone/>
            </a:pPr>
            <a:endParaRPr sz="2400" b="1" dirty="0">
              <a:solidFill>
                <a:schemeClr val="bg1"/>
              </a:solidFill>
            </a:endParaRPr>
          </a:p>
          <a:p>
            <a:pPr marL="95246" indent="0">
              <a:buNone/>
            </a:pPr>
            <a:r>
              <a:rPr lang="en-GB" sz="2000" b="1" dirty="0">
                <a:solidFill>
                  <a:schemeClr val="bg1"/>
                </a:solidFill>
              </a:rPr>
              <a:t>Influence Can Happen Without Leadership Yet Will Be Fleeting</a:t>
            </a:r>
          </a:p>
          <a:p>
            <a:pPr marL="95246" indent="0">
              <a:buNone/>
            </a:pPr>
            <a:endParaRPr lang="en-GB" sz="2000" dirty="0">
              <a:solidFill>
                <a:schemeClr val="bg1"/>
              </a:solidFill>
            </a:endParaRPr>
          </a:p>
          <a:p>
            <a:pPr marL="95246" indent="0">
              <a:buNone/>
            </a:pPr>
            <a:r>
              <a:rPr lang="en-GB" sz="2000" dirty="0">
                <a:solidFill>
                  <a:schemeClr val="bg1"/>
                </a:solidFill>
              </a:rPr>
              <a:t>Being a leader has more to do with who you are than influence. Influence can happen without leadership yet will be fleeting. </a:t>
            </a:r>
          </a:p>
          <a:p>
            <a:pPr marL="95246" indent="0">
              <a:buNone/>
            </a:pPr>
            <a:endParaRPr lang="en-US" sz="2000" dirty="0">
              <a:solidFill>
                <a:schemeClr val="bg1"/>
              </a:solidFill>
            </a:endParaRPr>
          </a:p>
          <a:p>
            <a:pPr marL="95246" indent="0">
              <a:buNone/>
            </a:pPr>
            <a:endParaRPr lang="en-GB" sz="2000" dirty="0">
              <a:solidFill>
                <a:schemeClr val="bg1"/>
              </a:solidFill>
            </a:endParaRPr>
          </a:p>
          <a:p>
            <a:endParaRPr lang="en-US" sz="2000" dirty="0"/>
          </a:p>
          <a:p>
            <a:endParaRPr lang="en-GB" sz="2000" dirty="0"/>
          </a:p>
        </p:txBody>
      </p:sp>
      <p:sp>
        <p:nvSpPr>
          <p:cNvPr id="5" name="Google Shape;129;p21"/>
          <p:cNvSpPr txBox="1">
            <a:spLocks noGrp="1"/>
          </p:cNvSpPr>
          <p:nvPr>
            <p:ph type="title"/>
          </p:nvPr>
        </p:nvSpPr>
        <p:spPr>
          <a:xfrm>
            <a:off x="393250" y="409228"/>
            <a:ext cx="6799230" cy="1143806"/>
          </a:xfrm>
          <a:prstGeom prst="rect">
            <a:avLst/>
          </a:prstGeom>
        </p:spPr>
        <p:txBody>
          <a:bodyPr spcFirstLastPara="1" wrap="square" lIns="76188" tIns="76188" rIns="76188" bIns="76188" anchor="b" anchorCtr="0">
            <a:noAutofit/>
          </a:bodyPr>
          <a:lstStyle/>
          <a:p>
            <a:r>
              <a:rPr lang="en-GB" sz="3200" b="1" dirty="0">
                <a:solidFill>
                  <a:schemeClr val="bg1"/>
                </a:solidFill>
              </a:rPr>
              <a:t>Task: Leader or influencer?  Some thoughts</a:t>
            </a:r>
            <a:endParaRPr sz="32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267" y="837325"/>
            <a:ext cx="979785" cy="791667"/>
          </a:xfrm>
          <a:prstGeom prst="rect">
            <a:avLst/>
          </a:prstGeom>
        </p:spPr>
      </p:pic>
    </p:spTree>
    <p:extLst>
      <p:ext uri="{BB962C8B-B14F-4D97-AF65-F5344CB8AC3E}">
        <p14:creationId xmlns:p14="http://schemas.microsoft.com/office/powerpoint/2010/main" val="384815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92" y="1921396"/>
            <a:ext cx="7338392" cy="3793604"/>
          </a:xfrm>
        </p:spPr>
        <p:txBody>
          <a:bodyPr/>
          <a:lstStyle/>
          <a:p>
            <a:pPr algn="l"/>
            <a:r>
              <a:rPr lang="en-US" sz="2400" dirty="0"/>
              <a:t>Aims:</a:t>
            </a:r>
            <a:br>
              <a:rPr lang="en-US" sz="2400" dirty="0"/>
            </a:br>
            <a:r>
              <a:rPr lang="en-US" sz="2400" dirty="0"/>
              <a:t>To learn about Oban High School’s journey in delivering Leadership Award</a:t>
            </a:r>
            <a:br>
              <a:rPr lang="en-US" sz="2400" dirty="0"/>
            </a:br>
            <a:br>
              <a:rPr lang="en-US" sz="2400" dirty="0"/>
            </a:br>
            <a:r>
              <a:rPr lang="en-US" sz="2400" dirty="0"/>
              <a:t>To look in detail at the Leadership unit in the MLLW award and its assessment</a:t>
            </a:r>
            <a:br>
              <a:rPr lang="en-US" sz="2400" dirty="0"/>
            </a:br>
            <a:r>
              <a:rPr lang="en-US" sz="2400" dirty="0"/>
              <a:t> </a:t>
            </a:r>
            <a:br>
              <a:rPr lang="en-US" sz="2400" dirty="0"/>
            </a:br>
            <a:r>
              <a:rPr lang="en-US" sz="2400" dirty="0"/>
              <a:t>To give an overview and some detail of the lessons we deliver with practical examples</a:t>
            </a:r>
            <a:br>
              <a:rPr lang="en-US" sz="2400" dirty="0"/>
            </a:br>
            <a:endParaRPr lang="en-GB" sz="2400" dirty="0"/>
          </a:p>
        </p:txBody>
      </p:sp>
      <p:sp>
        <p:nvSpPr>
          <p:cNvPr id="3" name="Rectangle 2"/>
          <p:cNvSpPr/>
          <p:nvPr/>
        </p:nvSpPr>
        <p:spPr>
          <a:xfrm>
            <a:off x="3806788" y="625252"/>
            <a:ext cx="3744102" cy="461665"/>
          </a:xfrm>
          <a:prstGeom prst="rect">
            <a:avLst/>
          </a:prstGeom>
        </p:spPr>
        <p:txBody>
          <a:bodyPr wrap="none">
            <a:spAutoFit/>
          </a:bodyPr>
          <a:lstStyle/>
          <a:p>
            <a:r>
              <a:rPr lang="en-GB" sz="2400" b="1" dirty="0">
                <a:solidFill>
                  <a:schemeClr val="bg1"/>
                </a:solidFill>
              </a:rPr>
              <a:t>Leadership: An Introduction</a:t>
            </a:r>
          </a:p>
        </p:txBody>
      </p:sp>
    </p:spTree>
    <p:extLst>
      <p:ext uri="{BB962C8B-B14F-4D97-AF65-F5344CB8AC3E}">
        <p14:creationId xmlns:p14="http://schemas.microsoft.com/office/powerpoint/2010/main" val="3927156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a:spLocks noGrp="1"/>
          </p:cNvSpPr>
          <p:nvPr>
            <p:ph type="body" idx="1"/>
          </p:nvPr>
        </p:nvSpPr>
        <p:spPr>
          <a:xfrm>
            <a:off x="393250" y="2137420"/>
            <a:ext cx="7086458" cy="2376264"/>
          </a:xfrm>
          <a:prstGeom prst="rect">
            <a:avLst/>
          </a:prstGeom>
        </p:spPr>
        <p:txBody>
          <a:bodyPr spcFirstLastPara="1" wrap="square" lIns="76188" tIns="76188" rIns="76188" bIns="76188" anchor="t" anchorCtr="0">
            <a:noAutofit/>
          </a:bodyPr>
          <a:lstStyle/>
          <a:p>
            <a:pPr marL="95246" indent="0">
              <a:buNone/>
            </a:pPr>
            <a:endParaRPr lang="en-US" sz="2000" dirty="0">
              <a:solidFill>
                <a:schemeClr val="bg1"/>
              </a:solidFill>
            </a:endParaRPr>
          </a:p>
          <a:p>
            <a:pPr marL="95246" indent="0">
              <a:buNone/>
            </a:pPr>
            <a:r>
              <a:rPr lang="en-GB" sz="2000" dirty="0">
                <a:solidFill>
                  <a:schemeClr val="bg1"/>
                </a:solidFill>
              </a:rPr>
              <a:t>Influencers lead ideas.  Leaders lead people. </a:t>
            </a:r>
          </a:p>
          <a:p>
            <a:pPr marL="95246" indent="0">
              <a:buNone/>
            </a:pPr>
            <a:endParaRPr lang="en-GB" sz="2000" dirty="0">
              <a:solidFill>
                <a:schemeClr val="bg1"/>
              </a:solidFill>
            </a:endParaRPr>
          </a:p>
          <a:p>
            <a:pPr marL="95246" indent="0">
              <a:buNone/>
            </a:pPr>
            <a:r>
              <a:rPr lang="en-GB" sz="2000" dirty="0">
                <a:solidFill>
                  <a:schemeClr val="bg1"/>
                </a:solidFill>
              </a:rPr>
              <a:t>Influencers come up with ideas no one every thought of before. </a:t>
            </a:r>
          </a:p>
          <a:p>
            <a:pPr marL="95246" indent="0">
              <a:buNone/>
            </a:pPr>
            <a:endParaRPr lang="en-GB" sz="2000" dirty="0">
              <a:solidFill>
                <a:schemeClr val="bg1"/>
              </a:solidFill>
            </a:endParaRPr>
          </a:p>
          <a:p>
            <a:pPr marL="95246" indent="0">
              <a:buNone/>
            </a:pPr>
            <a:r>
              <a:rPr lang="en-GB" sz="2000" dirty="0">
                <a:solidFill>
                  <a:schemeClr val="bg1"/>
                </a:solidFill>
              </a:rPr>
              <a:t>Leaders figure out how to formalize those ideas and mobilize teams to turn those ideas into reality. </a:t>
            </a:r>
          </a:p>
          <a:p>
            <a:pPr marL="95246" indent="0">
              <a:buNone/>
            </a:pPr>
            <a:endParaRPr lang="en-GB" sz="2000" dirty="0">
              <a:solidFill>
                <a:schemeClr val="bg1"/>
              </a:solidFill>
            </a:endParaRPr>
          </a:p>
          <a:p>
            <a:endParaRPr lang="en-US" sz="2000" dirty="0"/>
          </a:p>
          <a:p>
            <a:endParaRPr lang="en-GB" sz="2000" dirty="0"/>
          </a:p>
          <a:p>
            <a:pPr marL="95246" indent="0">
              <a:buNone/>
            </a:pPr>
            <a:endParaRPr lang="en-GB" sz="2000" dirty="0">
              <a:solidFill>
                <a:schemeClr val="bg1"/>
              </a:solidFill>
            </a:endParaRPr>
          </a:p>
          <a:p>
            <a:endParaRPr lang="en-US" sz="2000" dirty="0"/>
          </a:p>
          <a:p>
            <a:endParaRPr lang="en-GB" sz="2000" dirty="0"/>
          </a:p>
        </p:txBody>
      </p:sp>
      <p:sp>
        <p:nvSpPr>
          <p:cNvPr id="5" name="Google Shape;129;p21"/>
          <p:cNvSpPr txBox="1">
            <a:spLocks noGrp="1"/>
          </p:cNvSpPr>
          <p:nvPr>
            <p:ph type="title"/>
          </p:nvPr>
        </p:nvSpPr>
        <p:spPr>
          <a:xfrm>
            <a:off x="393250" y="409228"/>
            <a:ext cx="6799230" cy="1143806"/>
          </a:xfrm>
          <a:prstGeom prst="rect">
            <a:avLst/>
          </a:prstGeom>
        </p:spPr>
        <p:txBody>
          <a:bodyPr spcFirstLastPara="1" wrap="square" lIns="76188" tIns="76188" rIns="76188" bIns="76188" anchor="b" anchorCtr="0">
            <a:noAutofit/>
          </a:bodyPr>
          <a:lstStyle/>
          <a:p>
            <a:r>
              <a:rPr lang="en-GB" sz="3200" b="1" dirty="0">
                <a:solidFill>
                  <a:schemeClr val="bg1"/>
                </a:solidFill>
              </a:rPr>
              <a:t>Task: Leader or influencer?  Some thoughts</a:t>
            </a:r>
            <a:endParaRPr sz="32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267" y="837325"/>
            <a:ext cx="979785" cy="791667"/>
          </a:xfrm>
          <a:prstGeom prst="rect">
            <a:avLst/>
          </a:prstGeom>
        </p:spPr>
      </p:pic>
    </p:spTree>
    <p:extLst>
      <p:ext uri="{BB962C8B-B14F-4D97-AF65-F5344CB8AC3E}">
        <p14:creationId xmlns:p14="http://schemas.microsoft.com/office/powerpoint/2010/main" val="360813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3"/>
          <p:cNvSpPr txBox="1">
            <a:spLocks noGrp="1"/>
          </p:cNvSpPr>
          <p:nvPr>
            <p:ph type="body" idx="1"/>
          </p:nvPr>
        </p:nvSpPr>
        <p:spPr>
          <a:xfrm>
            <a:off x="340730" y="2065412"/>
            <a:ext cx="6851750" cy="2258500"/>
          </a:xfrm>
          <a:prstGeom prst="rect">
            <a:avLst/>
          </a:prstGeom>
        </p:spPr>
        <p:txBody>
          <a:bodyPr spcFirstLastPara="1" wrap="square" lIns="76188" tIns="76188" rIns="76188" bIns="76188" anchor="t" anchorCtr="0">
            <a:noAutofit/>
          </a:bodyPr>
          <a:lstStyle/>
          <a:p>
            <a:pPr marL="228591" indent="-180968">
              <a:buClr>
                <a:srgbClr val="0BD0D9"/>
              </a:buClr>
              <a:buSzPts val="1570"/>
              <a:buFont typeface="Roboto"/>
              <a:buChar char="⚫"/>
            </a:pPr>
            <a:r>
              <a:rPr lang="en-GB" sz="1800" b="1" u="sng" dirty="0">
                <a:solidFill>
                  <a:schemeClr val="bg1"/>
                </a:solidFill>
                <a:hlinkClick r:id="rId3"/>
              </a:rPr>
              <a:t>Everyday Leadership TED talk 6 minutes</a:t>
            </a:r>
            <a:endParaRPr lang="en-GB" sz="1800" b="1" u="sng" dirty="0">
              <a:solidFill>
                <a:schemeClr val="bg1"/>
              </a:solidFill>
              <a:hlinkClick r:id="rId3">
                <a:extLst>
                  <a:ext uri="{A12FA001-AC4F-418D-AE19-62706E023703}">
                    <ahyp:hlinkClr xmlns:ahyp="http://schemas.microsoft.com/office/drawing/2018/hyperlinkcolor" val="tx"/>
                  </a:ext>
                </a:extLst>
              </a:hlinkClick>
            </a:endParaRPr>
          </a:p>
          <a:p>
            <a:pPr marL="228591" indent="-180968">
              <a:buClr>
                <a:srgbClr val="0BD0D9"/>
              </a:buClr>
              <a:buSzPts val="1570"/>
              <a:buFont typeface="Roboto"/>
              <a:buChar char="⚫"/>
            </a:pPr>
            <a:r>
              <a:rPr lang="en-GB" sz="1800" b="1" u="sng" dirty="0">
                <a:solidFill>
                  <a:schemeClr val="bg1"/>
                </a:solidFill>
                <a:hlinkClick r:id="rId3"/>
              </a:rPr>
              <a:t>How to start a movement</a:t>
            </a:r>
            <a:endParaRPr sz="1800" b="1" dirty="0">
              <a:solidFill>
                <a:schemeClr val="bg1"/>
              </a:solidFill>
            </a:endParaRPr>
          </a:p>
          <a:p>
            <a:pPr marL="0" indent="0">
              <a:buNone/>
            </a:pPr>
            <a:endParaRPr sz="1800" b="1" dirty="0">
              <a:solidFill>
                <a:srgbClr val="000000"/>
              </a:solidFill>
            </a:endParaRPr>
          </a:p>
          <a:p>
            <a:pPr marL="228591" indent="-175676">
              <a:spcBef>
                <a:spcPts val="433"/>
              </a:spcBef>
              <a:buClr>
                <a:srgbClr val="0BD0D9"/>
              </a:buClr>
              <a:buSzPts val="1470"/>
              <a:buFont typeface="Roboto"/>
              <a:buChar char="⚫"/>
            </a:pPr>
            <a:r>
              <a:rPr lang="en-GB" sz="1800" dirty="0">
                <a:solidFill>
                  <a:schemeClr val="bg1"/>
                </a:solidFill>
              </a:rPr>
              <a:t>Discuss what leadership is with your partner or in a group.</a:t>
            </a:r>
          </a:p>
          <a:p>
            <a:pPr marL="52915" indent="0">
              <a:spcBef>
                <a:spcPts val="433"/>
              </a:spcBef>
              <a:buClr>
                <a:srgbClr val="0BD0D9"/>
              </a:buClr>
              <a:buSzPts val="1470"/>
              <a:buNone/>
            </a:pPr>
            <a:endParaRPr sz="1800" dirty="0">
              <a:solidFill>
                <a:schemeClr val="bg1"/>
              </a:solidFill>
            </a:endParaRPr>
          </a:p>
          <a:p>
            <a:pPr marL="228591" indent="-175676">
              <a:spcBef>
                <a:spcPts val="433"/>
              </a:spcBef>
              <a:buClr>
                <a:srgbClr val="0BD0D9"/>
              </a:buClr>
              <a:buSzPts val="1470"/>
              <a:buFont typeface="Roboto"/>
              <a:buChar char="⚫"/>
            </a:pPr>
            <a:r>
              <a:rPr lang="en-GB" sz="1800" dirty="0">
                <a:solidFill>
                  <a:schemeClr val="bg1"/>
                </a:solidFill>
              </a:rPr>
              <a:t>Share your findings with the class</a:t>
            </a:r>
          </a:p>
          <a:p>
            <a:pPr marL="228591" indent="-175676">
              <a:spcBef>
                <a:spcPts val="433"/>
              </a:spcBef>
              <a:buClr>
                <a:srgbClr val="0BD0D9"/>
              </a:buClr>
              <a:buSzPts val="1470"/>
              <a:buFont typeface="Roboto"/>
              <a:buChar char="⚫"/>
            </a:pPr>
            <a:endParaRPr sz="1800" dirty="0">
              <a:solidFill>
                <a:schemeClr val="bg1"/>
              </a:solidFill>
            </a:endParaRPr>
          </a:p>
          <a:p>
            <a:pPr marL="228591" indent="-175676">
              <a:spcBef>
                <a:spcPts val="433"/>
              </a:spcBef>
              <a:buClr>
                <a:srgbClr val="0BD0D9"/>
              </a:buClr>
              <a:buSzPts val="1470"/>
              <a:buFont typeface="Roboto"/>
              <a:buChar char="⚫"/>
            </a:pPr>
            <a:r>
              <a:rPr lang="en-GB" sz="1800" dirty="0">
                <a:solidFill>
                  <a:schemeClr val="bg1"/>
                </a:solidFill>
              </a:rPr>
              <a:t>Define the idea of leadership in a sentence or two:- what is it about, what does it involve, what is the theory behind leadership? Think about what you have learned from the 2 films you have watched. Is everyone a leader? </a:t>
            </a:r>
            <a:endParaRPr sz="1800" dirty="0">
              <a:solidFill>
                <a:schemeClr val="bg1"/>
              </a:solidFill>
            </a:endParaRPr>
          </a:p>
          <a:p>
            <a:pPr marL="0" indent="0">
              <a:buNone/>
            </a:pPr>
            <a:endParaRPr sz="1800" dirty="0">
              <a:solidFill>
                <a:srgbClr val="000000"/>
              </a:solidFill>
            </a:endParaRPr>
          </a:p>
          <a:p>
            <a:pPr marL="0" indent="0">
              <a:spcAft>
                <a:spcPts val="1333"/>
              </a:spcAft>
              <a:buNone/>
            </a:pPr>
            <a:endParaRPr sz="1800" dirty="0"/>
          </a:p>
        </p:txBody>
      </p:sp>
      <p:sp>
        <p:nvSpPr>
          <p:cNvPr id="5" name="Google Shape;129;p21"/>
          <p:cNvSpPr txBox="1">
            <a:spLocks noGrp="1"/>
          </p:cNvSpPr>
          <p:nvPr>
            <p:ph type="title"/>
          </p:nvPr>
        </p:nvSpPr>
        <p:spPr>
          <a:xfrm>
            <a:off x="393250" y="913284"/>
            <a:ext cx="6799230" cy="639750"/>
          </a:xfrm>
          <a:prstGeom prst="rect">
            <a:avLst/>
          </a:prstGeom>
        </p:spPr>
        <p:txBody>
          <a:bodyPr spcFirstLastPara="1" wrap="square" lIns="76188" tIns="76188" rIns="76188" bIns="76188" anchor="b" anchorCtr="0">
            <a:noAutofit/>
          </a:bodyPr>
          <a:lstStyle/>
          <a:p>
            <a:r>
              <a:rPr lang="en-GB" sz="3200" b="1" dirty="0">
                <a:solidFill>
                  <a:schemeClr val="bg1"/>
                </a:solidFill>
              </a:rPr>
              <a:t>Task:</a:t>
            </a:r>
            <a:endParaRPr sz="3200" b="1"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695" y="441492"/>
            <a:ext cx="979785" cy="791667"/>
          </a:xfrm>
          <a:prstGeom prst="rect">
            <a:avLst/>
          </a:prstGeom>
        </p:spPr>
      </p:pic>
    </p:spTree>
    <p:extLst>
      <p:ext uri="{BB962C8B-B14F-4D97-AF65-F5344CB8AC3E}">
        <p14:creationId xmlns:p14="http://schemas.microsoft.com/office/powerpoint/2010/main" val="3885550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71938" y="921606"/>
            <a:ext cx="6851750" cy="639750"/>
          </a:xfrm>
          <a:prstGeom prst="rect">
            <a:avLst/>
          </a:prstGeom>
        </p:spPr>
        <p:txBody>
          <a:bodyPr spcFirstLastPara="1" wrap="square" lIns="76188" tIns="76188" rIns="76188" bIns="76188" anchor="b" anchorCtr="0">
            <a:noAutofit/>
          </a:bodyPr>
          <a:lstStyle/>
          <a:p>
            <a:r>
              <a:rPr lang="en-GB" sz="3200" dirty="0">
                <a:solidFill>
                  <a:schemeClr val="bg1"/>
                </a:solidFill>
              </a:rPr>
              <a:t>Task</a:t>
            </a:r>
            <a:r>
              <a:rPr lang="en-GB" sz="4400" dirty="0">
                <a:solidFill>
                  <a:schemeClr val="bg1"/>
                </a:solidFill>
              </a:rPr>
              <a:t> </a:t>
            </a:r>
            <a:br>
              <a:rPr lang="en-GB" sz="4400" dirty="0">
                <a:solidFill>
                  <a:schemeClr val="bg1"/>
                </a:solidFill>
              </a:rPr>
            </a:br>
            <a:r>
              <a:rPr lang="en-GB" sz="2000" b="1" i="1" dirty="0">
                <a:solidFill>
                  <a:schemeClr val="bg1"/>
                </a:solidFill>
              </a:rPr>
              <a:t>Rewrite this definition in your own words</a:t>
            </a:r>
            <a:r>
              <a:rPr lang="en-GB" sz="4400" b="1" i="1" dirty="0">
                <a:solidFill>
                  <a:schemeClr val="bg1"/>
                </a:solidFill>
              </a:rPr>
              <a:t>.</a:t>
            </a:r>
            <a:r>
              <a:rPr lang="en-GB" sz="4400" dirty="0">
                <a:solidFill>
                  <a:schemeClr val="bg1"/>
                </a:solidFill>
              </a:rPr>
              <a:t> </a:t>
            </a:r>
            <a:endParaRPr sz="4400" dirty="0">
              <a:solidFill>
                <a:schemeClr val="bg1"/>
              </a:solidFill>
            </a:endParaRPr>
          </a:p>
        </p:txBody>
      </p:sp>
      <p:sp>
        <p:nvSpPr>
          <p:cNvPr id="148" name="Google Shape;148;p24"/>
          <p:cNvSpPr txBox="1">
            <a:spLocks noGrp="1"/>
          </p:cNvSpPr>
          <p:nvPr>
            <p:ph type="body" idx="1"/>
          </p:nvPr>
        </p:nvSpPr>
        <p:spPr>
          <a:xfrm>
            <a:off x="144016" y="1921396"/>
            <a:ext cx="7410400" cy="2258500"/>
          </a:xfrm>
          <a:prstGeom prst="rect">
            <a:avLst/>
          </a:prstGeom>
        </p:spPr>
        <p:txBody>
          <a:bodyPr spcFirstLastPara="1" wrap="square" lIns="76188" tIns="76188" rIns="76188" bIns="76188" anchor="t" anchorCtr="0">
            <a:noAutofit/>
          </a:bodyPr>
          <a:lstStyle/>
          <a:p>
            <a:pPr marL="0" indent="0">
              <a:lnSpc>
                <a:spcPct val="150000"/>
              </a:lnSpc>
              <a:buClr>
                <a:srgbClr val="212745"/>
              </a:buClr>
              <a:buSzPts val="1600"/>
              <a:buNone/>
            </a:pPr>
            <a:r>
              <a:rPr lang="en-GB" sz="1800" dirty="0">
                <a:solidFill>
                  <a:schemeClr val="bg1"/>
                </a:solidFill>
              </a:rPr>
              <a:t>“Leadership may be defined as having the ability to influence people through personal qualities, actions or behaviours to achieve a common goal. </a:t>
            </a:r>
          </a:p>
          <a:p>
            <a:pPr marL="0" indent="0">
              <a:lnSpc>
                <a:spcPct val="150000"/>
              </a:lnSpc>
              <a:buClr>
                <a:srgbClr val="212745"/>
              </a:buClr>
              <a:buSzPts val="1600"/>
              <a:buNone/>
            </a:pPr>
            <a:r>
              <a:rPr lang="en-GB" sz="1800" dirty="0">
                <a:solidFill>
                  <a:schemeClr val="bg1"/>
                </a:solidFill>
              </a:rPr>
              <a:t>People want to be guided by someone they respect. To gain respect they must be ethical and responsible and demonstrate a sense of respect in their team or followers. </a:t>
            </a:r>
          </a:p>
          <a:p>
            <a:pPr marL="0" indent="0">
              <a:lnSpc>
                <a:spcPct val="150000"/>
              </a:lnSpc>
              <a:buClr>
                <a:srgbClr val="212745"/>
              </a:buClr>
              <a:buSzPts val="1600"/>
              <a:buNone/>
            </a:pPr>
            <a:r>
              <a:rPr lang="en-GB" sz="1800" dirty="0">
                <a:solidFill>
                  <a:schemeClr val="bg1"/>
                </a:solidFill>
              </a:rPr>
              <a:t>A successful leader makes people want to follow them by having a clear sense of direction. A sense of direction is achieved by having a strong vision of the future.”</a:t>
            </a:r>
            <a:endParaRPr sz="1800" dirty="0">
              <a:solidFill>
                <a:schemeClr val="bg1"/>
              </a:solidFill>
            </a:endParaRPr>
          </a:p>
          <a:p>
            <a:pPr marL="190492" indent="-105829">
              <a:spcBef>
                <a:spcPts val="583"/>
              </a:spcBef>
              <a:buClr>
                <a:srgbClr val="000000"/>
              </a:buClr>
              <a:buSzPts val="1600"/>
              <a:buNone/>
            </a:pPr>
            <a:endParaRPr sz="1800" b="1" dirty="0">
              <a:solidFill>
                <a:schemeClr val="bg1"/>
              </a:solidFill>
            </a:endParaRPr>
          </a:p>
          <a:p>
            <a:pPr marL="0" indent="0">
              <a:spcBef>
                <a:spcPts val="583"/>
              </a:spcBef>
              <a:buClr>
                <a:srgbClr val="000000"/>
              </a:buClr>
              <a:buSzPts val="1600"/>
              <a:buNone/>
            </a:pPr>
            <a:endParaRPr sz="1800" dirty="0">
              <a:solidFill>
                <a:srgbClr val="595959"/>
              </a:solidFill>
              <a:latin typeface="Arial"/>
              <a:ea typeface="Arial"/>
              <a:cs typeface="Arial"/>
              <a:sym typeface="Arial"/>
            </a:endParaRPr>
          </a:p>
          <a:p>
            <a:pPr marL="0" indent="0">
              <a:spcAft>
                <a:spcPts val="1333"/>
              </a:spcAft>
              <a:buNone/>
            </a:pPr>
            <a:endParaRPr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3383" y="193204"/>
            <a:ext cx="979785" cy="791667"/>
          </a:xfrm>
          <a:prstGeom prst="rect">
            <a:avLst/>
          </a:prstGeom>
        </p:spPr>
      </p:pic>
    </p:spTree>
    <p:extLst>
      <p:ext uri="{BB962C8B-B14F-4D97-AF65-F5344CB8AC3E}">
        <p14:creationId xmlns:p14="http://schemas.microsoft.com/office/powerpoint/2010/main" val="877737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60455" y="193204"/>
            <a:ext cx="6851750" cy="639750"/>
          </a:xfrm>
          <a:prstGeom prst="rect">
            <a:avLst/>
          </a:prstGeom>
        </p:spPr>
        <p:txBody>
          <a:bodyPr spcFirstLastPara="1" wrap="square" lIns="76188" tIns="76188" rIns="76188" bIns="76188" anchor="b" anchorCtr="0">
            <a:noAutofit/>
          </a:bodyPr>
          <a:lstStyle/>
          <a:p>
            <a:r>
              <a:rPr lang="en-GB" sz="2800" b="1" dirty="0">
                <a:solidFill>
                  <a:schemeClr val="bg1"/>
                </a:solidFill>
              </a:rPr>
              <a:t>Think! </a:t>
            </a:r>
            <a:endParaRPr sz="2800" b="1" dirty="0">
              <a:solidFill>
                <a:schemeClr val="bg1"/>
              </a:solidFill>
            </a:endParaRPr>
          </a:p>
        </p:txBody>
      </p:sp>
      <p:sp>
        <p:nvSpPr>
          <p:cNvPr id="154" name="Google Shape;154;p25"/>
          <p:cNvSpPr txBox="1">
            <a:spLocks noGrp="1"/>
          </p:cNvSpPr>
          <p:nvPr>
            <p:ph type="body" idx="1"/>
          </p:nvPr>
        </p:nvSpPr>
        <p:spPr>
          <a:xfrm>
            <a:off x="-6424" y="1345332"/>
            <a:ext cx="7626424" cy="4513684"/>
          </a:xfrm>
          <a:prstGeom prst="rect">
            <a:avLst/>
          </a:prstGeom>
          <a:solidFill>
            <a:srgbClr val="0070C0"/>
          </a:solidFill>
        </p:spPr>
        <p:txBody>
          <a:bodyPr spcFirstLastPara="1" wrap="square" lIns="76188" tIns="76188" rIns="76188" bIns="76188" anchor="t" anchorCtr="0">
            <a:noAutofit/>
          </a:bodyPr>
          <a:lstStyle/>
          <a:p>
            <a:pPr marL="190492" indent="-201075">
              <a:buClr>
                <a:srgbClr val="212745"/>
              </a:buClr>
              <a:buFont typeface="Roboto"/>
              <a:buChar char="•"/>
            </a:pPr>
            <a:endParaRPr lang="en-GB" sz="1800" dirty="0">
              <a:solidFill>
                <a:schemeClr val="bg1"/>
              </a:solidFill>
            </a:endParaRPr>
          </a:p>
          <a:p>
            <a:pPr marL="190492" indent="-201075">
              <a:buClr>
                <a:srgbClr val="212745"/>
              </a:buClr>
              <a:buFont typeface="Roboto"/>
              <a:buChar char="•"/>
            </a:pPr>
            <a:r>
              <a:rPr lang="en-GB" sz="1800" dirty="0">
                <a:solidFill>
                  <a:schemeClr val="bg1"/>
                </a:solidFill>
              </a:rPr>
              <a:t>Leadership is not about being in a formal position. It’s about action. You can grant someone the title of chief executive, but that does not make him or her a leader. Leadership is earned. </a:t>
            </a:r>
            <a:endParaRPr sz="1800" dirty="0">
              <a:solidFill>
                <a:schemeClr val="bg1"/>
              </a:solidFill>
            </a:endParaRPr>
          </a:p>
          <a:p>
            <a:pPr marL="190492" indent="-201075">
              <a:spcBef>
                <a:spcPts val="583"/>
              </a:spcBef>
              <a:buClr>
                <a:srgbClr val="212745"/>
              </a:buClr>
              <a:buFont typeface="Roboto"/>
              <a:buChar char="•"/>
            </a:pPr>
            <a:r>
              <a:rPr lang="en-GB" sz="1800" dirty="0">
                <a:solidFill>
                  <a:schemeClr val="bg1"/>
                </a:solidFill>
              </a:rPr>
              <a:t>You get to be a leader in the eyes of others because of what you do</a:t>
            </a:r>
            <a:r>
              <a:rPr lang="en-GB" sz="1800" i="1" dirty="0">
                <a:solidFill>
                  <a:schemeClr val="bg1"/>
                </a:solidFill>
              </a:rPr>
              <a:t>. </a:t>
            </a:r>
            <a:r>
              <a:rPr lang="en-GB" sz="1800" dirty="0">
                <a:solidFill>
                  <a:schemeClr val="bg1"/>
                </a:solidFill>
              </a:rPr>
              <a:t>Leadership is about having the courage and spirit to move from whatever circumstances you are in to a place of making a difference in the world. </a:t>
            </a:r>
            <a:endParaRPr sz="1800" dirty="0">
              <a:solidFill>
                <a:schemeClr val="bg1"/>
              </a:solidFill>
            </a:endParaRPr>
          </a:p>
          <a:p>
            <a:pPr marL="190492" indent="-201075">
              <a:spcBef>
                <a:spcPts val="583"/>
              </a:spcBef>
              <a:buClr>
                <a:srgbClr val="212745"/>
              </a:buClr>
              <a:buFont typeface="Roboto"/>
              <a:buChar char="•"/>
            </a:pPr>
            <a:r>
              <a:rPr lang="en-GB" sz="1800" dirty="0">
                <a:solidFill>
                  <a:schemeClr val="bg1"/>
                </a:solidFill>
              </a:rPr>
              <a:t>The next time you say to yourself, “Why don’t they do something about that?” look in the mirror. Ask the person you see, “Why don’t </a:t>
            </a:r>
            <a:r>
              <a:rPr lang="en-GB" sz="1800" i="1" dirty="0">
                <a:solidFill>
                  <a:schemeClr val="bg1"/>
                </a:solidFill>
              </a:rPr>
              <a:t>you </a:t>
            </a:r>
            <a:r>
              <a:rPr lang="en-GB" sz="1800" dirty="0">
                <a:solidFill>
                  <a:schemeClr val="bg1"/>
                </a:solidFill>
              </a:rPr>
              <a:t>do something about that?” </a:t>
            </a:r>
            <a:endParaRPr sz="2000" dirty="0">
              <a:solidFill>
                <a:schemeClr val="bg1"/>
              </a:solidFill>
            </a:endParaRPr>
          </a:p>
          <a:p>
            <a:pPr marL="190492" indent="-201075">
              <a:spcBef>
                <a:spcPts val="583"/>
              </a:spcBef>
              <a:buClr>
                <a:srgbClr val="212745"/>
              </a:buClr>
              <a:buFont typeface="Roboto"/>
              <a:buChar char="•"/>
            </a:pPr>
            <a:r>
              <a:rPr lang="en-GB" sz="1800" dirty="0">
                <a:solidFill>
                  <a:schemeClr val="bg1"/>
                </a:solidFill>
              </a:rPr>
              <a:t>Be a Leader</a:t>
            </a:r>
            <a:endParaRPr sz="1800" dirty="0">
              <a:solidFill>
                <a:schemeClr val="bg1"/>
              </a:solidFill>
            </a:endParaRPr>
          </a:p>
          <a:p>
            <a:pPr marL="190492" indent="-105829">
              <a:spcBef>
                <a:spcPts val="583"/>
              </a:spcBef>
              <a:buClr>
                <a:srgbClr val="000000"/>
              </a:buClr>
              <a:buSzPts val="1600"/>
              <a:buNone/>
            </a:pPr>
            <a:endParaRPr sz="1333" b="1" dirty="0">
              <a:solidFill>
                <a:srgbClr val="595959"/>
              </a:solidFill>
              <a:latin typeface="Comic Sans MS"/>
              <a:ea typeface="Comic Sans MS"/>
              <a:cs typeface="Comic Sans MS"/>
              <a:sym typeface="Comic Sans MS"/>
            </a:endParaRPr>
          </a:p>
          <a:p>
            <a:pPr marL="190492" indent="-105829">
              <a:spcBef>
                <a:spcPts val="583"/>
              </a:spcBef>
              <a:buClr>
                <a:srgbClr val="000000"/>
              </a:buClr>
              <a:buSzPts val="1600"/>
              <a:buNone/>
            </a:pPr>
            <a:endParaRPr sz="1333" b="1" dirty="0">
              <a:solidFill>
                <a:srgbClr val="595959"/>
              </a:solidFill>
              <a:latin typeface="Arial"/>
              <a:ea typeface="Arial"/>
              <a:cs typeface="Arial"/>
              <a:sym typeface="Arial"/>
            </a:endParaRPr>
          </a:p>
          <a:p>
            <a:pPr marL="190492" indent="-105829">
              <a:spcBef>
                <a:spcPts val="583"/>
              </a:spcBef>
              <a:buClr>
                <a:srgbClr val="000000"/>
              </a:buClr>
              <a:buSzPts val="1600"/>
              <a:buNone/>
            </a:pPr>
            <a:endParaRPr sz="1333" dirty="0">
              <a:solidFill>
                <a:srgbClr val="595959"/>
              </a:solidFill>
              <a:latin typeface="Arial"/>
              <a:ea typeface="Arial"/>
              <a:cs typeface="Arial"/>
              <a:sym typeface="Arial"/>
            </a:endParaRPr>
          </a:p>
          <a:p>
            <a:pPr marL="0" indent="0">
              <a:spcAft>
                <a:spcPts val="1333"/>
              </a:spcAft>
              <a:buNone/>
            </a:pP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2420" y="225468"/>
            <a:ext cx="979785" cy="791667"/>
          </a:xfrm>
          <a:prstGeom prst="rect">
            <a:avLst/>
          </a:prstGeom>
        </p:spPr>
      </p:pic>
    </p:spTree>
    <p:extLst>
      <p:ext uri="{BB962C8B-B14F-4D97-AF65-F5344CB8AC3E}">
        <p14:creationId xmlns:p14="http://schemas.microsoft.com/office/powerpoint/2010/main" val="481372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A03A-B96E-463B-972C-3EC68E430F1F}"/>
              </a:ext>
            </a:extLst>
          </p:cNvPr>
          <p:cNvSpPr>
            <a:spLocks noGrp="1"/>
          </p:cNvSpPr>
          <p:nvPr>
            <p:ph type="title"/>
          </p:nvPr>
        </p:nvSpPr>
        <p:spPr>
          <a:xfrm>
            <a:off x="281608" y="121196"/>
            <a:ext cx="6572250" cy="752500"/>
          </a:xfrm>
        </p:spPr>
        <p:txBody>
          <a:bodyPr/>
          <a:lstStyle/>
          <a:p>
            <a:r>
              <a:rPr lang="en-GB" dirty="0"/>
              <a:t>Sequence of work</a:t>
            </a:r>
          </a:p>
        </p:txBody>
      </p:sp>
      <p:sp>
        <p:nvSpPr>
          <p:cNvPr id="4" name="Text Placeholder 5">
            <a:extLst>
              <a:ext uri="{FF2B5EF4-FFF2-40B4-BE49-F238E27FC236}">
                <a16:creationId xmlns:a16="http://schemas.microsoft.com/office/drawing/2014/main" id="{A3D56BBC-4A71-4F19-935F-BF67AF1B4E6B}"/>
              </a:ext>
            </a:extLst>
          </p:cNvPr>
          <p:cNvSpPr>
            <a:spLocks noGrp="1"/>
          </p:cNvSpPr>
          <p:nvPr>
            <p:ph type="body" sz="quarter" idx="10"/>
          </p:nvPr>
        </p:nvSpPr>
        <p:spPr>
          <a:xfrm>
            <a:off x="877194" y="497446"/>
            <a:ext cx="5976664" cy="4392488"/>
          </a:xfrm>
        </p:spPr>
        <p:txBody>
          <a:bodyPr/>
          <a:lstStyle/>
          <a:p>
            <a:pPr marL="0" indent="0" defTabSz="914400">
              <a:spcBef>
                <a:spcPts val="0"/>
              </a:spcBef>
              <a:buNone/>
              <a:defRPr/>
            </a:pPr>
            <a:endParaRPr lang="en-US" kern="0" dirty="0">
              <a:latin typeface="Arial"/>
            </a:endParaRPr>
          </a:p>
          <a:p>
            <a:pPr marL="457200" indent="-457200" defTabSz="914400">
              <a:lnSpc>
                <a:spcPct val="200000"/>
              </a:lnSpc>
              <a:spcBef>
                <a:spcPts val="0"/>
              </a:spcBef>
              <a:buFont typeface="+mj-lt"/>
              <a:buAutoNum type="arabicPeriod"/>
              <a:defRPr/>
            </a:pPr>
            <a:r>
              <a:rPr lang="en-US" sz="2400" b="1" kern="0" dirty="0">
                <a:latin typeface="Arial"/>
              </a:rPr>
              <a:t>Introduction to Leadership</a:t>
            </a:r>
          </a:p>
          <a:p>
            <a:pPr marL="457200" indent="-457200" defTabSz="914400">
              <a:lnSpc>
                <a:spcPct val="200000"/>
              </a:lnSpc>
              <a:spcBef>
                <a:spcPts val="0"/>
              </a:spcBef>
              <a:buFont typeface="+mj-lt"/>
              <a:buAutoNum type="arabicPeriod"/>
              <a:defRPr/>
            </a:pPr>
            <a:r>
              <a:rPr lang="en-US" sz="2400" b="1" kern="0" dirty="0">
                <a:latin typeface="Arial"/>
              </a:rPr>
              <a:t>Focus on Sir Alex Ferguson</a:t>
            </a:r>
          </a:p>
          <a:p>
            <a:pPr marL="457200" indent="-457200" defTabSz="914400">
              <a:lnSpc>
                <a:spcPct val="200000"/>
              </a:lnSpc>
              <a:spcBef>
                <a:spcPts val="0"/>
              </a:spcBef>
              <a:buFont typeface="+mj-lt"/>
              <a:buAutoNum type="arabicPeriod"/>
              <a:defRPr/>
            </a:pPr>
            <a:r>
              <a:rPr lang="en-US" sz="2400" b="1" kern="0" dirty="0">
                <a:latin typeface="Arial"/>
              </a:rPr>
              <a:t>Leadership Styles</a:t>
            </a:r>
          </a:p>
          <a:p>
            <a:pPr marL="457200" indent="-457200" defTabSz="914400">
              <a:lnSpc>
                <a:spcPct val="200000"/>
              </a:lnSpc>
              <a:spcBef>
                <a:spcPts val="0"/>
              </a:spcBef>
              <a:buFont typeface="+mj-lt"/>
              <a:buAutoNum type="arabicPeriod"/>
              <a:defRPr/>
            </a:pPr>
            <a:r>
              <a:rPr lang="en-US" sz="2400" b="1" kern="0" dirty="0">
                <a:latin typeface="Arial"/>
              </a:rPr>
              <a:t>Principles and Practice</a:t>
            </a:r>
          </a:p>
          <a:p>
            <a:pPr marL="457200" indent="-457200" defTabSz="914400">
              <a:lnSpc>
                <a:spcPct val="200000"/>
              </a:lnSpc>
              <a:spcBef>
                <a:spcPts val="0"/>
              </a:spcBef>
              <a:buFont typeface="+mj-lt"/>
              <a:buAutoNum type="arabicPeriod"/>
              <a:defRPr/>
            </a:pPr>
            <a:r>
              <a:rPr lang="en-US" sz="2400" b="1" kern="0" dirty="0">
                <a:latin typeface="Arial"/>
              </a:rPr>
              <a:t>Skills and Qualities</a:t>
            </a:r>
          </a:p>
          <a:p>
            <a:pPr marL="457200" indent="-457200" defTabSz="914400">
              <a:lnSpc>
                <a:spcPct val="200000"/>
              </a:lnSpc>
              <a:spcBef>
                <a:spcPts val="0"/>
              </a:spcBef>
              <a:buFont typeface="+mj-lt"/>
              <a:buAutoNum type="arabicPeriod"/>
              <a:defRPr/>
            </a:pPr>
            <a:r>
              <a:rPr lang="en-US" sz="2400" b="1" kern="0" dirty="0">
                <a:latin typeface="Arial"/>
              </a:rPr>
              <a:t>Completing the Report</a:t>
            </a:r>
          </a:p>
          <a:p>
            <a:pPr marL="0" indent="0" defTabSz="914400">
              <a:spcBef>
                <a:spcPts val="0"/>
              </a:spcBef>
              <a:buNone/>
              <a:defRPr/>
            </a:pPr>
            <a:endParaRPr lang="en-US" kern="0" dirty="0">
              <a:latin typeface="Arial"/>
            </a:endParaRPr>
          </a:p>
          <a:p>
            <a:pPr marL="0" indent="0" defTabSz="914400">
              <a:spcBef>
                <a:spcPts val="0"/>
              </a:spcBef>
              <a:buNone/>
              <a:defRPr/>
            </a:pPr>
            <a:endParaRPr lang="en-GB" kern="0" dirty="0">
              <a:latin typeface="Arial"/>
            </a:endParaRPr>
          </a:p>
        </p:txBody>
      </p:sp>
    </p:spTree>
    <p:extLst>
      <p:ext uri="{BB962C8B-B14F-4D97-AF65-F5344CB8AC3E}">
        <p14:creationId xmlns:p14="http://schemas.microsoft.com/office/powerpoint/2010/main" val="42567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847" y="193204"/>
            <a:ext cx="5991225" cy="5276850"/>
          </a:xfrm>
          <a:prstGeom prst="rect">
            <a:avLst/>
          </a:prstGeom>
        </p:spPr>
      </p:pic>
      <p:sp>
        <p:nvSpPr>
          <p:cNvPr id="8" name="Title 1">
            <a:extLst>
              <a:ext uri="{FF2B5EF4-FFF2-40B4-BE49-F238E27FC236}">
                <a16:creationId xmlns:a16="http://schemas.microsoft.com/office/drawing/2014/main" id="{AA56A03A-B96E-463B-972C-3EC68E430F1F}"/>
              </a:ext>
            </a:extLst>
          </p:cNvPr>
          <p:cNvSpPr>
            <a:spLocks noGrp="1"/>
          </p:cNvSpPr>
          <p:nvPr>
            <p:ph type="title"/>
          </p:nvPr>
        </p:nvSpPr>
        <p:spPr>
          <a:xfrm>
            <a:off x="4793920" y="1777380"/>
            <a:ext cx="2736304" cy="1944216"/>
          </a:xfrm>
          <a:solidFill>
            <a:srgbClr val="0070C0"/>
          </a:solidFill>
        </p:spPr>
        <p:txBody>
          <a:bodyPr/>
          <a:lstStyle/>
          <a:p>
            <a:r>
              <a:rPr lang="en-GB" sz="2000" dirty="0"/>
              <a:t>Writing the Report</a:t>
            </a:r>
            <a:br>
              <a:rPr lang="en-GB" sz="2000" dirty="0"/>
            </a:br>
            <a:br>
              <a:rPr lang="en-GB" sz="2000" dirty="0"/>
            </a:br>
            <a:r>
              <a:rPr lang="en-GB" sz="2000" dirty="0"/>
              <a:t>Researching information about Leadership – styles and leaders</a:t>
            </a:r>
          </a:p>
        </p:txBody>
      </p:sp>
    </p:spTree>
    <p:extLst>
      <p:ext uri="{BB962C8B-B14F-4D97-AF65-F5344CB8AC3E}">
        <p14:creationId xmlns:p14="http://schemas.microsoft.com/office/powerpoint/2010/main" val="54964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575" y="476250"/>
            <a:ext cx="6800850" cy="4762500"/>
          </a:xfrm>
          <a:prstGeom prst="rect">
            <a:avLst/>
          </a:prstGeom>
        </p:spPr>
      </p:pic>
      <p:sp>
        <p:nvSpPr>
          <p:cNvPr id="8" name="Title 1">
            <a:extLst>
              <a:ext uri="{FF2B5EF4-FFF2-40B4-BE49-F238E27FC236}">
                <a16:creationId xmlns:a16="http://schemas.microsoft.com/office/drawing/2014/main" id="{AA56A03A-B96E-463B-972C-3EC68E430F1F}"/>
              </a:ext>
            </a:extLst>
          </p:cNvPr>
          <p:cNvSpPr>
            <a:spLocks noGrp="1"/>
          </p:cNvSpPr>
          <p:nvPr>
            <p:ph type="title"/>
          </p:nvPr>
        </p:nvSpPr>
        <p:spPr>
          <a:xfrm>
            <a:off x="4883696" y="3969678"/>
            <a:ext cx="2736304" cy="1728192"/>
          </a:xfrm>
          <a:solidFill>
            <a:srgbClr val="0070C0"/>
          </a:solidFill>
        </p:spPr>
        <p:txBody>
          <a:bodyPr/>
          <a:lstStyle/>
          <a:p>
            <a:r>
              <a:rPr lang="en-GB" sz="2000" dirty="0"/>
              <a:t>Writing the Report</a:t>
            </a:r>
            <a:br>
              <a:rPr lang="en-GB" sz="2000" dirty="0"/>
            </a:br>
            <a:br>
              <a:rPr lang="en-GB" sz="2000" dirty="0"/>
            </a:br>
            <a:r>
              <a:rPr lang="en-GB" sz="2000" dirty="0"/>
              <a:t>Evaluating own potential for leadership</a:t>
            </a:r>
          </a:p>
        </p:txBody>
      </p:sp>
    </p:spTree>
    <p:extLst>
      <p:ext uri="{BB962C8B-B14F-4D97-AF65-F5344CB8AC3E}">
        <p14:creationId xmlns:p14="http://schemas.microsoft.com/office/powerpoint/2010/main" val="44223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1497" r="1755" b="1677"/>
          <a:stretch/>
        </p:blipFill>
        <p:spPr>
          <a:xfrm>
            <a:off x="425624" y="121196"/>
            <a:ext cx="4032448" cy="5544616"/>
          </a:xfrm>
          <a:prstGeom prst="rect">
            <a:avLst/>
          </a:prstGeom>
        </p:spPr>
      </p:pic>
      <p:sp>
        <p:nvSpPr>
          <p:cNvPr id="8" name="Title 1">
            <a:extLst>
              <a:ext uri="{FF2B5EF4-FFF2-40B4-BE49-F238E27FC236}">
                <a16:creationId xmlns:a16="http://schemas.microsoft.com/office/drawing/2014/main" id="{AA56A03A-B96E-463B-972C-3EC68E430F1F}"/>
              </a:ext>
            </a:extLst>
          </p:cNvPr>
          <p:cNvSpPr>
            <a:spLocks noGrp="1"/>
          </p:cNvSpPr>
          <p:nvPr>
            <p:ph type="title"/>
          </p:nvPr>
        </p:nvSpPr>
        <p:spPr>
          <a:xfrm>
            <a:off x="5106144" y="625252"/>
            <a:ext cx="2088232" cy="1440160"/>
          </a:xfrm>
        </p:spPr>
        <p:txBody>
          <a:bodyPr/>
          <a:lstStyle/>
          <a:p>
            <a:r>
              <a:rPr lang="en-GB" dirty="0"/>
              <a:t>Writing the Report</a:t>
            </a:r>
          </a:p>
        </p:txBody>
      </p:sp>
    </p:spTree>
    <p:extLst>
      <p:ext uri="{BB962C8B-B14F-4D97-AF65-F5344CB8AC3E}">
        <p14:creationId xmlns:p14="http://schemas.microsoft.com/office/powerpoint/2010/main" val="73463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1696" y="1433105"/>
            <a:ext cx="5755123" cy="2984748"/>
          </a:xfrm>
          <a:prstGeom prst="rect">
            <a:avLst/>
          </a:prstGeom>
        </p:spPr>
      </p:pic>
      <p:sp>
        <p:nvSpPr>
          <p:cNvPr id="2" name="Title 1">
            <a:extLst>
              <a:ext uri="{FF2B5EF4-FFF2-40B4-BE49-F238E27FC236}">
                <a16:creationId xmlns:a16="http://schemas.microsoft.com/office/drawing/2014/main" id="{AA56A03A-B96E-463B-972C-3EC68E430F1F}"/>
              </a:ext>
            </a:extLst>
          </p:cNvPr>
          <p:cNvSpPr>
            <a:spLocks noGrp="1"/>
          </p:cNvSpPr>
          <p:nvPr>
            <p:ph type="title"/>
          </p:nvPr>
        </p:nvSpPr>
        <p:spPr>
          <a:xfrm>
            <a:off x="353616" y="121196"/>
            <a:ext cx="6572250" cy="752500"/>
          </a:xfrm>
        </p:spPr>
        <p:txBody>
          <a:bodyPr/>
          <a:lstStyle/>
          <a:p>
            <a:r>
              <a:rPr lang="en-GB" dirty="0"/>
              <a:t>Where to find documentation</a:t>
            </a:r>
          </a:p>
        </p:txBody>
      </p:sp>
      <p:sp>
        <p:nvSpPr>
          <p:cNvPr id="4" name="Text Placeholder 5">
            <a:extLst>
              <a:ext uri="{FF2B5EF4-FFF2-40B4-BE49-F238E27FC236}">
                <a16:creationId xmlns:a16="http://schemas.microsoft.com/office/drawing/2014/main" id="{A3D56BBC-4A71-4F19-935F-BF67AF1B4E6B}"/>
              </a:ext>
            </a:extLst>
          </p:cNvPr>
          <p:cNvSpPr>
            <a:spLocks noGrp="1"/>
          </p:cNvSpPr>
          <p:nvPr>
            <p:ph type="body" sz="quarter" idx="10"/>
          </p:nvPr>
        </p:nvSpPr>
        <p:spPr>
          <a:xfrm>
            <a:off x="379482" y="796204"/>
            <a:ext cx="5184576" cy="504056"/>
          </a:xfrm>
          <a:noFill/>
        </p:spPr>
        <p:txBody>
          <a:bodyPr/>
          <a:lstStyle/>
          <a:p>
            <a:pPr marL="0" indent="0" defTabSz="914400">
              <a:spcBef>
                <a:spcPts val="0"/>
              </a:spcBef>
              <a:buNone/>
              <a:defRPr/>
            </a:pPr>
            <a:r>
              <a:rPr lang="en-GB" b="1" kern="0" dirty="0">
                <a:solidFill>
                  <a:schemeClr val="tx2">
                    <a:lumMod val="20000"/>
                    <a:lumOff val="80000"/>
                  </a:schemeClr>
                </a:solidFill>
                <a:latin typeface="Arial"/>
                <a:hlinkClick r:id="rId3">
                  <a:extLst>
                    <a:ext uri="{A12FA001-AC4F-418D-AE19-62706E023703}">
                      <ahyp:hlinkClr xmlns:ahyp="http://schemas.microsoft.com/office/drawing/2018/hyperlinkcolor" val="tx"/>
                    </a:ext>
                  </a:extLst>
                </a:hlinkClick>
              </a:rPr>
              <a:t>https://www.sqa.org.uk/sqa/47258.html</a:t>
            </a:r>
            <a:endParaRPr lang="en-GB" b="1" kern="0" dirty="0">
              <a:solidFill>
                <a:schemeClr val="tx2">
                  <a:lumMod val="20000"/>
                  <a:lumOff val="80000"/>
                </a:schemeClr>
              </a:solidFill>
              <a:latin typeface="Arial"/>
            </a:endParaRPr>
          </a:p>
          <a:p>
            <a:pPr defTabSz="914400">
              <a:spcBef>
                <a:spcPts val="0"/>
              </a:spcBef>
              <a:buFont typeface="Arial" panose="020B0604020202020204" pitchFamily="34" charset="0"/>
              <a:buChar char="•"/>
              <a:defRPr/>
            </a:pPr>
            <a:endParaRPr lang="en-US" b="1" kern="0" dirty="0">
              <a:solidFill>
                <a:schemeClr val="tx2">
                  <a:lumMod val="20000"/>
                  <a:lumOff val="80000"/>
                </a:schemeClr>
              </a:solidFill>
              <a:latin typeface="Arial"/>
            </a:endParaRPr>
          </a:p>
          <a:p>
            <a:pPr defTabSz="914400">
              <a:spcBef>
                <a:spcPts val="0"/>
              </a:spcBef>
              <a:buFont typeface="Arial" panose="020B0604020202020204" pitchFamily="34" charset="0"/>
              <a:buChar char="•"/>
              <a:defRPr/>
            </a:pPr>
            <a:endParaRPr lang="en-GB" kern="0" dirty="0">
              <a:latin typeface="Arial"/>
            </a:endParaRPr>
          </a:p>
        </p:txBody>
      </p:sp>
    </p:spTree>
    <p:extLst>
      <p:ext uri="{BB962C8B-B14F-4D97-AF65-F5344CB8AC3E}">
        <p14:creationId xmlns:p14="http://schemas.microsoft.com/office/powerpoint/2010/main" val="4613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E62EFF-6C26-4F61-B12E-8752C90F5D37}"/>
              </a:ext>
            </a:extLst>
          </p:cNvPr>
          <p:cNvSpPr>
            <a:spLocks noGrp="1"/>
          </p:cNvSpPr>
          <p:nvPr>
            <p:ph type="body" sz="quarter" idx="10"/>
          </p:nvPr>
        </p:nvSpPr>
        <p:spPr>
          <a:xfrm>
            <a:off x="281608" y="265212"/>
            <a:ext cx="1584176" cy="792088"/>
          </a:xfrm>
        </p:spPr>
        <p:txBody>
          <a:bodyPr/>
          <a:lstStyle/>
          <a:p>
            <a:pPr marL="0" indent="0">
              <a:buNone/>
            </a:pPr>
            <a:r>
              <a:rPr lang="en-GB" sz="3200" b="1" dirty="0"/>
              <a:t>Recap</a:t>
            </a:r>
          </a:p>
        </p:txBody>
      </p:sp>
      <p:sp>
        <p:nvSpPr>
          <p:cNvPr id="4" name="Text Placeholder 2">
            <a:extLst>
              <a:ext uri="{FF2B5EF4-FFF2-40B4-BE49-F238E27FC236}">
                <a16:creationId xmlns:a16="http://schemas.microsoft.com/office/drawing/2014/main" id="{B2E62EFF-6C26-4F61-B12E-8752C90F5D37}"/>
              </a:ext>
            </a:extLst>
          </p:cNvPr>
          <p:cNvSpPr txBox="1">
            <a:spLocks/>
          </p:cNvSpPr>
          <p:nvPr/>
        </p:nvSpPr>
        <p:spPr>
          <a:xfrm>
            <a:off x="281608" y="896717"/>
            <a:ext cx="3933760" cy="504056"/>
          </a:xfrm>
          <a:prstGeom prst="rect">
            <a:avLst/>
          </a:prstGeom>
        </p:spPr>
        <p:txBody>
          <a:bodyPr/>
          <a:lstStyle>
            <a:lvl1pPr marL="160720" indent="-160720" algn="l" defTabSz="428586" rtl="0" eaLnBrk="1" latinLnBrk="0" hangingPunct="1">
              <a:spcBef>
                <a:spcPct val="20000"/>
              </a:spcBef>
              <a:buFont typeface="Symbol" panose="05050102010706020507" pitchFamily="18" charset="2"/>
              <a:buChar char=""/>
              <a:defRPr sz="2000" kern="1200">
                <a:solidFill>
                  <a:schemeClr val="bg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667" kern="1200">
                <a:solidFill>
                  <a:schemeClr val="bg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333" kern="1200">
                <a:solidFill>
                  <a:schemeClr val="bg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167" kern="1200">
                <a:solidFill>
                  <a:schemeClr val="bg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a:lstStyle>
          <a:p>
            <a:pPr marL="0" indent="0">
              <a:buFont typeface="Symbol" panose="05050102010706020507" pitchFamily="18" charset="2"/>
              <a:buNone/>
            </a:pPr>
            <a:r>
              <a:rPr lang="en-GB" sz="1800" b="1" dirty="0"/>
              <a:t>How many Units are there in the overall Leadership Award?</a:t>
            </a:r>
          </a:p>
        </p:txBody>
      </p:sp>
      <p:sp>
        <p:nvSpPr>
          <p:cNvPr id="5" name="Text Placeholder 2">
            <a:extLst>
              <a:ext uri="{FF2B5EF4-FFF2-40B4-BE49-F238E27FC236}">
                <a16:creationId xmlns:a16="http://schemas.microsoft.com/office/drawing/2014/main" id="{B2E62EFF-6C26-4F61-B12E-8752C90F5D37}"/>
              </a:ext>
            </a:extLst>
          </p:cNvPr>
          <p:cNvSpPr txBox="1">
            <a:spLocks/>
          </p:cNvSpPr>
          <p:nvPr/>
        </p:nvSpPr>
        <p:spPr>
          <a:xfrm>
            <a:off x="268876" y="1664085"/>
            <a:ext cx="5445928" cy="504056"/>
          </a:xfrm>
          <a:prstGeom prst="rect">
            <a:avLst/>
          </a:prstGeom>
        </p:spPr>
        <p:txBody>
          <a:bodyPr/>
          <a:lstStyle>
            <a:lvl1pPr marL="160720" indent="-160720" algn="l" defTabSz="428586" rtl="0" eaLnBrk="1" latinLnBrk="0" hangingPunct="1">
              <a:spcBef>
                <a:spcPct val="20000"/>
              </a:spcBef>
              <a:buFont typeface="Symbol" panose="05050102010706020507" pitchFamily="18" charset="2"/>
              <a:buChar char=""/>
              <a:defRPr sz="2000" kern="1200">
                <a:solidFill>
                  <a:schemeClr val="bg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667" kern="1200">
                <a:solidFill>
                  <a:schemeClr val="bg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333" kern="1200">
                <a:solidFill>
                  <a:schemeClr val="bg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167" kern="1200">
                <a:solidFill>
                  <a:schemeClr val="bg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a:lstStyle>
          <a:p>
            <a:pPr marL="0" indent="0">
              <a:buFont typeface="Symbol" panose="05050102010706020507" pitchFamily="18" charset="2"/>
              <a:buNone/>
            </a:pPr>
            <a:r>
              <a:rPr lang="en-GB" sz="1800" b="1" dirty="0"/>
              <a:t>How many Units are studied as part of the Modern Languages for Life and Work Award? </a:t>
            </a:r>
          </a:p>
        </p:txBody>
      </p:sp>
      <p:sp>
        <p:nvSpPr>
          <p:cNvPr id="6" name="Text Placeholder 2">
            <a:extLst>
              <a:ext uri="{FF2B5EF4-FFF2-40B4-BE49-F238E27FC236}">
                <a16:creationId xmlns:a16="http://schemas.microsoft.com/office/drawing/2014/main" id="{B2E62EFF-6C26-4F61-B12E-8752C90F5D37}"/>
              </a:ext>
            </a:extLst>
          </p:cNvPr>
          <p:cNvSpPr txBox="1">
            <a:spLocks/>
          </p:cNvSpPr>
          <p:nvPr/>
        </p:nvSpPr>
        <p:spPr>
          <a:xfrm>
            <a:off x="281608" y="2520318"/>
            <a:ext cx="6696744" cy="504056"/>
          </a:xfrm>
          <a:prstGeom prst="rect">
            <a:avLst/>
          </a:prstGeom>
        </p:spPr>
        <p:txBody>
          <a:bodyPr/>
          <a:lstStyle>
            <a:lvl1pPr marL="160720" indent="-160720" algn="l" defTabSz="428586" rtl="0" eaLnBrk="1" latinLnBrk="0" hangingPunct="1">
              <a:spcBef>
                <a:spcPct val="20000"/>
              </a:spcBef>
              <a:buFont typeface="Symbol" panose="05050102010706020507" pitchFamily="18" charset="2"/>
              <a:buChar char=""/>
              <a:defRPr sz="2000" kern="1200">
                <a:solidFill>
                  <a:schemeClr val="bg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667" kern="1200">
                <a:solidFill>
                  <a:schemeClr val="bg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333" kern="1200">
                <a:solidFill>
                  <a:schemeClr val="bg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167" kern="1200">
                <a:solidFill>
                  <a:schemeClr val="bg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a:lstStyle>
          <a:p>
            <a:pPr marL="0" indent="0">
              <a:buFont typeface="Symbol" panose="05050102010706020507" pitchFamily="18" charset="2"/>
              <a:buNone/>
            </a:pPr>
            <a:r>
              <a:rPr lang="en-GB" sz="1800" b="1" dirty="0"/>
              <a:t>What is the name of the Unit?</a:t>
            </a:r>
          </a:p>
        </p:txBody>
      </p:sp>
      <p:sp>
        <p:nvSpPr>
          <p:cNvPr id="7" name="Text Placeholder 2">
            <a:extLst>
              <a:ext uri="{FF2B5EF4-FFF2-40B4-BE49-F238E27FC236}">
                <a16:creationId xmlns:a16="http://schemas.microsoft.com/office/drawing/2014/main" id="{B2E62EFF-6C26-4F61-B12E-8752C90F5D37}"/>
              </a:ext>
            </a:extLst>
          </p:cNvPr>
          <p:cNvSpPr txBox="1">
            <a:spLocks/>
          </p:cNvSpPr>
          <p:nvPr/>
        </p:nvSpPr>
        <p:spPr>
          <a:xfrm>
            <a:off x="245262" y="3117968"/>
            <a:ext cx="4280852" cy="504056"/>
          </a:xfrm>
          <a:prstGeom prst="rect">
            <a:avLst/>
          </a:prstGeom>
        </p:spPr>
        <p:txBody>
          <a:bodyPr/>
          <a:lstStyle>
            <a:lvl1pPr marL="160720" indent="-160720" algn="l" defTabSz="428586" rtl="0" eaLnBrk="1" latinLnBrk="0" hangingPunct="1">
              <a:spcBef>
                <a:spcPct val="20000"/>
              </a:spcBef>
              <a:buFont typeface="Symbol" panose="05050102010706020507" pitchFamily="18" charset="2"/>
              <a:buChar char=""/>
              <a:defRPr sz="2000" kern="1200">
                <a:solidFill>
                  <a:schemeClr val="bg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667" kern="1200">
                <a:solidFill>
                  <a:schemeClr val="bg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333" kern="1200">
                <a:solidFill>
                  <a:schemeClr val="bg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167" kern="1200">
                <a:solidFill>
                  <a:schemeClr val="bg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a:lstStyle>
          <a:p>
            <a:pPr marL="0" indent="0">
              <a:buFont typeface="Symbol" panose="05050102010706020507" pitchFamily="18" charset="2"/>
              <a:buNone/>
            </a:pPr>
            <a:r>
              <a:rPr lang="en-GB" sz="1800" b="1" dirty="0"/>
              <a:t>What 3 Outcomes need to be met?</a:t>
            </a:r>
          </a:p>
        </p:txBody>
      </p:sp>
      <p:sp>
        <p:nvSpPr>
          <p:cNvPr id="8" name="Text Placeholder 2">
            <a:extLst>
              <a:ext uri="{FF2B5EF4-FFF2-40B4-BE49-F238E27FC236}">
                <a16:creationId xmlns:a16="http://schemas.microsoft.com/office/drawing/2014/main" id="{B2E62EFF-6C26-4F61-B12E-8752C90F5D37}"/>
              </a:ext>
            </a:extLst>
          </p:cNvPr>
          <p:cNvSpPr txBox="1">
            <a:spLocks/>
          </p:cNvSpPr>
          <p:nvPr/>
        </p:nvSpPr>
        <p:spPr>
          <a:xfrm>
            <a:off x="337692" y="4801716"/>
            <a:ext cx="4280852" cy="504056"/>
          </a:xfrm>
          <a:prstGeom prst="rect">
            <a:avLst/>
          </a:prstGeom>
        </p:spPr>
        <p:txBody>
          <a:bodyPr/>
          <a:lstStyle>
            <a:lvl1pPr marL="160720" indent="-160720" algn="l" defTabSz="428586" rtl="0" eaLnBrk="1" latinLnBrk="0" hangingPunct="1">
              <a:spcBef>
                <a:spcPct val="20000"/>
              </a:spcBef>
              <a:buFont typeface="Symbol" panose="05050102010706020507" pitchFamily="18" charset="2"/>
              <a:buChar char=""/>
              <a:defRPr sz="2000" kern="1200">
                <a:solidFill>
                  <a:schemeClr val="bg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667" kern="1200">
                <a:solidFill>
                  <a:schemeClr val="bg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333" kern="1200">
                <a:solidFill>
                  <a:schemeClr val="bg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167" kern="1200">
                <a:solidFill>
                  <a:schemeClr val="bg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a:lstStyle>
          <a:p>
            <a:pPr marL="0" indent="0">
              <a:buFont typeface="Symbol" panose="05050102010706020507" pitchFamily="18" charset="2"/>
              <a:buNone/>
            </a:pPr>
            <a:r>
              <a:rPr lang="en-GB" sz="1800" b="1" dirty="0"/>
              <a:t>How do pupils evidence this?</a:t>
            </a:r>
          </a:p>
        </p:txBody>
      </p:sp>
      <p:sp>
        <p:nvSpPr>
          <p:cNvPr id="9" name="Text Placeholder 2">
            <a:extLst>
              <a:ext uri="{FF2B5EF4-FFF2-40B4-BE49-F238E27FC236}">
                <a16:creationId xmlns:a16="http://schemas.microsoft.com/office/drawing/2014/main" id="{B2E62EFF-6C26-4F61-B12E-8752C90F5D37}"/>
              </a:ext>
            </a:extLst>
          </p:cNvPr>
          <p:cNvSpPr txBox="1">
            <a:spLocks/>
          </p:cNvSpPr>
          <p:nvPr/>
        </p:nvSpPr>
        <p:spPr>
          <a:xfrm>
            <a:off x="6431815" y="805272"/>
            <a:ext cx="432048" cy="504056"/>
          </a:xfrm>
          <a:prstGeom prst="rect">
            <a:avLst/>
          </a:prstGeom>
          <a:solidFill>
            <a:srgbClr val="00B050"/>
          </a:solidFill>
        </p:spPr>
        <p:txBody>
          <a:bodyPr/>
          <a:lstStyle>
            <a:lvl1pPr marL="160720" indent="-160720" algn="l" defTabSz="428586" rtl="0" eaLnBrk="1" latinLnBrk="0" hangingPunct="1">
              <a:spcBef>
                <a:spcPct val="20000"/>
              </a:spcBef>
              <a:buFont typeface="Symbol" panose="05050102010706020507" pitchFamily="18" charset="2"/>
              <a:buChar char=""/>
              <a:defRPr sz="2000" kern="1200">
                <a:solidFill>
                  <a:schemeClr val="bg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667" kern="1200">
                <a:solidFill>
                  <a:schemeClr val="bg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333" kern="1200">
                <a:solidFill>
                  <a:schemeClr val="bg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167" kern="1200">
                <a:solidFill>
                  <a:schemeClr val="bg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a:lstStyle>
          <a:p>
            <a:pPr marL="0" indent="0">
              <a:buNone/>
            </a:pPr>
            <a:r>
              <a:rPr lang="en-GB" b="1" dirty="0"/>
              <a:t>2</a:t>
            </a:r>
          </a:p>
        </p:txBody>
      </p:sp>
      <p:sp>
        <p:nvSpPr>
          <p:cNvPr id="10" name="Text Placeholder 2">
            <a:extLst>
              <a:ext uri="{FF2B5EF4-FFF2-40B4-BE49-F238E27FC236}">
                <a16:creationId xmlns:a16="http://schemas.microsoft.com/office/drawing/2014/main" id="{B2E62EFF-6C26-4F61-B12E-8752C90F5D37}"/>
              </a:ext>
            </a:extLst>
          </p:cNvPr>
          <p:cNvSpPr txBox="1">
            <a:spLocks/>
          </p:cNvSpPr>
          <p:nvPr/>
        </p:nvSpPr>
        <p:spPr>
          <a:xfrm>
            <a:off x="6461684" y="1767394"/>
            <a:ext cx="423744" cy="504056"/>
          </a:xfrm>
          <a:prstGeom prst="rect">
            <a:avLst/>
          </a:prstGeom>
          <a:solidFill>
            <a:srgbClr val="00B050"/>
          </a:solidFill>
        </p:spPr>
        <p:txBody>
          <a:bodyPr/>
          <a:lstStyle>
            <a:lvl1pPr marL="160720" indent="-160720" algn="l" defTabSz="428586" rtl="0" eaLnBrk="1" latinLnBrk="0" hangingPunct="1">
              <a:spcBef>
                <a:spcPct val="20000"/>
              </a:spcBef>
              <a:buFont typeface="Symbol" panose="05050102010706020507" pitchFamily="18" charset="2"/>
              <a:buChar char=""/>
              <a:defRPr sz="2000" kern="1200">
                <a:solidFill>
                  <a:schemeClr val="bg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667" kern="1200">
                <a:solidFill>
                  <a:schemeClr val="bg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333" kern="1200">
                <a:solidFill>
                  <a:schemeClr val="bg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167" kern="1200">
                <a:solidFill>
                  <a:schemeClr val="bg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a:lstStyle>
          <a:p>
            <a:pPr marL="0" indent="0">
              <a:buNone/>
            </a:pPr>
            <a:r>
              <a:rPr lang="en-GB" b="1" dirty="0"/>
              <a:t>1</a:t>
            </a:r>
          </a:p>
        </p:txBody>
      </p:sp>
      <p:sp>
        <p:nvSpPr>
          <p:cNvPr id="11" name="Text Placeholder 2">
            <a:extLst>
              <a:ext uri="{FF2B5EF4-FFF2-40B4-BE49-F238E27FC236}">
                <a16:creationId xmlns:a16="http://schemas.microsoft.com/office/drawing/2014/main" id="{B2E62EFF-6C26-4F61-B12E-8752C90F5D37}"/>
              </a:ext>
            </a:extLst>
          </p:cNvPr>
          <p:cNvSpPr txBox="1">
            <a:spLocks/>
          </p:cNvSpPr>
          <p:nvPr/>
        </p:nvSpPr>
        <p:spPr>
          <a:xfrm>
            <a:off x="4485154" y="2528601"/>
            <a:ext cx="3134846" cy="487491"/>
          </a:xfrm>
          <a:prstGeom prst="rect">
            <a:avLst/>
          </a:prstGeom>
          <a:solidFill>
            <a:srgbClr val="00B050"/>
          </a:solidFill>
        </p:spPr>
        <p:txBody>
          <a:bodyPr/>
          <a:lstStyle>
            <a:lvl1pPr marL="160720" indent="-160720" algn="l" defTabSz="428586" rtl="0" eaLnBrk="1" latinLnBrk="0" hangingPunct="1">
              <a:spcBef>
                <a:spcPct val="20000"/>
              </a:spcBef>
              <a:buFont typeface="Symbol" panose="05050102010706020507" pitchFamily="18" charset="2"/>
              <a:buChar char=""/>
              <a:defRPr sz="2000" kern="1200">
                <a:solidFill>
                  <a:schemeClr val="bg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667" kern="1200">
                <a:solidFill>
                  <a:schemeClr val="bg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333" kern="1200">
                <a:solidFill>
                  <a:schemeClr val="bg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167" kern="1200">
                <a:solidFill>
                  <a:schemeClr val="bg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a:lstStyle>
          <a:p>
            <a:pPr marL="0" indent="0">
              <a:buNone/>
            </a:pPr>
            <a:r>
              <a:rPr lang="en-US" sz="1600" b="1" dirty="0"/>
              <a:t>Leadership an Introduction</a:t>
            </a:r>
            <a:endParaRPr lang="en-GB" sz="1600" b="1" dirty="0"/>
          </a:p>
        </p:txBody>
      </p:sp>
      <p:sp>
        <p:nvSpPr>
          <p:cNvPr id="12" name="Text Placeholder 2">
            <a:extLst>
              <a:ext uri="{FF2B5EF4-FFF2-40B4-BE49-F238E27FC236}">
                <a16:creationId xmlns:a16="http://schemas.microsoft.com/office/drawing/2014/main" id="{B2E62EFF-6C26-4F61-B12E-8752C90F5D37}"/>
              </a:ext>
            </a:extLst>
          </p:cNvPr>
          <p:cNvSpPr txBox="1">
            <a:spLocks/>
          </p:cNvSpPr>
          <p:nvPr/>
        </p:nvSpPr>
        <p:spPr>
          <a:xfrm>
            <a:off x="4485154" y="3084545"/>
            <a:ext cx="3134846" cy="1548865"/>
          </a:xfrm>
          <a:prstGeom prst="rect">
            <a:avLst/>
          </a:prstGeom>
          <a:solidFill>
            <a:srgbClr val="00B050"/>
          </a:solidFill>
        </p:spPr>
        <p:txBody>
          <a:bodyPr/>
          <a:lstStyle>
            <a:lvl1pPr marL="160720" indent="-160720" algn="l" defTabSz="428586" rtl="0" eaLnBrk="1" latinLnBrk="0" hangingPunct="1">
              <a:spcBef>
                <a:spcPct val="20000"/>
              </a:spcBef>
              <a:buFont typeface="Symbol" panose="05050102010706020507" pitchFamily="18" charset="2"/>
              <a:buChar char=""/>
              <a:defRPr sz="2000" kern="1200">
                <a:solidFill>
                  <a:schemeClr val="bg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667" kern="1200">
                <a:solidFill>
                  <a:schemeClr val="bg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333" kern="1200">
                <a:solidFill>
                  <a:schemeClr val="bg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167" kern="1200">
                <a:solidFill>
                  <a:schemeClr val="bg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a:lstStyle>
          <a:p>
            <a:pPr marL="228600" indent="-228600">
              <a:buFont typeface="+mj-lt"/>
              <a:buAutoNum type="arabicPeriod"/>
            </a:pPr>
            <a:r>
              <a:rPr lang="en-US" sz="1400" b="1" dirty="0"/>
              <a:t>Find out Information about Leadership</a:t>
            </a:r>
          </a:p>
          <a:p>
            <a:pPr marL="228600" indent="-228600">
              <a:buFont typeface="+mj-lt"/>
              <a:buAutoNum type="arabicPeriod"/>
            </a:pPr>
            <a:r>
              <a:rPr lang="en-US" sz="1400" b="1" dirty="0"/>
              <a:t>Reach conclusions about what makes an effective leader</a:t>
            </a:r>
          </a:p>
          <a:p>
            <a:pPr marL="228600" indent="-228600">
              <a:buFont typeface="+mj-lt"/>
              <a:buAutoNum type="arabicPeriod"/>
            </a:pPr>
            <a:r>
              <a:rPr lang="en-US" sz="1400" b="1" dirty="0"/>
              <a:t>Evaluate own potential for leadership</a:t>
            </a:r>
            <a:endParaRPr lang="en-GB" sz="1400" b="1" dirty="0"/>
          </a:p>
        </p:txBody>
      </p:sp>
      <p:sp>
        <p:nvSpPr>
          <p:cNvPr id="13" name="Text Placeholder 2">
            <a:extLst>
              <a:ext uri="{FF2B5EF4-FFF2-40B4-BE49-F238E27FC236}">
                <a16:creationId xmlns:a16="http://schemas.microsoft.com/office/drawing/2014/main" id="{B2E62EFF-6C26-4F61-B12E-8752C90F5D37}"/>
              </a:ext>
            </a:extLst>
          </p:cNvPr>
          <p:cNvSpPr txBox="1">
            <a:spLocks/>
          </p:cNvSpPr>
          <p:nvPr/>
        </p:nvSpPr>
        <p:spPr>
          <a:xfrm>
            <a:off x="4458072" y="4829873"/>
            <a:ext cx="1584176" cy="307593"/>
          </a:xfrm>
          <a:prstGeom prst="rect">
            <a:avLst/>
          </a:prstGeom>
          <a:solidFill>
            <a:srgbClr val="00B050"/>
          </a:solidFill>
        </p:spPr>
        <p:txBody>
          <a:bodyPr/>
          <a:lstStyle>
            <a:lvl1pPr marL="160720" indent="-160720" algn="l" defTabSz="428586" rtl="0" eaLnBrk="1" latinLnBrk="0" hangingPunct="1">
              <a:spcBef>
                <a:spcPct val="20000"/>
              </a:spcBef>
              <a:buFont typeface="Symbol" panose="05050102010706020507" pitchFamily="18" charset="2"/>
              <a:buChar char=""/>
              <a:defRPr sz="2000" kern="1200">
                <a:solidFill>
                  <a:schemeClr val="bg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667" kern="1200">
                <a:solidFill>
                  <a:schemeClr val="bg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333" kern="1200">
                <a:solidFill>
                  <a:schemeClr val="bg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167" kern="1200">
                <a:solidFill>
                  <a:schemeClr val="bg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a:lstStyle>
          <a:p>
            <a:pPr marL="0" indent="0">
              <a:buNone/>
            </a:pPr>
            <a:r>
              <a:rPr lang="en-US" sz="1400" b="1" dirty="0"/>
              <a:t>Various formats</a:t>
            </a:r>
            <a:endParaRPr lang="en-GB" sz="1400" b="1" dirty="0"/>
          </a:p>
        </p:txBody>
      </p:sp>
    </p:spTree>
    <p:extLst>
      <p:ext uri="{BB962C8B-B14F-4D97-AF65-F5344CB8AC3E}">
        <p14:creationId xmlns:p14="http://schemas.microsoft.com/office/powerpoint/2010/main" val="317665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92" y="1872208"/>
            <a:ext cx="7338392" cy="3793604"/>
          </a:xfrm>
        </p:spPr>
        <p:txBody>
          <a:bodyPr/>
          <a:lstStyle/>
          <a:p>
            <a:pPr algn="l"/>
            <a:r>
              <a:rPr lang="en-US" sz="2200" dirty="0"/>
              <a:t>By the end of today, you should have an understanding of:</a:t>
            </a:r>
            <a:br>
              <a:rPr lang="en-US" sz="2200" dirty="0"/>
            </a:br>
            <a:br>
              <a:rPr lang="en-US" sz="2200" dirty="0"/>
            </a:br>
            <a:r>
              <a:rPr lang="en-US" sz="2200" dirty="0"/>
              <a:t>	The content to be delivered</a:t>
            </a:r>
            <a:br>
              <a:rPr lang="en-US" sz="2200" dirty="0"/>
            </a:br>
            <a:br>
              <a:rPr lang="en-US" sz="2200" dirty="0"/>
            </a:br>
            <a:r>
              <a:rPr lang="en-US" sz="2200" dirty="0"/>
              <a:t>	Possible practical approaches to delivery</a:t>
            </a:r>
            <a:br>
              <a:rPr lang="en-US" sz="2200" dirty="0"/>
            </a:br>
            <a:r>
              <a:rPr lang="en-US" sz="2200" dirty="0"/>
              <a:t>	</a:t>
            </a:r>
            <a:br>
              <a:rPr lang="en-US" sz="2200" dirty="0"/>
            </a:br>
            <a:r>
              <a:rPr lang="en-US" sz="2200" dirty="0"/>
              <a:t>	The 3 outcomes </a:t>
            </a:r>
            <a:br>
              <a:rPr lang="en-US" sz="2200" dirty="0"/>
            </a:br>
            <a:br>
              <a:rPr lang="en-US" sz="2200" dirty="0"/>
            </a:br>
            <a:r>
              <a:rPr lang="en-US" sz="2200" dirty="0"/>
              <a:t>	The final assessment evidence</a:t>
            </a:r>
            <a:br>
              <a:rPr lang="en-US" sz="2200" dirty="0"/>
            </a:br>
            <a:br>
              <a:rPr lang="en-US" sz="2200" dirty="0"/>
            </a:br>
            <a:r>
              <a:rPr lang="en-US" sz="2400" dirty="0"/>
              <a:t> </a:t>
            </a:r>
            <a:endParaRPr lang="en-GB" sz="2400" dirty="0"/>
          </a:p>
        </p:txBody>
      </p:sp>
      <p:sp>
        <p:nvSpPr>
          <p:cNvPr id="3" name="Rectangle 2"/>
          <p:cNvSpPr/>
          <p:nvPr/>
        </p:nvSpPr>
        <p:spPr>
          <a:xfrm>
            <a:off x="3665984" y="697260"/>
            <a:ext cx="3744102" cy="461665"/>
          </a:xfrm>
          <a:prstGeom prst="rect">
            <a:avLst/>
          </a:prstGeom>
        </p:spPr>
        <p:txBody>
          <a:bodyPr wrap="none">
            <a:spAutoFit/>
          </a:bodyPr>
          <a:lstStyle/>
          <a:p>
            <a:r>
              <a:rPr lang="en-GB" sz="2400" b="1" dirty="0">
                <a:solidFill>
                  <a:schemeClr val="bg1"/>
                </a:solidFill>
              </a:rPr>
              <a:t>Leadership: An Introduction</a:t>
            </a:r>
          </a:p>
        </p:txBody>
      </p:sp>
    </p:spTree>
    <p:extLst>
      <p:ext uri="{BB962C8B-B14F-4D97-AF65-F5344CB8AC3E}">
        <p14:creationId xmlns:p14="http://schemas.microsoft.com/office/powerpoint/2010/main" val="3241155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E62EFF-6C26-4F61-B12E-8752C90F5D37}"/>
              </a:ext>
            </a:extLst>
          </p:cNvPr>
          <p:cNvSpPr>
            <a:spLocks noGrp="1"/>
          </p:cNvSpPr>
          <p:nvPr>
            <p:ph type="body" sz="quarter" idx="10"/>
          </p:nvPr>
        </p:nvSpPr>
        <p:spPr>
          <a:xfrm>
            <a:off x="641648" y="3145532"/>
            <a:ext cx="6736372" cy="936104"/>
          </a:xfrm>
          <a:solidFill>
            <a:schemeClr val="bg1"/>
          </a:solidFill>
        </p:spPr>
        <p:txBody>
          <a:bodyPr/>
          <a:lstStyle/>
          <a:p>
            <a:pPr marL="0" indent="0">
              <a:buNone/>
            </a:pPr>
            <a:r>
              <a:rPr lang="en-GB" sz="3200" b="1" dirty="0">
                <a:hlinkClick r:id="rId2"/>
              </a:rPr>
              <a:t>https://www.menti.com/tv4ij1n3bt</a:t>
            </a:r>
            <a:endParaRPr lang="en-GB" sz="32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064" y="553244"/>
            <a:ext cx="2309242" cy="2309242"/>
          </a:xfrm>
          <a:prstGeom prst="rect">
            <a:avLst/>
          </a:prstGeom>
        </p:spPr>
      </p:pic>
    </p:spTree>
    <p:extLst>
      <p:ext uri="{BB962C8B-B14F-4D97-AF65-F5344CB8AC3E}">
        <p14:creationId xmlns:p14="http://schemas.microsoft.com/office/powerpoint/2010/main" val="111906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E62EFF-6C26-4F61-B12E-8752C90F5D37}"/>
              </a:ext>
            </a:extLst>
          </p:cNvPr>
          <p:cNvSpPr>
            <a:spLocks noGrp="1"/>
          </p:cNvSpPr>
          <p:nvPr>
            <p:ph type="body" sz="quarter" idx="10"/>
          </p:nvPr>
        </p:nvSpPr>
        <p:spPr>
          <a:xfrm>
            <a:off x="1937792" y="2281436"/>
            <a:ext cx="3744416" cy="1296144"/>
          </a:xfrm>
        </p:spPr>
        <p:txBody>
          <a:bodyPr/>
          <a:lstStyle/>
          <a:p>
            <a:pPr marL="0" indent="0">
              <a:buNone/>
            </a:pPr>
            <a:r>
              <a:rPr lang="en-GB" sz="3600" b="1" dirty="0"/>
              <a:t>Any questions?</a:t>
            </a:r>
          </a:p>
        </p:txBody>
      </p:sp>
    </p:spTree>
    <p:extLst>
      <p:ext uri="{BB962C8B-B14F-4D97-AF65-F5344CB8AC3E}">
        <p14:creationId xmlns:p14="http://schemas.microsoft.com/office/powerpoint/2010/main" val="291375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91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16" y="2857500"/>
            <a:ext cx="6820941" cy="720080"/>
          </a:xfrm>
          <a:solidFill>
            <a:schemeClr val="bg1">
              <a:lumMod val="95000"/>
            </a:schemeClr>
          </a:solidFill>
        </p:spPr>
        <p:txBody>
          <a:bodyPr/>
          <a:lstStyle/>
          <a:p>
            <a:r>
              <a:rPr lang="en-GB" dirty="0">
                <a:hlinkClick r:id="rId2"/>
              </a:rPr>
              <a:t>https://www.menti.com/ya7t1fjhhu</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080" y="265212"/>
            <a:ext cx="2165226" cy="2165226"/>
          </a:xfrm>
          <a:prstGeom prst="rect">
            <a:avLst/>
          </a:prstGeom>
        </p:spPr>
      </p:pic>
    </p:spTree>
    <p:extLst>
      <p:ext uri="{BB962C8B-B14F-4D97-AF65-F5344CB8AC3E}">
        <p14:creationId xmlns:p14="http://schemas.microsoft.com/office/powerpoint/2010/main" val="40128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a:t>
            </a:r>
            <a:endParaRPr lang="en-GB" dirty="0"/>
          </a:p>
        </p:txBody>
      </p:sp>
      <p:sp>
        <p:nvSpPr>
          <p:cNvPr id="3" name="Text Placeholder 2"/>
          <p:cNvSpPr>
            <a:spLocks noGrp="1"/>
          </p:cNvSpPr>
          <p:nvPr>
            <p:ph type="body" sz="quarter" idx="10"/>
          </p:nvPr>
        </p:nvSpPr>
        <p:spPr>
          <a:xfrm>
            <a:off x="523875" y="985292"/>
            <a:ext cx="6572250" cy="2089150"/>
          </a:xfrm>
        </p:spPr>
        <p:txBody>
          <a:bodyPr/>
          <a:lstStyle/>
          <a:p>
            <a:pPr marL="0" indent="0">
              <a:lnSpc>
                <a:spcPct val="150000"/>
              </a:lnSpc>
              <a:buNone/>
            </a:pPr>
            <a:r>
              <a:rPr lang="en-US" sz="2800" b="1" dirty="0"/>
              <a:t>There are two units which make up the whole Leadership Award – </a:t>
            </a:r>
          </a:p>
          <a:p>
            <a:pPr marL="942936" lvl="2" indent="-514350">
              <a:lnSpc>
                <a:spcPct val="150000"/>
              </a:lnSpc>
              <a:buFont typeface="+mj-lt"/>
              <a:buAutoNum type="arabicPeriod"/>
            </a:pPr>
            <a:r>
              <a:rPr lang="en-US" sz="2800" b="1" dirty="0"/>
              <a:t>Leadership An Introduction</a:t>
            </a:r>
          </a:p>
          <a:p>
            <a:pPr marL="942936" lvl="2" indent="-514350">
              <a:lnSpc>
                <a:spcPct val="150000"/>
              </a:lnSpc>
              <a:buFont typeface="+mj-lt"/>
              <a:buAutoNum type="arabicPeriod"/>
            </a:pPr>
            <a:r>
              <a:rPr lang="en-US" sz="2800" b="1" dirty="0"/>
              <a:t>Leadership in Practice</a:t>
            </a:r>
          </a:p>
          <a:p>
            <a:pPr marL="0" indent="0">
              <a:lnSpc>
                <a:spcPct val="150000"/>
              </a:lnSpc>
              <a:buNone/>
            </a:pPr>
            <a:r>
              <a:rPr lang="en-US" sz="3200" dirty="0"/>
              <a:t> </a:t>
            </a:r>
          </a:p>
          <a:p>
            <a:endParaRPr lang="en-US" sz="3200" dirty="0"/>
          </a:p>
          <a:p>
            <a:endParaRPr lang="en-GB" dirty="0"/>
          </a:p>
        </p:txBody>
      </p:sp>
    </p:spTree>
    <p:extLst>
      <p:ext uri="{BB962C8B-B14F-4D97-AF65-F5344CB8AC3E}">
        <p14:creationId xmlns:p14="http://schemas.microsoft.com/office/powerpoint/2010/main" val="355142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08" y="2065412"/>
            <a:ext cx="7128792" cy="2592288"/>
          </a:xfrm>
        </p:spPr>
        <p:txBody>
          <a:bodyPr/>
          <a:lstStyle/>
          <a:p>
            <a:pPr algn="l"/>
            <a:r>
              <a:rPr lang="en-US" dirty="0"/>
              <a:t>Oban High School </a:t>
            </a:r>
            <a:br>
              <a:rPr lang="en-US" dirty="0"/>
            </a:br>
            <a:br>
              <a:rPr lang="en-US" dirty="0"/>
            </a:br>
            <a:r>
              <a:rPr lang="en-US" dirty="0"/>
              <a:t>Presenting whole Leadership Award to S6 pupils for several years.   </a:t>
            </a:r>
            <a:br>
              <a:rPr lang="en-US" dirty="0"/>
            </a:br>
            <a:br>
              <a:rPr lang="en-US" dirty="0"/>
            </a:br>
            <a:br>
              <a:rPr lang="en-US" dirty="0"/>
            </a:br>
            <a:br>
              <a:rPr lang="en-US" dirty="0"/>
            </a:br>
            <a:endParaRPr lang="en-GB" dirty="0"/>
          </a:p>
        </p:txBody>
      </p:sp>
    </p:spTree>
    <p:extLst>
      <p:ext uri="{BB962C8B-B14F-4D97-AF65-F5344CB8AC3E}">
        <p14:creationId xmlns:p14="http://schemas.microsoft.com/office/powerpoint/2010/main" val="207852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743" y="3361556"/>
            <a:ext cx="5804545" cy="720080"/>
          </a:xfrm>
        </p:spPr>
        <p:txBody>
          <a:bodyPr/>
          <a:lstStyle/>
          <a:p>
            <a:pPr marL="514350" indent="-514350">
              <a:buFont typeface="+mj-lt"/>
              <a:buAutoNum type="arabicPeriod"/>
            </a:pPr>
            <a:r>
              <a:rPr lang="en-US" dirty="0"/>
              <a:t>Leadership: An Introduction</a:t>
            </a:r>
            <a:br>
              <a:rPr lang="en-US" dirty="0"/>
            </a:br>
            <a:endParaRPr lang="en-GB" dirty="0"/>
          </a:p>
        </p:txBody>
      </p:sp>
      <p:sp>
        <p:nvSpPr>
          <p:cNvPr id="5" name="Rectangle 4"/>
          <p:cNvSpPr/>
          <p:nvPr/>
        </p:nvSpPr>
        <p:spPr>
          <a:xfrm>
            <a:off x="641648" y="697260"/>
            <a:ext cx="5878413" cy="2308324"/>
          </a:xfrm>
          <a:prstGeom prst="rect">
            <a:avLst/>
          </a:prstGeom>
        </p:spPr>
        <p:txBody>
          <a:bodyPr wrap="square">
            <a:spAutoFit/>
          </a:bodyPr>
          <a:lstStyle/>
          <a:p>
            <a:pPr>
              <a:lnSpc>
                <a:spcPct val="150000"/>
              </a:lnSpc>
            </a:pPr>
            <a:r>
              <a:rPr lang="en-US" sz="3200" b="1" dirty="0">
                <a:solidFill>
                  <a:schemeClr val="bg1"/>
                </a:solidFill>
              </a:rPr>
              <a:t>For MLLW at both levels 5 and 6, learners work on ONLY the first of these Leadership units :</a:t>
            </a:r>
            <a:endParaRPr lang="en-US" sz="3200" dirty="0">
              <a:solidFill>
                <a:schemeClr val="bg1"/>
              </a:solidFill>
            </a:endParaRPr>
          </a:p>
        </p:txBody>
      </p:sp>
    </p:spTree>
    <p:extLst>
      <p:ext uri="{BB962C8B-B14F-4D97-AF65-F5344CB8AC3E}">
        <p14:creationId xmlns:p14="http://schemas.microsoft.com/office/powerpoint/2010/main" val="293267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CE74-F312-4C35-BA50-17D9ABBECA58}"/>
              </a:ext>
            </a:extLst>
          </p:cNvPr>
          <p:cNvSpPr>
            <a:spLocks noGrp="1"/>
          </p:cNvSpPr>
          <p:nvPr>
            <p:ph type="title"/>
          </p:nvPr>
        </p:nvSpPr>
        <p:spPr>
          <a:xfrm>
            <a:off x="523875" y="304800"/>
            <a:ext cx="6572250" cy="608484"/>
          </a:xfrm>
        </p:spPr>
        <p:txBody>
          <a:bodyPr/>
          <a:lstStyle/>
          <a:p>
            <a:pPr algn="ctr"/>
            <a:r>
              <a:rPr lang="en-US" dirty="0"/>
              <a:t>Leadership: An Introduction Overview</a:t>
            </a:r>
            <a:endParaRPr lang="en-GB" dirty="0"/>
          </a:p>
        </p:txBody>
      </p:sp>
      <p:sp>
        <p:nvSpPr>
          <p:cNvPr id="3" name="Text Placeholder 2">
            <a:extLst>
              <a:ext uri="{FF2B5EF4-FFF2-40B4-BE49-F238E27FC236}">
                <a16:creationId xmlns:a16="http://schemas.microsoft.com/office/drawing/2014/main" id="{2CBF6740-C365-4D97-A533-951E590D60DF}"/>
              </a:ext>
            </a:extLst>
          </p:cNvPr>
          <p:cNvSpPr>
            <a:spLocks noGrp="1"/>
          </p:cNvSpPr>
          <p:nvPr>
            <p:ph type="body" sz="quarter" idx="10"/>
          </p:nvPr>
        </p:nvSpPr>
        <p:spPr>
          <a:xfrm>
            <a:off x="353616" y="1268885"/>
            <a:ext cx="6572250" cy="2089150"/>
          </a:xfrm>
        </p:spPr>
        <p:txBody>
          <a:bodyPr/>
          <a:lstStyle/>
          <a:p>
            <a:pPr>
              <a:lnSpc>
                <a:spcPts val="1800"/>
              </a:lnSpc>
              <a:spcBef>
                <a:spcPts val="1200"/>
              </a:spcBef>
              <a:spcAft>
                <a:spcPts val="1200"/>
              </a:spcAft>
              <a:buFont typeface="Arial" panose="020B0604020202020204" pitchFamily="34" charset="0"/>
              <a:buChar char="•"/>
            </a:pPr>
            <a:endParaRPr lang="en-GB" sz="1800" dirty="0">
              <a:solidFill>
                <a:schemeClr val="bg1">
                  <a:lumMod val="95000"/>
                </a:schemeClr>
              </a:solidFill>
              <a:effectLst/>
              <a:ea typeface="Times New Roman" panose="02020603050405020304" pitchFamily="18" charset="0"/>
            </a:endParaRPr>
          </a:p>
          <a:p>
            <a:pPr marL="0" indent="0">
              <a:lnSpc>
                <a:spcPts val="1800"/>
              </a:lnSpc>
              <a:spcBef>
                <a:spcPts val="1200"/>
              </a:spcBef>
              <a:spcAft>
                <a:spcPts val="1200"/>
              </a:spcAft>
              <a:buNone/>
            </a:pPr>
            <a:endParaRPr lang="en-GB" sz="2400" dirty="0">
              <a:solidFill>
                <a:schemeClr val="bg1">
                  <a:lumMod val="95000"/>
                </a:schemeClr>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595883" y="1437136"/>
            <a:ext cx="6670501" cy="3076548"/>
          </a:xfrm>
          <a:prstGeom prst="rect">
            <a:avLst/>
          </a:prstGeom>
          <a:noFill/>
        </p:spPr>
        <p:txBody>
          <a:bodyPr wrap="square" rtlCol="0">
            <a:spAutoFit/>
          </a:bodyPr>
          <a:lstStyle/>
          <a:p>
            <a:pPr>
              <a:lnSpc>
                <a:spcPct val="150000"/>
              </a:lnSpc>
            </a:pPr>
            <a:r>
              <a:rPr lang="en-US" sz="2200" b="1" dirty="0">
                <a:solidFill>
                  <a:schemeClr val="bg1"/>
                </a:solidFill>
                <a:latin typeface="Arial" panose="020B0604020202020204" pitchFamily="34" charset="0"/>
                <a:cs typeface="Arial" panose="020B0604020202020204" pitchFamily="34" charset="0"/>
              </a:rPr>
              <a:t>The purpose of the unit is to provide learners with the opportunity to develop their research skills, reflect on their own qualities, skills and experience in relation to leadership and to develop the leadership skills and values necessary to work cooperatively with others</a:t>
            </a:r>
            <a:endParaRPr lang="en-GB"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SQA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3.xml><?xml version="1.0" encoding="utf-8"?>
<a:theme xmlns:a="http://schemas.openxmlformats.org/drawingml/2006/main" name="SQA DARK BACKGROUND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ppt/theme/theme4.xml><?xml version="1.0" encoding="utf-8"?>
<a:theme xmlns:a="http://schemas.openxmlformats.org/drawingml/2006/main" name="SQA DARK BACKGROUND 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5.xml><?xml version="1.0" encoding="utf-8"?>
<a:theme xmlns:a="http://schemas.openxmlformats.org/drawingml/2006/main" name="SQA LARGE TEXT AND IMAG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7.xml><?xml version="1.0" encoding="utf-8"?>
<a:theme xmlns:a="http://schemas.openxmlformats.org/drawingml/2006/main" name="SQA LIGHT BACKGROUND 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8.xml><?xml version="1.0" encoding="utf-8"?>
<a:theme xmlns:a="http://schemas.openxmlformats.org/drawingml/2006/main" name="SQA LIGHT BACKGROUND LARGE TEXT AND IM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9.xml><?xml version="1.0" encoding="utf-8"?>
<a:theme xmlns:a="http://schemas.openxmlformats.org/drawingml/2006/main" name="SQA WEB and TELEPH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08A60A02D8E741B90CB889D8406B9B" ma:contentTypeVersion="8" ma:contentTypeDescription="Create a new document." ma:contentTypeScope="" ma:versionID="56e5747aeeacea547a03eff00d9fce7b">
  <xsd:schema xmlns:xsd="http://www.w3.org/2001/XMLSchema" xmlns:xs="http://www.w3.org/2001/XMLSchema" xmlns:p="http://schemas.microsoft.com/office/2006/metadata/properties" xmlns:ns3="6ee74f51-c739-462e-a66a-0a3ab74303dc" targetNamespace="http://schemas.microsoft.com/office/2006/metadata/properties" ma:root="true" ma:fieldsID="4dc8ff0dc4f58099083bc04fb3c8a9b1" ns3:_="">
    <xsd:import namespace="6ee74f51-c739-462e-a66a-0a3ab74303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74f51-c739-462e-a66a-0a3ab74303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B8561C-E3AA-400F-98D8-A780A7718B7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ee74f51-c739-462e-a66a-0a3ab74303dc"/>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E5F10F0-DF7D-4E57-836F-B1E7AB61E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e74f51-c739-462e-a66a-0a3ab7430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4F061B-F6E5-4E84-BEA0-9C6EC54DE1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SQA_Corporate_Aug14</Template>
  <TotalTime>1471</TotalTime>
  <Words>1713</Words>
  <Application>Microsoft Office PowerPoint</Application>
  <PresentationFormat>Custom</PresentationFormat>
  <Paragraphs>214</Paragraphs>
  <Slides>42</Slides>
  <Notes>16</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42</vt:i4>
      </vt:variant>
    </vt:vector>
  </HeadingPairs>
  <TitlesOfParts>
    <vt:vector size="60" baseType="lpstr">
      <vt:lpstr>Arial</vt:lpstr>
      <vt:lpstr>Calibri</vt:lpstr>
      <vt:lpstr>Calibri Light</vt:lpstr>
      <vt:lpstr>Comic Sans MS</vt:lpstr>
      <vt:lpstr>Roboto</vt:lpstr>
      <vt:lpstr>Symbol</vt:lpstr>
      <vt:lpstr>Times New Roman</vt:lpstr>
      <vt:lpstr>Wingdings</vt:lpstr>
      <vt:lpstr>SQA HOLDING SLIDE</vt:lpstr>
      <vt:lpstr>SQA TITLE GOES HERE</vt:lpstr>
      <vt:lpstr>SQA DARK BACKGROUND </vt:lpstr>
      <vt:lpstr>SQA DARK BACKGROUND PICTURE</vt:lpstr>
      <vt:lpstr>SQA LARGE TEXT AND IMAGES</vt:lpstr>
      <vt:lpstr>SQA LIGHT BACKGROUND</vt:lpstr>
      <vt:lpstr>SQA LIGHT BACKGROUND PICTURE</vt:lpstr>
      <vt:lpstr>SQA LIGHT BACKGROUND LARGE TEXT AND IMAGES</vt:lpstr>
      <vt:lpstr>SQA WEB and TELEPHONE</vt:lpstr>
      <vt:lpstr>Custom Design</vt:lpstr>
      <vt:lpstr> Modern Languages for    Life and Work Award     Leadership: An Introduction</vt:lpstr>
      <vt:lpstr>PowerPoint Presentation</vt:lpstr>
      <vt:lpstr>Aims: To learn about Oban High School’s journey in delivering Leadership Award  To look in detail at the Leadership unit in the MLLW award and its assessment   To give an overview and some detail of the lessons we deliver with practical examples </vt:lpstr>
      <vt:lpstr>By the end of today, you should have an understanding of:   The content to be delivered   Possible practical approaches to delivery    The 3 outcomes    The final assessment evidence   </vt:lpstr>
      <vt:lpstr>https://www.menti.com/ya7t1fjhhu</vt:lpstr>
      <vt:lpstr>Leadership</vt:lpstr>
      <vt:lpstr>Oban High School   Presenting whole Leadership Award to S6 pupils for several years.       </vt:lpstr>
      <vt:lpstr>Leadership: An Introduction </vt:lpstr>
      <vt:lpstr>Leadership: An Introduction Overview</vt:lpstr>
      <vt:lpstr>PowerPoint Presentation</vt:lpstr>
      <vt:lpstr>Level 5</vt:lpstr>
      <vt:lpstr>Level 6</vt:lpstr>
      <vt:lpstr>Differentiation    Outcome 1 – find out information and produce report </vt:lpstr>
      <vt:lpstr>Differentiation   Outcome 2   – reach conclusions about what             makes an effective leader </vt:lpstr>
      <vt:lpstr>Differentiation   Outcome 3   – learners evaluate their own             potential for leadership</vt:lpstr>
      <vt:lpstr>Differentiation - level of support</vt:lpstr>
      <vt:lpstr>Assessment – arrangement documents</vt:lpstr>
      <vt:lpstr>PowerPoint Presentation</vt:lpstr>
      <vt:lpstr>Unit 1 – lesson 1 </vt:lpstr>
      <vt:lpstr>PowerPoint Presentation</vt:lpstr>
      <vt:lpstr>SQA Leadership Award SCQF 5-6</vt:lpstr>
      <vt:lpstr>Unit 1 </vt:lpstr>
      <vt:lpstr>Benefits to you! This award will help you to:</vt:lpstr>
      <vt:lpstr>Benefits to you! This award will help you to:</vt:lpstr>
      <vt:lpstr>The Report</vt:lpstr>
      <vt:lpstr>Time 100</vt:lpstr>
      <vt:lpstr>PowerPoint Presentation</vt:lpstr>
      <vt:lpstr>Task: Leader or influencer?  Some thoughts</vt:lpstr>
      <vt:lpstr>Task: Leader or influencer?  Some thoughts</vt:lpstr>
      <vt:lpstr>Task: Leader or influencer?  Some thoughts</vt:lpstr>
      <vt:lpstr>Task:</vt:lpstr>
      <vt:lpstr>Task  Rewrite this definition in your own words. </vt:lpstr>
      <vt:lpstr>Think! </vt:lpstr>
      <vt:lpstr>Sequence of work</vt:lpstr>
      <vt:lpstr>Writing the Report  Researching information about Leadership – styles and leaders</vt:lpstr>
      <vt:lpstr>Writing the Report  Evaluating own potential for leadership</vt:lpstr>
      <vt:lpstr>Writing the Report</vt:lpstr>
      <vt:lpstr>Where to find documentation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Brown</dc:creator>
  <cp:lastModifiedBy>Alex Grant</cp:lastModifiedBy>
  <cp:revision>132</cp:revision>
  <cp:lastPrinted>2021-01-08T09:20:50Z</cp:lastPrinted>
  <dcterms:created xsi:type="dcterms:W3CDTF">2019-08-26T14:37:28Z</dcterms:created>
  <dcterms:modified xsi:type="dcterms:W3CDTF">2021-11-22T12:18:23Z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0x0101004D08A60A02D8E741B90CB889D8406B9B</vt:lpwstr>
  </property>
</Properties>
</file>