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19"/>
  </p:notesMasterIdLst>
  <p:handoutMasterIdLst>
    <p:handoutMasterId r:id="rId20"/>
  </p:handoutMasterIdLst>
  <p:sldIdLst>
    <p:sldId id="263" r:id="rId12"/>
    <p:sldId id="298" r:id="rId13"/>
    <p:sldId id="297" r:id="rId14"/>
    <p:sldId id="296" r:id="rId15"/>
    <p:sldId id="295" r:id="rId16"/>
    <p:sldId id="294" r:id="rId17"/>
    <p:sldId id="299" r:id="rId18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82" autoAdjust="0"/>
  </p:normalViewPr>
  <p:slideViewPr>
    <p:cSldViewPr>
      <p:cViewPr>
        <p:scale>
          <a:sx n="54" d="100"/>
          <a:sy n="54" d="100"/>
        </p:scale>
        <p:origin x="-161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8" cy="500142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8" cy="500142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8" cy="500142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8" cy="500142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611" cy="500702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63" y="0"/>
            <a:ext cx="2982610" cy="500702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r">
              <a:defRPr sz="1200"/>
            </a:lvl1pPr>
          </a:lstStyle>
          <a:p>
            <a:fld id="{E0C9995B-7733-4FF3-B6AD-B6E158A7EE38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0950"/>
            <a:ext cx="45005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8" tIns="46529" rIns="93058" bIns="4652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73" y="4813457"/>
            <a:ext cx="5504467" cy="3938427"/>
          </a:xfrm>
          <a:prstGeom prst="rect">
            <a:avLst/>
          </a:prstGeom>
        </p:spPr>
        <p:txBody>
          <a:bodyPr vert="horz" lIns="93058" tIns="46529" rIns="93058" bIns="465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2136"/>
            <a:ext cx="2982611" cy="500702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63" y="9502136"/>
            <a:ext cx="2982610" cy="500702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r">
              <a:defRPr sz="1200"/>
            </a:lvl1pPr>
          </a:lstStyle>
          <a:p>
            <a:fld id="{86061837-1955-4057-A8EA-05BA07920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1837-1955-4057-A8EA-05BA07920B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1837-1955-4057-A8EA-05BA07920B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5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1837-1955-4057-A8EA-05BA07920B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4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1837-1955-4057-A8EA-05BA07920B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1837-1955-4057-A8EA-05BA07920B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2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1837-1955-4057-A8EA-05BA07920B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1837-1955-4057-A8EA-05BA07920B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6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files_ccc/HN_Administration_IAR_2016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8" y="1556792"/>
            <a:ext cx="7062177" cy="1224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A Year in the Life of a Senior External Verifier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21939" y="2924944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Marian Forgan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April 2016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My first month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as SEV.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noProof="0" dirty="0" smtClean="0">
                <a:latin typeface="Arial"/>
              </a:rPr>
              <a:t>Induction as SEV.</a:t>
            </a:r>
          </a:p>
          <a:p>
            <a:pPr lvl="1" indent="-342900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GB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Getting</a:t>
            </a:r>
            <a:r>
              <a:rPr kumimoji="0" lang="en-GB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to know new SQA contacts.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7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May and June 2016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External Verification visits.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Qualification Review Team.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Central Verification.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noProof="0" dirty="0" smtClean="0">
                <a:latin typeface="Arial"/>
              </a:rPr>
              <a:t>CPD.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1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July, August and September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hlinkClick r:id="rId3"/>
              </a:rPr>
              <a:t>Internal Assessment Report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Internal Assessment Report (China).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Update event for SEV – a trip to ‘Paradise’.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QASP.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QRT.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Exemplar Query.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October, November, December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Unit Writing.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ASP writing and Vetting.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SOLAR.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Allocations.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QASP.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January, February, March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Preparing for the Subject Network event.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Finishing off ASPs.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EV visits and signing off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reports.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The first year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Reflections.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3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135</Words>
  <Application>Microsoft Office PowerPoint</Application>
  <PresentationFormat>On-screen Show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78</cp:revision>
  <cp:lastPrinted>2017-02-21T12:02:55Z</cp:lastPrinted>
  <dcterms:created xsi:type="dcterms:W3CDTF">2013-10-10T15:37:55Z</dcterms:created>
  <dcterms:modified xsi:type="dcterms:W3CDTF">2017-03-13T10:20:02Z</dcterms:modified>
</cp:coreProperties>
</file>