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handoutMasterIdLst>
    <p:handoutMasterId r:id="rId23"/>
  </p:handoutMasterIdLst>
  <p:sldIdLst>
    <p:sldId id="263" r:id="rId12"/>
    <p:sldId id="294" r:id="rId13"/>
    <p:sldId id="280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2" r:id="rId22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87216" y="1628800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Senior EV Update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843808" y="2780928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Gillian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Westlake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2019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Looking </a:t>
            </a:r>
            <a:r>
              <a:rPr lang="en-GB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Forward in this Session 2018/19</a:t>
            </a:r>
            <a:endParaRPr lang="en-GB" sz="3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8229600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HN visits arranged.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NC visits arranged.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HN Medical Administration visits arranged.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of allocations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confirmed.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and Visits Verification for Graded Unit 1, 2 and 3 to be arranged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9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92494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Award.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 Verification Summary Report for last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Session.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62068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Topics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Revised Award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2017/18 saw the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delivery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revised group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17 Centres entered students for the new award.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19 Centres entered students for the old award.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6 Centres entered students for both the old and the new award.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What’s new?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new paper ASPs for Digital Technologies for Administrators.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new ASP for Graded Unit 3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paper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ASPs for Graded Unit 1.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4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1556792"/>
            <a:ext cx="8229600" cy="324036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Qualification Verification Summary Report</a:t>
            </a:r>
          </a:p>
          <a:p>
            <a:pPr algn="ctr"/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Verification Activity Session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2017/18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548680"/>
            <a:ext cx="7777162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912" y="69414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Group 389</a:t>
            </a:r>
          </a:p>
          <a:p>
            <a:endParaRPr lang="en-GB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Unit 1,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3 - 20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verified. These were a mix of visits and remote verification. Mix of old and new units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Group 363</a:t>
            </a:r>
          </a:p>
          <a:p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 and NC Administration &amp; IT units  – 4+4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Centres. Mix of old and new units.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Group 256</a:t>
            </a:r>
          </a:p>
          <a:p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Administration – no Centres verified.</a:t>
            </a:r>
          </a:p>
        </p:txBody>
      </p:sp>
    </p:spTree>
    <p:extLst>
      <p:ext uri="{BB962C8B-B14F-4D97-AF65-F5344CB8AC3E}">
        <p14:creationId xmlns:p14="http://schemas.microsoft.com/office/powerpoint/2010/main" val="5922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Areas of Good Practice</a:t>
            </a:r>
          </a:p>
          <a:p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evaluation forms had been introduced for a number of units on the programme in one Centre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showed that assessors were reflecting on performance and maintaining dialogue with learners.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new assessors on pre-delivery checklist as high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medium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allowing more support through the IV process.  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6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Areas of Good Practice</a:t>
            </a:r>
          </a:p>
          <a:p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the opportunity to respond to assessor feedback therefore allowing the candidate to focus on reviewing their progress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the candidates were required to type a note of each support session attended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Unit 3 one assessor used “Speed dating” to ensure all candidates had equal access to the assessor.  </a:t>
            </a:r>
          </a:p>
          <a:p>
            <a:pPr marL="0" indent="0">
              <a:buNone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0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Areas for </a:t>
            </a:r>
            <a:r>
              <a:rPr lang="en-GB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Development for All Centres:-</a:t>
            </a:r>
            <a:endParaRPr lang="en-GB" sz="3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8229600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evelop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 of standardisation meetings across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campuses.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policy of clear audit trails to show where work has been remediated to assist with internal and external verification.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relating to verification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Central Verification event either separately (if evidence is on SOLAR) or accompany scripts (if using hard copy).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415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81</cp:revision>
  <cp:lastPrinted>2013-10-31T13:53:25Z</cp:lastPrinted>
  <dcterms:created xsi:type="dcterms:W3CDTF">2013-10-10T15:37:55Z</dcterms:created>
  <dcterms:modified xsi:type="dcterms:W3CDTF">2019-02-06T10:10:50Z</dcterms:modified>
</cp:coreProperties>
</file>