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1.xml" ContentType="application/vnd.openxmlformats-officedocument.presentationml.comments+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57" r:id="rId4"/>
    <p:sldId id="259" r:id="rId5"/>
    <p:sldId id="266" r:id="rId6"/>
    <p:sldId id="261" r:id="rId7"/>
    <p:sldId id="268" r:id="rId8"/>
    <p:sldId id="269" r:id="rId9"/>
    <p:sldId id="264" r:id="rId10"/>
    <p:sldId id="262" r:id="rId11"/>
    <p:sldId id="263" r:id="rId12"/>
    <p:sldId id="265" r:id="rId13"/>
    <p:sldId id="2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barron" initials="WU" lastIdx="1" clrIdx="0">
    <p:extLst>
      <p:ext uri="{19B8F6BF-5375-455C-9EA6-DF929625EA0E}">
        <p15:presenceInfo xmlns:p15="http://schemas.microsoft.com/office/powerpoint/2012/main" userId="pbarr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FF"/>
    <a:srgbClr val="9900FF"/>
    <a:srgbClr val="CCCCFF"/>
    <a:srgbClr val="CC99FF"/>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74"/>
  </p:normalViewPr>
  <p:slideViewPr>
    <p:cSldViewPr snapToGrid="0" snapToObjects="1">
      <p:cViewPr varScale="1">
        <p:scale>
          <a:sx n="90" d="100"/>
          <a:sy n="90" d="100"/>
        </p:scale>
        <p:origin x="54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2-20T12:51:56.755" idx="1">
    <p:pos x="10" y="10"/>
    <p:text/>
    <p:extLst>
      <p:ext uri="{C676402C-5697-4E1C-873F-D02D1690AC5C}">
        <p15:threadingInfo xmlns:p15="http://schemas.microsoft.com/office/powerpoint/2012/main" timeZoneBias="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2-20T12:51:56.755" idx="1">
    <p:pos x="10" y="10"/>
    <p:text/>
    <p:extLst>
      <p:ext uri="{C676402C-5697-4E1C-873F-D02D1690AC5C}">
        <p15:threadingInfo xmlns:p15="http://schemas.microsoft.com/office/powerpoint/2012/main" timeZoneBias="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1AE6ED-74DD-44C9-B683-E2FD183E2C44}" type="doc">
      <dgm:prSet loTypeId="urn:microsoft.com/office/officeart/2005/8/layout/hProcess7" loCatId="list" qsTypeId="urn:microsoft.com/office/officeart/2005/8/quickstyle/3d2" qsCatId="3D" csTypeId="urn:microsoft.com/office/officeart/2005/8/colors/accent1_2" csCatId="accent1" phldr="1"/>
      <dgm:spPr/>
      <dgm:t>
        <a:bodyPr/>
        <a:lstStyle/>
        <a:p>
          <a:endParaRPr lang="en-US"/>
        </a:p>
      </dgm:t>
    </dgm:pt>
    <dgm:pt modelId="{4601604C-9269-4DC8-AD54-AB611ED3E7D4}">
      <dgm:prSet phldrT="[Text]"/>
      <dgm:spPr>
        <a:solidFill>
          <a:srgbClr val="9900FF"/>
        </a:solidFill>
      </dgm:spPr>
      <dgm:t>
        <a:bodyPr/>
        <a:lstStyle/>
        <a:p>
          <a:r>
            <a:rPr lang="en-US" dirty="0"/>
            <a:t>LO1</a:t>
          </a:r>
        </a:p>
      </dgm:t>
    </dgm:pt>
    <dgm:pt modelId="{9985B1B4-3399-4381-A4BE-7E15D8498188}" type="parTrans" cxnId="{55ED102C-121C-41A1-937C-CCABBFF74D92}">
      <dgm:prSet/>
      <dgm:spPr/>
      <dgm:t>
        <a:bodyPr/>
        <a:lstStyle/>
        <a:p>
          <a:endParaRPr lang="en-US"/>
        </a:p>
      </dgm:t>
    </dgm:pt>
    <dgm:pt modelId="{364BA7E2-2FCC-432E-A87D-C5F8179C9BB6}" type="sibTrans" cxnId="{55ED102C-121C-41A1-937C-CCABBFF74D92}">
      <dgm:prSet/>
      <dgm:spPr/>
      <dgm:t>
        <a:bodyPr/>
        <a:lstStyle/>
        <a:p>
          <a:endParaRPr lang="en-US"/>
        </a:p>
      </dgm:t>
    </dgm:pt>
    <dgm:pt modelId="{5E9575A1-5D24-4E18-B73A-06209DF304D8}">
      <dgm:prSet phldrT="[Text]"/>
      <dgm:spPr>
        <a:solidFill>
          <a:srgbClr val="9900FF"/>
        </a:solidFill>
      </dgm:spPr>
      <dgm:t>
        <a:bodyPr/>
        <a:lstStyle/>
        <a:p>
          <a:r>
            <a:rPr lang="en-US" dirty="0"/>
            <a:t>Lo1-Lo4</a:t>
          </a:r>
        </a:p>
      </dgm:t>
    </dgm:pt>
    <dgm:pt modelId="{6897F99F-F5EB-4A1D-B4A3-18422C9A314F}" type="parTrans" cxnId="{7F3DE291-7828-4AA1-A4BA-139DC091C573}">
      <dgm:prSet/>
      <dgm:spPr/>
      <dgm:t>
        <a:bodyPr/>
        <a:lstStyle/>
        <a:p>
          <a:endParaRPr lang="en-US"/>
        </a:p>
      </dgm:t>
    </dgm:pt>
    <dgm:pt modelId="{47C6F838-AC73-40C0-B70B-4E7A3CD12E57}" type="sibTrans" cxnId="{7F3DE291-7828-4AA1-A4BA-139DC091C573}">
      <dgm:prSet/>
      <dgm:spPr/>
      <dgm:t>
        <a:bodyPr/>
        <a:lstStyle/>
        <a:p>
          <a:endParaRPr lang="en-US"/>
        </a:p>
      </dgm:t>
    </dgm:pt>
    <dgm:pt modelId="{D216E1FE-BDA4-482B-9E9A-588D1C2FDF30}">
      <dgm:prSet phldrT="[Text]"/>
      <dgm:spPr>
        <a:solidFill>
          <a:srgbClr val="9933FF"/>
        </a:solidFill>
      </dgm:spPr>
      <dgm:t>
        <a:bodyPr/>
        <a:lstStyle/>
        <a:p>
          <a:r>
            <a:rPr lang="en-US" dirty="0"/>
            <a:t>Lo2</a:t>
          </a:r>
        </a:p>
      </dgm:t>
    </dgm:pt>
    <dgm:pt modelId="{C62F21D5-8B1A-45E3-90B9-9EC157855793}" type="parTrans" cxnId="{73A83032-8165-4F55-81C7-D957C20D7D0E}">
      <dgm:prSet/>
      <dgm:spPr/>
      <dgm:t>
        <a:bodyPr/>
        <a:lstStyle/>
        <a:p>
          <a:endParaRPr lang="en-US"/>
        </a:p>
      </dgm:t>
    </dgm:pt>
    <dgm:pt modelId="{4FF4EDCA-6207-4350-8B2B-FC24A72493B9}" type="sibTrans" cxnId="{73A83032-8165-4F55-81C7-D957C20D7D0E}">
      <dgm:prSet/>
      <dgm:spPr/>
      <dgm:t>
        <a:bodyPr/>
        <a:lstStyle/>
        <a:p>
          <a:endParaRPr lang="en-US"/>
        </a:p>
      </dgm:t>
    </dgm:pt>
    <dgm:pt modelId="{830B2F06-9EE3-49D3-B556-A5049594A374}">
      <dgm:prSet phldrT="[Text]" custT="1"/>
      <dgm:spPr/>
      <dgm:t>
        <a:bodyPr/>
        <a:lstStyle/>
        <a:p>
          <a:r>
            <a:rPr lang="en-US" sz="1700" b="1" dirty="0"/>
            <a:t>Developing Entrepreneurship Skills:</a:t>
          </a:r>
        </a:p>
      </dgm:t>
    </dgm:pt>
    <dgm:pt modelId="{CECAEBBE-9F72-40AE-ABE6-D7D6872F2E52}" type="parTrans" cxnId="{A183A040-68B7-41F1-AA89-F8C1CC60C6D6}">
      <dgm:prSet/>
      <dgm:spPr/>
      <dgm:t>
        <a:bodyPr/>
        <a:lstStyle/>
        <a:p>
          <a:endParaRPr lang="en-US"/>
        </a:p>
      </dgm:t>
    </dgm:pt>
    <dgm:pt modelId="{489DC072-4CFD-45B7-B663-F167D4171042}" type="sibTrans" cxnId="{A183A040-68B7-41F1-AA89-F8C1CC60C6D6}">
      <dgm:prSet/>
      <dgm:spPr/>
      <dgm:t>
        <a:bodyPr/>
        <a:lstStyle/>
        <a:p>
          <a:endParaRPr lang="en-US"/>
        </a:p>
      </dgm:t>
    </dgm:pt>
    <dgm:pt modelId="{FBEE9F09-622C-4A83-9CE7-1F1A80EB65A5}">
      <dgm:prSet phldrT="[Text]"/>
      <dgm:spPr/>
      <dgm:t>
        <a:bodyPr/>
        <a:lstStyle/>
        <a:p>
          <a:r>
            <a:rPr lang="en-US" sz="1700" b="1" dirty="0"/>
            <a:t>Developing Entrepreneurship Skills:</a:t>
          </a:r>
        </a:p>
      </dgm:t>
    </dgm:pt>
    <dgm:pt modelId="{CB78D548-6176-4CA9-AD73-4A4002CA8EE1}" type="parTrans" cxnId="{18C5F334-C1ED-481B-99A0-771DC3DC90C3}">
      <dgm:prSet/>
      <dgm:spPr/>
      <dgm:t>
        <a:bodyPr/>
        <a:lstStyle/>
        <a:p>
          <a:endParaRPr lang="en-US"/>
        </a:p>
      </dgm:t>
    </dgm:pt>
    <dgm:pt modelId="{41BBD940-9571-43AF-B779-1A5DEEE50950}" type="sibTrans" cxnId="{18C5F334-C1ED-481B-99A0-771DC3DC90C3}">
      <dgm:prSet/>
      <dgm:spPr/>
      <dgm:t>
        <a:bodyPr/>
        <a:lstStyle/>
        <a:p>
          <a:endParaRPr lang="en-US"/>
        </a:p>
      </dgm:t>
    </dgm:pt>
    <dgm:pt modelId="{10D5C917-67BC-47E7-A2D1-5AEC3A1EBFA5}">
      <dgm:prSet phldrT="[Text]" custT="1"/>
      <dgm:spPr/>
      <dgm:t>
        <a:bodyPr/>
        <a:lstStyle/>
        <a:p>
          <a:r>
            <a:rPr lang="en-US" sz="1700" b="1" dirty="0"/>
            <a:t>Preparing and Presenting a Formal Business Plan:</a:t>
          </a:r>
        </a:p>
        <a:p>
          <a:endParaRPr lang="en-GB" sz="1500" dirty="0"/>
        </a:p>
        <a:p>
          <a:r>
            <a:rPr lang="en-GB" sz="1500" dirty="0"/>
            <a:t>Personal &amp; Business Details</a:t>
          </a:r>
          <a:endParaRPr lang="en-US" sz="1500" dirty="0"/>
        </a:p>
      </dgm:t>
    </dgm:pt>
    <dgm:pt modelId="{4BC02493-7D32-464D-A536-7998E462A315}" type="parTrans" cxnId="{53A9CE18-1861-4F95-9CE6-5D45FED1675C}">
      <dgm:prSet/>
      <dgm:spPr/>
      <dgm:t>
        <a:bodyPr/>
        <a:lstStyle/>
        <a:p>
          <a:endParaRPr lang="en-US"/>
        </a:p>
      </dgm:t>
    </dgm:pt>
    <dgm:pt modelId="{FAA22F33-4C22-4CEF-AD4A-1F879DF6E8C3}" type="sibTrans" cxnId="{53A9CE18-1861-4F95-9CE6-5D45FED1675C}">
      <dgm:prSet/>
      <dgm:spPr/>
      <dgm:t>
        <a:bodyPr/>
        <a:lstStyle/>
        <a:p>
          <a:endParaRPr lang="en-US"/>
        </a:p>
      </dgm:t>
    </dgm:pt>
    <dgm:pt modelId="{43C703F2-18EC-4AA2-95D8-A341DEE8CF16}">
      <dgm:prSet phldrT="[Text]" custT="1"/>
      <dgm:spPr/>
      <dgm:t>
        <a:bodyPr/>
        <a:lstStyle/>
        <a:p>
          <a:endParaRPr lang="en-US" sz="1500" dirty="0"/>
        </a:p>
        <a:p>
          <a:r>
            <a:rPr lang="en-US" sz="1500" dirty="0"/>
            <a:t>Characteristics of an entrepreneur and reasons for and against becoming one.</a:t>
          </a:r>
        </a:p>
      </dgm:t>
    </dgm:pt>
    <dgm:pt modelId="{17712D5F-2B38-4437-9886-8A55F5CF3374}" type="parTrans" cxnId="{BE85AEA9-3FC0-464C-AB39-A770D8A487EE}">
      <dgm:prSet/>
      <dgm:spPr/>
      <dgm:t>
        <a:bodyPr/>
        <a:lstStyle/>
        <a:p>
          <a:endParaRPr lang="en-US"/>
        </a:p>
      </dgm:t>
    </dgm:pt>
    <dgm:pt modelId="{9CDDB1DD-93A2-4AC4-B9A9-62EF6D7291F5}" type="sibTrans" cxnId="{BE85AEA9-3FC0-464C-AB39-A770D8A487EE}">
      <dgm:prSet/>
      <dgm:spPr/>
      <dgm:t>
        <a:bodyPr/>
        <a:lstStyle/>
        <a:p>
          <a:endParaRPr lang="en-US"/>
        </a:p>
      </dgm:t>
    </dgm:pt>
    <dgm:pt modelId="{C4EB03C7-3918-4BAF-8066-E1F42B0F4B77}">
      <dgm:prSet phldrT="[Text]"/>
      <dgm:spPr/>
      <dgm:t>
        <a:bodyPr/>
        <a:lstStyle/>
        <a:p>
          <a:endParaRPr lang="en-US" sz="1700" dirty="0"/>
        </a:p>
        <a:p>
          <a:endParaRPr lang="en-US" sz="1700" dirty="0"/>
        </a:p>
      </dgm:t>
    </dgm:pt>
    <dgm:pt modelId="{B22CA0CA-DAAD-4490-9758-F8C681B81205}" type="parTrans" cxnId="{3FE27F96-8826-4265-B3AA-F95E7F7944D6}">
      <dgm:prSet/>
      <dgm:spPr/>
      <dgm:t>
        <a:bodyPr/>
        <a:lstStyle/>
        <a:p>
          <a:endParaRPr lang="en-US"/>
        </a:p>
      </dgm:t>
    </dgm:pt>
    <dgm:pt modelId="{3C895791-ADEF-462D-995B-0D8FBE01647D}" type="sibTrans" cxnId="{3FE27F96-8826-4265-B3AA-F95E7F7944D6}">
      <dgm:prSet/>
      <dgm:spPr/>
      <dgm:t>
        <a:bodyPr/>
        <a:lstStyle/>
        <a:p>
          <a:endParaRPr lang="en-US"/>
        </a:p>
      </dgm:t>
    </dgm:pt>
    <dgm:pt modelId="{CAE16E26-4CB9-4230-8D69-B0A1CF62AEC8}">
      <dgm:prSet phldrT="[Text]" custT="1"/>
      <dgm:spPr/>
      <dgm:t>
        <a:bodyPr/>
        <a:lstStyle/>
        <a:p>
          <a:r>
            <a:rPr lang="en-US" sz="1500" dirty="0"/>
            <a:t>Self assessment, audits and identifying areas for development</a:t>
          </a:r>
        </a:p>
      </dgm:t>
    </dgm:pt>
    <dgm:pt modelId="{9DE61798-010A-4C4C-950F-29BE5ADEEC5D}" type="parTrans" cxnId="{458BB24C-0A4C-4D30-A584-2453F6C6AF14}">
      <dgm:prSet/>
      <dgm:spPr/>
      <dgm:t>
        <a:bodyPr/>
        <a:lstStyle/>
        <a:p>
          <a:endParaRPr lang="en-US"/>
        </a:p>
      </dgm:t>
    </dgm:pt>
    <dgm:pt modelId="{A1822C2E-F8EB-4979-A78C-2645EC241932}" type="sibTrans" cxnId="{458BB24C-0A4C-4D30-A584-2453F6C6AF14}">
      <dgm:prSet/>
      <dgm:spPr/>
      <dgm:t>
        <a:bodyPr/>
        <a:lstStyle/>
        <a:p>
          <a:endParaRPr lang="en-US"/>
        </a:p>
      </dgm:t>
    </dgm:pt>
    <dgm:pt modelId="{AAC98163-A7C9-4A88-9A0C-4357AA39C4CB}">
      <dgm:prSet phldrT="[Text]" custT="1"/>
      <dgm:spPr/>
      <dgm:t>
        <a:bodyPr/>
        <a:lstStyle/>
        <a:p>
          <a:r>
            <a:rPr lang="en-US" sz="1500" dirty="0"/>
            <a:t>Creating an entrepreneurial action plan and implementation</a:t>
          </a:r>
        </a:p>
      </dgm:t>
    </dgm:pt>
    <dgm:pt modelId="{0D28D9C3-BBAC-4E7B-9F03-2141A8227323}" type="parTrans" cxnId="{D7316C7D-4B32-4F6F-9F40-10BF1FE34D5F}">
      <dgm:prSet/>
      <dgm:spPr/>
      <dgm:t>
        <a:bodyPr/>
        <a:lstStyle/>
        <a:p>
          <a:endParaRPr lang="en-US"/>
        </a:p>
      </dgm:t>
    </dgm:pt>
    <dgm:pt modelId="{6AEAC811-6B4B-4582-9CBF-58AB78AF4DE4}" type="sibTrans" cxnId="{D7316C7D-4B32-4F6F-9F40-10BF1FE34D5F}">
      <dgm:prSet/>
      <dgm:spPr/>
      <dgm:t>
        <a:bodyPr/>
        <a:lstStyle/>
        <a:p>
          <a:endParaRPr lang="en-US"/>
        </a:p>
      </dgm:t>
    </dgm:pt>
    <dgm:pt modelId="{A63FC1D1-2BFE-43FB-BB32-218E473B2BF9}">
      <dgm:prSet phldrT="[Text]" custT="1"/>
      <dgm:spPr/>
      <dgm:t>
        <a:bodyPr/>
        <a:lstStyle/>
        <a:p>
          <a:r>
            <a:rPr lang="en-US" sz="1500" dirty="0"/>
            <a:t>Identifying employability strengths and experiences</a:t>
          </a:r>
        </a:p>
      </dgm:t>
    </dgm:pt>
    <dgm:pt modelId="{86749BB6-70B9-4806-82D3-8E04CC948A2D}" type="parTrans" cxnId="{621E0F66-8180-48F9-B677-91F4D8EA1A43}">
      <dgm:prSet/>
      <dgm:spPr/>
      <dgm:t>
        <a:bodyPr/>
        <a:lstStyle/>
        <a:p>
          <a:endParaRPr lang="en-US"/>
        </a:p>
      </dgm:t>
    </dgm:pt>
    <dgm:pt modelId="{4164B502-1B15-49D6-9199-EC50D398DC16}" type="sibTrans" cxnId="{621E0F66-8180-48F9-B677-91F4D8EA1A43}">
      <dgm:prSet/>
      <dgm:spPr/>
      <dgm:t>
        <a:bodyPr/>
        <a:lstStyle/>
        <a:p>
          <a:endParaRPr lang="en-US"/>
        </a:p>
      </dgm:t>
    </dgm:pt>
    <dgm:pt modelId="{DE421BC7-CDC6-4E26-833A-2BF9DD30CE5B}">
      <dgm:prSet phldrT="[Text]" custT="1"/>
      <dgm:spPr/>
      <dgm:t>
        <a:bodyPr/>
        <a:lstStyle/>
        <a:p>
          <a:r>
            <a:rPr lang="en-US" sz="1500" dirty="0"/>
            <a:t>Reflection of personal development</a:t>
          </a:r>
        </a:p>
        <a:p>
          <a:endParaRPr lang="en-US" sz="1100" dirty="0"/>
        </a:p>
      </dgm:t>
    </dgm:pt>
    <dgm:pt modelId="{A8D2EE2B-2E6E-4603-9A2E-E3EA27177668}" type="parTrans" cxnId="{F51D40DE-5B50-4AAB-BB3E-B174EE21F46D}">
      <dgm:prSet/>
      <dgm:spPr/>
      <dgm:t>
        <a:bodyPr/>
        <a:lstStyle/>
        <a:p>
          <a:endParaRPr lang="en-US"/>
        </a:p>
      </dgm:t>
    </dgm:pt>
    <dgm:pt modelId="{5DDB51C0-EBC7-4F82-A9C5-7AC86407D975}" type="sibTrans" cxnId="{F51D40DE-5B50-4AAB-BB3E-B174EE21F46D}">
      <dgm:prSet/>
      <dgm:spPr/>
      <dgm:t>
        <a:bodyPr/>
        <a:lstStyle/>
        <a:p>
          <a:endParaRPr lang="en-US"/>
        </a:p>
      </dgm:t>
    </dgm:pt>
    <dgm:pt modelId="{C139EB05-EBEB-440B-948A-564431093EF4}">
      <dgm:prSet phldrT="[Text]"/>
      <dgm:spPr/>
      <dgm:t>
        <a:bodyPr/>
        <a:lstStyle/>
        <a:p>
          <a:r>
            <a:rPr lang="en-GB" sz="1500" dirty="0"/>
            <a:t>Business Idea &amp; Market Analysis</a:t>
          </a:r>
          <a:endParaRPr lang="en-US" sz="1500" dirty="0"/>
        </a:p>
      </dgm:t>
    </dgm:pt>
    <dgm:pt modelId="{0590F16A-348A-4EC7-AFFB-C507A232B6A1}" type="parTrans" cxnId="{BDE2E72F-9363-4249-A73F-B67EAEB93E62}">
      <dgm:prSet/>
      <dgm:spPr/>
      <dgm:t>
        <a:bodyPr/>
        <a:lstStyle/>
        <a:p>
          <a:endParaRPr lang="en-US"/>
        </a:p>
      </dgm:t>
    </dgm:pt>
    <dgm:pt modelId="{531A87BE-9561-4CC4-AC84-FCEB90C1529A}" type="sibTrans" cxnId="{BDE2E72F-9363-4249-A73F-B67EAEB93E62}">
      <dgm:prSet/>
      <dgm:spPr/>
      <dgm:t>
        <a:bodyPr/>
        <a:lstStyle/>
        <a:p>
          <a:endParaRPr lang="en-US"/>
        </a:p>
      </dgm:t>
    </dgm:pt>
    <dgm:pt modelId="{23DA6AF6-2162-47F7-80C8-B53297045396}">
      <dgm:prSet phldrT="[Text]"/>
      <dgm:spPr/>
      <dgm:t>
        <a:bodyPr/>
        <a:lstStyle/>
        <a:p>
          <a:r>
            <a:rPr lang="en-GB" sz="1500" dirty="0"/>
            <a:t>Resource Requirements</a:t>
          </a:r>
          <a:endParaRPr lang="en-US" sz="1500" dirty="0"/>
        </a:p>
      </dgm:t>
    </dgm:pt>
    <dgm:pt modelId="{31C055DD-14B0-416D-BDFB-E7E0C343E3E3}" type="parTrans" cxnId="{AE516BC7-D76D-4E7A-B6B0-73D15AFD3262}">
      <dgm:prSet/>
      <dgm:spPr/>
      <dgm:t>
        <a:bodyPr/>
        <a:lstStyle/>
        <a:p>
          <a:endParaRPr lang="en-US"/>
        </a:p>
      </dgm:t>
    </dgm:pt>
    <dgm:pt modelId="{63955B6A-DE71-4B08-9418-6D20BC872FC5}" type="sibTrans" cxnId="{AE516BC7-D76D-4E7A-B6B0-73D15AFD3262}">
      <dgm:prSet/>
      <dgm:spPr/>
      <dgm:t>
        <a:bodyPr/>
        <a:lstStyle/>
        <a:p>
          <a:endParaRPr lang="en-US"/>
        </a:p>
      </dgm:t>
    </dgm:pt>
    <dgm:pt modelId="{E8F731F3-0B41-4B24-98E3-6E3F8BBC9CA1}">
      <dgm:prSet phldrT="[Text]"/>
      <dgm:spPr/>
      <dgm:t>
        <a:bodyPr/>
        <a:lstStyle/>
        <a:p>
          <a:r>
            <a:rPr lang="en-GB" sz="1500" dirty="0"/>
            <a:t>Regulation &amp; Legislation</a:t>
          </a:r>
          <a:endParaRPr lang="en-US" sz="1500" dirty="0"/>
        </a:p>
      </dgm:t>
    </dgm:pt>
    <dgm:pt modelId="{68A25269-60FD-40BF-9DFB-D09676F0AF0E}" type="parTrans" cxnId="{9AAC163E-5D25-4456-8ADA-76ED3E74F370}">
      <dgm:prSet/>
      <dgm:spPr/>
      <dgm:t>
        <a:bodyPr/>
        <a:lstStyle/>
        <a:p>
          <a:endParaRPr lang="en-US"/>
        </a:p>
      </dgm:t>
    </dgm:pt>
    <dgm:pt modelId="{CCC137DB-75C5-46D4-B5EB-804E56C83F4E}" type="sibTrans" cxnId="{9AAC163E-5D25-4456-8ADA-76ED3E74F370}">
      <dgm:prSet/>
      <dgm:spPr/>
      <dgm:t>
        <a:bodyPr/>
        <a:lstStyle/>
        <a:p>
          <a:endParaRPr lang="en-US"/>
        </a:p>
      </dgm:t>
    </dgm:pt>
    <dgm:pt modelId="{E9490F8B-1634-415D-84F4-69F7D33BC389}">
      <dgm:prSet phldrT="[Text]" custT="1"/>
      <dgm:spPr/>
      <dgm:t>
        <a:bodyPr/>
        <a:lstStyle/>
        <a:p>
          <a:r>
            <a:rPr lang="en-GB" sz="1500" dirty="0"/>
            <a:t>Financial Analysis</a:t>
          </a:r>
        </a:p>
        <a:p>
          <a:r>
            <a:rPr lang="en-GB" sz="1500" dirty="0"/>
            <a:t>Appendices</a:t>
          </a:r>
        </a:p>
        <a:p>
          <a:endParaRPr lang="en-GB" sz="1500" dirty="0"/>
        </a:p>
        <a:p>
          <a:endParaRPr lang="en-GB" sz="1500" dirty="0"/>
        </a:p>
        <a:p>
          <a:endParaRPr lang="en-GB" sz="1500" dirty="0"/>
        </a:p>
        <a:p>
          <a:endParaRPr lang="en-GB" sz="1500" dirty="0"/>
        </a:p>
        <a:p>
          <a:endParaRPr lang="en-US" sz="1500" dirty="0"/>
        </a:p>
        <a:p>
          <a:endParaRPr lang="en-US" sz="1500" dirty="0"/>
        </a:p>
        <a:p>
          <a:endParaRPr lang="en-US" sz="1500" dirty="0"/>
        </a:p>
        <a:p>
          <a:endParaRPr lang="en-US" sz="1500" dirty="0"/>
        </a:p>
      </dgm:t>
    </dgm:pt>
    <dgm:pt modelId="{3AC3ED78-A424-41F3-A8C8-69F7107A27EE}" type="parTrans" cxnId="{8253C2CE-C1BB-4E6A-87B3-49396D7C4257}">
      <dgm:prSet/>
      <dgm:spPr/>
      <dgm:t>
        <a:bodyPr/>
        <a:lstStyle/>
        <a:p>
          <a:endParaRPr lang="en-US"/>
        </a:p>
      </dgm:t>
    </dgm:pt>
    <dgm:pt modelId="{259D58CC-31A6-4DCA-B2AE-3EAE2C39DD97}" type="sibTrans" cxnId="{8253C2CE-C1BB-4E6A-87B3-49396D7C4257}">
      <dgm:prSet/>
      <dgm:spPr/>
      <dgm:t>
        <a:bodyPr/>
        <a:lstStyle/>
        <a:p>
          <a:endParaRPr lang="en-US"/>
        </a:p>
      </dgm:t>
    </dgm:pt>
    <dgm:pt modelId="{E7C3613D-4DC3-4605-9A62-3347D60BECB8}">
      <dgm:prSet phldrT="[Text]" custT="1"/>
      <dgm:spPr/>
      <dgm:t>
        <a:bodyPr/>
        <a:lstStyle/>
        <a:p>
          <a:endParaRPr lang="en-US" sz="1700" b="1" dirty="0"/>
        </a:p>
        <a:p>
          <a:r>
            <a:rPr lang="en-US" sz="1700" b="1" dirty="0"/>
            <a:t>Presentation:</a:t>
          </a:r>
        </a:p>
        <a:p>
          <a:r>
            <a:rPr lang="en-US" sz="1700" b="0" dirty="0"/>
            <a:t>Business Idea &amp; Market Analysis</a:t>
          </a:r>
        </a:p>
      </dgm:t>
    </dgm:pt>
    <dgm:pt modelId="{3FDB26AC-FAE6-47F3-8BF9-71CEC7DCA865}" type="parTrans" cxnId="{8BBF8CE7-AB9E-4D4A-8345-CAE68EB65FDE}">
      <dgm:prSet/>
      <dgm:spPr/>
      <dgm:t>
        <a:bodyPr/>
        <a:lstStyle/>
        <a:p>
          <a:endParaRPr lang="en-US"/>
        </a:p>
      </dgm:t>
    </dgm:pt>
    <dgm:pt modelId="{3A5FBEE0-7AD7-4000-878E-C088982E93E3}" type="sibTrans" cxnId="{8BBF8CE7-AB9E-4D4A-8345-CAE68EB65FDE}">
      <dgm:prSet/>
      <dgm:spPr/>
      <dgm:t>
        <a:bodyPr/>
        <a:lstStyle/>
        <a:p>
          <a:endParaRPr lang="en-US"/>
        </a:p>
      </dgm:t>
    </dgm:pt>
    <dgm:pt modelId="{7BFDDDC8-2104-479D-8480-2B5ACD32A527}">
      <dgm:prSet phldrT="[Text]" custT="1"/>
      <dgm:spPr/>
      <dgm:t>
        <a:bodyPr/>
        <a:lstStyle/>
        <a:p>
          <a:r>
            <a:rPr lang="en-GB" sz="1700" dirty="0"/>
            <a:t>Resource Requirements</a:t>
          </a:r>
          <a:endParaRPr lang="en-US" sz="1700" dirty="0"/>
        </a:p>
      </dgm:t>
    </dgm:pt>
    <dgm:pt modelId="{9D6FC8EE-C850-4D03-A698-146213240C04}" type="parTrans" cxnId="{E8B839B2-C033-435E-8E06-62FF3997F47F}">
      <dgm:prSet/>
      <dgm:spPr/>
      <dgm:t>
        <a:bodyPr/>
        <a:lstStyle/>
        <a:p>
          <a:endParaRPr lang="en-US"/>
        </a:p>
      </dgm:t>
    </dgm:pt>
    <dgm:pt modelId="{47296FBE-7AFC-4B36-B7B8-A29CB56EDD48}" type="sibTrans" cxnId="{E8B839B2-C033-435E-8E06-62FF3997F47F}">
      <dgm:prSet/>
      <dgm:spPr/>
      <dgm:t>
        <a:bodyPr/>
        <a:lstStyle/>
        <a:p>
          <a:endParaRPr lang="en-US"/>
        </a:p>
      </dgm:t>
    </dgm:pt>
    <dgm:pt modelId="{7991C06A-87AB-4D08-B661-2ED66A31FBC5}">
      <dgm:prSet phldrT="[Text]" custT="1"/>
      <dgm:spPr/>
      <dgm:t>
        <a:bodyPr/>
        <a:lstStyle/>
        <a:p>
          <a:r>
            <a:rPr lang="en-GB" sz="1700" dirty="0"/>
            <a:t>Regulation &amp; Legislation</a:t>
          </a:r>
          <a:endParaRPr lang="en-US" sz="1700" dirty="0"/>
        </a:p>
      </dgm:t>
    </dgm:pt>
    <dgm:pt modelId="{DB3751EF-4665-4374-A4B7-3340BD56EED6}" type="parTrans" cxnId="{9C1D8063-7C28-42F6-92C3-025BC8476DF3}">
      <dgm:prSet/>
      <dgm:spPr/>
      <dgm:t>
        <a:bodyPr/>
        <a:lstStyle/>
        <a:p>
          <a:endParaRPr lang="en-US"/>
        </a:p>
      </dgm:t>
    </dgm:pt>
    <dgm:pt modelId="{86B01361-7123-4B5E-96D3-A6F2B3BF2357}" type="sibTrans" cxnId="{9C1D8063-7C28-42F6-92C3-025BC8476DF3}">
      <dgm:prSet/>
      <dgm:spPr/>
      <dgm:t>
        <a:bodyPr/>
        <a:lstStyle/>
        <a:p>
          <a:endParaRPr lang="en-US"/>
        </a:p>
      </dgm:t>
    </dgm:pt>
    <dgm:pt modelId="{6DCB61DB-2D23-49A1-9EA5-6239451A0DC7}">
      <dgm:prSet phldrT="[Text]" custT="1"/>
      <dgm:spPr/>
      <dgm:t>
        <a:bodyPr/>
        <a:lstStyle/>
        <a:p>
          <a:r>
            <a:rPr lang="en-GB" sz="1700" dirty="0"/>
            <a:t>Financial Analysis</a:t>
          </a:r>
        </a:p>
        <a:p>
          <a:r>
            <a:rPr lang="en-GB" sz="1700" dirty="0"/>
            <a:t>Entrepreneur Action Plan</a:t>
          </a:r>
        </a:p>
      </dgm:t>
    </dgm:pt>
    <dgm:pt modelId="{2F5E1D84-40E1-43F0-A672-65AE0F283E10}" type="parTrans" cxnId="{A29615C3-A576-4E2F-AC98-1111A5724B68}">
      <dgm:prSet/>
      <dgm:spPr/>
      <dgm:t>
        <a:bodyPr/>
        <a:lstStyle/>
        <a:p>
          <a:endParaRPr lang="en-US"/>
        </a:p>
      </dgm:t>
    </dgm:pt>
    <dgm:pt modelId="{12087123-5004-49DE-80C5-A99728687E53}" type="sibTrans" cxnId="{A29615C3-A576-4E2F-AC98-1111A5724B68}">
      <dgm:prSet/>
      <dgm:spPr/>
      <dgm:t>
        <a:bodyPr/>
        <a:lstStyle/>
        <a:p>
          <a:endParaRPr lang="en-US"/>
        </a:p>
      </dgm:t>
    </dgm:pt>
    <dgm:pt modelId="{4C1B3181-E27E-4528-ADB6-C3E89AB83969}" type="pres">
      <dgm:prSet presAssocID="{A31AE6ED-74DD-44C9-B683-E2FD183E2C44}" presName="Name0" presStyleCnt="0">
        <dgm:presLayoutVars>
          <dgm:dir/>
          <dgm:animLvl val="lvl"/>
          <dgm:resizeHandles val="exact"/>
        </dgm:presLayoutVars>
      </dgm:prSet>
      <dgm:spPr/>
    </dgm:pt>
    <dgm:pt modelId="{E291F239-B504-4B53-A593-D3BCAE754E23}" type="pres">
      <dgm:prSet presAssocID="{4601604C-9269-4DC8-AD54-AB611ED3E7D4}" presName="compositeNode" presStyleCnt="0">
        <dgm:presLayoutVars>
          <dgm:bulletEnabled val="1"/>
        </dgm:presLayoutVars>
      </dgm:prSet>
      <dgm:spPr/>
    </dgm:pt>
    <dgm:pt modelId="{0D12242F-9AE1-46BF-8405-DCA8BC1FCA1D}" type="pres">
      <dgm:prSet presAssocID="{4601604C-9269-4DC8-AD54-AB611ED3E7D4}" presName="bgRect" presStyleLbl="node1" presStyleIdx="0" presStyleCnt="3"/>
      <dgm:spPr/>
    </dgm:pt>
    <dgm:pt modelId="{F658D58F-9789-429A-B82A-A46972DADDB3}" type="pres">
      <dgm:prSet presAssocID="{4601604C-9269-4DC8-AD54-AB611ED3E7D4}" presName="parentNode" presStyleLbl="node1" presStyleIdx="0" presStyleCnt="3">
        <dgm:presLayoutVars>
          <dgm:chMax val="0"/>
          <dgm:bulletEnabled val="1"/>
        </dgm:presLayoutVars>
      </dgm:prSet>
      <dgm:spPr/>
    </dgm:pt>
    <dgm:pt modelId="{AE427300-9285-4BEE-8151-604BA52F24D2}" type="pres">
      <dgm:prSet presAssocID="{4601604C-9269-4DC8-AD54-AB611ED3E7D4}" presName="childNode" presStyleLbl="node1" presStyleIdx="0" presStyleCnt="3">
        <dgm:presLayoutVars>
          <dgm:bulletEnabled val="1"/>
        </dgm:presLayoutVars>
      </dgm:prSet>
      <dgm:spPr/>
    </dgm:pt>
    <dgm:pt modelId="{38088C8D-69EA-4AE5-940A-7BA7C99954F0}" type="pres">
      <dgm:prSet presAssocID="{364BA7E2-2FCC-432E-A87D-C5F8179C9BB6}" presName="hSp" presStyleCnt="0"/>
      <dgm:spPr/>
    </dgm:pt>
    <dgm:pt modelId="{BC10898C-774C-4430-808A-BA71486C0AF7}" type="pres">
      <dgm:prSet presAssocID="{364BA7E2-2FCC-432E-A87D-C5F8179C9BB6}" presName="vProcSp" presStyleCnt="0"/>
      <dgm:spPr/>
    </dgm:pt>
    <dgm:pt modelId="{0BA7DAC3-69EC-4C71-ADA5-AB973773874A}" type="pres">
      <dgm:prSet presAssocID="{364BA7E2-2FCC-432E-A87D-C5F8179C9BB6}" presName="vSp1" presStyleCnt="0"/>
      <dgm:spPr/>
    </dgm:pt>
    <dgm:pt modelId="{2B764C84-EDBB-496F-81B9-AE2E4865A842}" type="pres">
      <dgm:prSet presAssocID="{364BA7E2-2FCC-432E-A87D-C5F8179C9BB6}" presName="simulatedConn" presStyleLbl="solidFgAcc1" presStyleIdx="0" presStyleCnt="2"/>
      <dgm:spPr/>
    </dgm:pt>
    <dgm:pt modelId="{892B7286-F151-4566-98E7-56357EEC47A4}" type="pres">
      <dgm:prSet presAssocID="{364BA7E2-2FCC-432E-A87D-C5F8179C9BB6}" presName="vSp2" presStyleCnt="0"/>
      <dgm:spPr/>
    </dgm:pt>
    <dgm:pt modelId="{32F47890-91FD-41F6-8A71-D704FD10F240}" type="pres">
      <dgm:prSet presAssocID="{364BA7E2-2FCC-432E-A87D-C5F8179C9BB6}" presName="sibTrans" presStyleCnt="0"/>
      <dgm:spPr/>
    </dgm:pt>
    <dgm:pt modelId="{29D321D8-BA52-4486-AEB1-549DF49F8DDF}" type="pres">
      <dgm:prSet presAssocID="{5E9575A1-5D24-4E18-B73A-06209DF304D8}" presName="compositeNode" presStyleCnt="0">
        <dgm:presLayoutVars>
          <dgm:bulletEnabled val="1"/>
        </dgm:presLayoutVars>
      </dgm:prSet>
      <dgm:spPr/>
    </dgm:pt>
    <dgm:pt modelId="{13290C84-2525-4573-9916-5AD84BCD7CF9}" type="pres">
      <dgm:prSet presAssocID="{5E9575A1-5D24-4E18-B73A-06209DF304D8}" presName="bgRect" presStyleLbl="node1" presStyleIdx="1" presStyleCnt="3"/>
      <dgm:spPr/>
    </dgm:pt>
    <dgm:pt modelId="{F1CA259D-4DC7-43C1-A941-80825A310595}" type="pres">
      <dgm:prSet presAssocID="{5E9575A1-5D24-4E18-B73A-06209DF304D8}" presName="parentNode" presStyleLbl="node1" presStyleIdx="1" presStyleCnt="3">
        <dgm:presLayoutVars>
          <dgm:chMax val="0"/>
          <dgm:bulletEnabled val="1"/>
        </dgm:presLayoutVars>
      </dgm:prSet>
      <dgm:spPr/>
    </dgm:pt>
    <dgm:pt modelId="{9980D12E-E9B5-4E24-9107-0C432A34DB81}" type="pres">
      <dgm:prSet presAssocID="{5E9575A1-5D24-4E18-B73A-06209DF304D8}" presName="childNode" presStyleLbl="node1" presStyleIdx="1" presStyleCnt="3">
        <dgm:presLayoutVars>
          <dgm:bulletEnabled val="1"/>
        </dgm:presLayoutVars>
      </dgm:prSet>
      <dgm:spPr/>
    </dgm:pt>
    <dgm:pt modelId="{3713DF77-58FC-4E3C-A94B-F66DEF02559B}" type="pres">
      <dgm:prSet presAssocID="{47C6F838-AC73-40C0-B70B-4E7A3CD12E57}" presName="hSp" presStyleCnt="0"/>
      <dgm:spPr/>
    </dgm:pt>
    <dgm:pt modelId="{2BD7E11A-AA70-4F84-A65E-C4A1FEABE8DF}" type="pres">
      <dgm:prSet presAssocID="{47C6F838-AC73-40C0-B70B-4E7A3CD12E57}" presName="vProcSp" presStyleCnt="0"/>
      <dgm:spPr/>
    </dgm:pt>
    <dgm:pt modelId="{0737BD52-FA91-410A-9734-54E2C8A83E8F}" type="pres">
      <dgm:prSet presAssocID="{47C6F838-AC73-40C0-B70B-4E7A3CD12E57}" presName="vSp1" presStyleCnt="0"/>
      <dgm:spPr/>
    </dgm:pt>
    <dgm:pt modelId="{5BFA928B-9374-4D31-A347-E4495322F009}" type="pres">
      <dgm:prSet presAssocID="{47C6F838-AC73-40C0-B70B-4E7A3CD12E57}" presName="simulatedConn" presStyleLbl="solidFgAcc1" presStyleIdx="1" presStyleCnt="2"/>
      <dgm:spPr/>
    </dgm:pt>
    <dgm:pt modelId="{5C9ED446-B929-4006-AC1F-58BE449586D8}" type="pres">
      <dgm:prSet presAssocID="{47C6F838-AC73-40C0-B70B-4E7A3CD12E57}" presName="vSp2" presStyleCnt="0"/>
      <dgm:spPr/>
    </dgm:pt>
    <dgm:pt modelId="{20BA4D3B-4A70-4757-8329-1DA6165CFDDF}" type="pres">
      <dgm:prSet presAssocID="{47C6F838-AC73-40C0-B70B-4E7A3CD12E57}" presName="sibTrans" presStyleCnt="0"/>
      <dgm:spPr/>
    </dgm:pt>
    <dgm:pt modelId="{12839FDB-528C-4132-99CF-E3EDC42E2661}" type="pres">
      <dgm:prSet presAssocID="{D216E1FE-BDA4-482B-9E9A-588D1C2FDF30}" presName="compositeNode" presStyleCnt="0">
        <dgm:presLayoutVars>
          <dgm:bulletEnabled val="1"/>
        </dgm:presLayoutVars>
      </dgm:prSet>
      <dgm:spPr/>
    </dgm:pt>
    <dgm:pt modelId="{8D5E1B95-19AC-4B6F-A554-DB914B4BD6D2}" type="pres">
      <dgm:prSet presAssocID="{D216E1FE-BDA4-482B-9E9A-588D1C2FDF30}" presName="bgRect" presStyleLbl="node1" presStyleIdx="2" presStyleCnt="3" custLinFactNeighborX="23"/>
      <dgm:spPr/>
    </dgm:pt>
    <dgm:pt modelId="{E8A1C968-DA10-4192-AB49-DB42FD7E0DCE}" type="pres">
      <dgm:prSet presAssocID="{D216E1FE-BDA4-482B-9E9A-588D1C2FDF30}" presName="parentNode" presStyleLbl="node1" presStyleIdx="2" presStyleCnt="3">
        <dgm:presLayoutVars>
          <dgm:chMax val="0"/>
          <dgm:bulletEnabled val="1"/>
        </dgm:presLayoutVars>
      </dgm:prSet>
      <dgm:spPr/>
    </dgm:pt>
    <dgm:pt modelId="{CBE5D677-F518-4A00-9A2B-9B09E7866EEA}" type="pres">
      <dgm:prSet presAssocID="{D216E1FE-BDA4-482B-9E9A-588D1C2FDF30}" presName="childNode" presStyleLbl="node1" presStyleIdx="2" presStyleCnt="3">
        <dgm:presLayoutVars>
          <dgm:bulletEnabled val="1"/>
        </dgm:presLayoutVars>
      </dgm:prSet>
      <dgm:spPr/>
    </dgm:pt>
  </dgm:ptLst>
  <dgm:cxnLst>
    <dgm:cxn modelId="{A2AD8F0D-56B0-489A-A562-EB6ECAE9B44A}" type="presOf" srcId="{830B2F06-9EE3-49D3-B556-A5049594A374}" destId="{CBE5D677-F518-4A00-9A2B-9B09E7866EEA}" srcOrd="0" destOrd="0" presId="urn:microsoft.com/office/officeart/2005/8/layout/hProcess7"/>
    <dgm:cxn modelId="{53A9CE18-1861-4F95-9CE6-5D45FED1675C}" srcId="{5E9575A1-5D24-4E18-B73A-06209DF304D8}" destId="{10D5C917-67BC-47E7-A2D1-5AEC3A1EBFA5}" srcOrd="0" destOrd="0" parTransId="{4BC02493-7D32-464D-A536-7998E462A315}" sibTransId="{FAA22F33-4C22-4CEF-AD4A-1F879DF6E8C3}"/>
    <dgm:cxn modelId="{F469671B-84DB-4472-BD8E-7C962C785F27}" type="presOf" srcId="{FBEE9F09-622C-4A83-9CE7-1F1A80EB65A5}" destId="{AE427300-9285-4BEE-8151-604BA52F24D2}" srcOrd="0" destOrd="0" presId="urn:microsoft.com/office/officeart/2005/8/layout/hProcess7"/>
    <dgm:cxn modelId="{8246381C-08E4-4D2E-9AFA-43D4E7EC9B2E}" type="presOf" srcId="{CAE16E26-4CB9-4230-8D69-B0A1CF62AEC8}" destId="{AE427300-9285-4BEE-8151-604BA52F24D2}" srcOrd="0" destOrd="2" presId="urn:microsoft.com/office/officeart/2005/8/layout/hProcess7"/>
    <dgm:cxn modelId="{DFE8A222-EF58-46CD-8B71-CCAD38795322}" type="presOf" srcId="{E8F731F3-0B41-4B24-98E3-6E3F8BBC9CA1}" destId="{9980D12E-E9B5-4E24-9107-0C432A34DB81}" srcOrd="0" destOrd="3" presId="urn:microsoft.com/office/officeart/2005/8/layout/hProcess7"/>
    <dgm:cxn modelId="{55ED102C-121C-41A1-937C-CCABBFF74D92}" srcId="{A31AE6ED-74DD-44C9-B683-E2FD183E2C44}" destId="{4601604C-9269-4DC8-AD54-AB611ED3E7D4}" srcOrd="0" destOrd="0" parTransId="{9985B1B4-3399-4381-A4BE-7E15D8498188}" sibTransId="{364BA7E2-2FCC-432E-A87D-C5F8179C9BB6}"/>
    <dgm:cxn modelId="{BDE2E72F-9363-4249-A73F-B67EAEB93E62}" srcId="{5E9575A1-5D24-4E18-B73A-06209DF304D8}" destId="{C139EB05-EBEB-440B-948A-564431093EF4}" srcOrd="1" destOrd="0" parTransId="{0590F16A-348A-4EC7-AFFB-C507A232B6A1}" sibTransId="{531A87BE-9561-4CC4-AC84-FCEB90C1529A}"/>
    <dgm:cxn modelId="{73A83032-8165-4F55-81C7-D957C20D7D0E}" srcId="{A31AE6ED-74DD-44C9-B683-E2FD183E2C44}" destId="{D216E1FE-BDA4-482B-9E9A-588D1C2FDF30}" srcOrd="2" destOrd="0" parTransId="{C62F21D5-8B1A-45E3-90B9-9EC157855793}" sibTransId="{4FF4EDCA-6207-4350-8B2B-FC24A72493B9}"/>
    <dgm:cxn modelId="{2131BD33-DFA9-4976-A853-CA11872BC682}" type="presOf" srcId="{23DA6AF6-2162-47F7-80C8-B53297045396}" destId="{9980D12E-E9B5-4E24-9107-0C432A34DB81}" srcOrd="0" destOrd="2" presId="urn:microsoft.com/office/officeart/2005/8/layout/hProcess7"/>
    <dgm:cxn modelId="{18C5F334-C1ED-481B-99A0-771DC3DC90C3}" srcId="{4601604C-9269-4DC8-AD54-AB611ED3E7D4}" destId="{FBEE9F09-622C-4A83-9CE7-1F1A80EB65A5}" srcOrd="0" destOrd="0" parTransId="{CB78D548-6176-4CA9-AD73-4A4002CA8EE1}" sibTransId="{41BBD940-9571-43AF-B779-1A5DEEE50950}"/>
    <dgm:cxn modelId="{301C1137-1FE0-49BD-9C60-A4965E01C345}" type="presOf" srcId="{A63FC1D1-2BFE-43FB-BB32-218E473B2BF9}" destId="{AE427300-9285-4BEE-8151-604BA52F24D2}" srcOrd="0" destOrd="4" presId="urn:microsoft.com/office/officeart/2005/8/layout/hProcess7"/>
    <dgm:cxn modelId="{9AAC163E-5D25-4456-8ADA-76ED3E74F370}" srcId="{5E9575A1-5D24-4E18-B73A-06209DF304D8}" destId="{E8F731F3-0B41-4B24-98E3-6E3F8BBC9CA1}" srcOrd="3" destOrd="0" parTransId="{68A25269-60FD-40BF-9DFB-D09676F0AF0E}" sibTransId="{CCC137DB-75C5-46D4-B5EB-804E56C83F4E}"/>
    <dgm:cxn modelId="{A183A040-68B7-41F1-AA89-F8C1CC60C6D6}" srcId="{D216E1FE-BDA4-482B-9E9A-588D1C2FDF30}" destId="{830B2F06-9EE3-49D3-B556-A5049594A374}" srcOrd="0" destOrd="0" parTransId="{CECAEBBE-9F72-40AE-ABE6-D7D6872F2E52}" sibTransId="{489DC072-4CFD-45B7-B663-F167D4171042}"/>
    <dgm:cxn modelId="{A4B0B75D-1646-42F3-9145-C780E9431F30}" type="presOf" srcId="{A31AE6ED-74DD-44C9-B683-E2FD183E2C44}" destId="{4C1B3181-E27E-4528-ADB6-C3E89AB83969}" srcOrd="0" destOrd="0" presId="urn:microsoft.com/office/officeart/2005/8/layout/hProcess7"/>
    <dgm:cxn modelId="{3E517762-9785-4A68-A4A8-BEFD2FBBE674}" type="presOf" srcId="{E7C3613D-4DC3-4605-9A62-3347D60BECB8}" destId="{CBE5D677-F518-4A00-9A2B-9B09E7866EEA}" srcOrd="0" destOrd="1" presId="urn:microsoft.com/office/officeart/2005/8/layout/hProcess7"/>
    <dgm:cxn modelId="{9C1D8063-7C28-42F6-92C3-025BC8476DF3}" srcId="{D216E1FE-BDA4-482B-9E9A-588D1C2FDF30}" destId="{7991C06A-87AB-4D08-B661-2ED66A31FBC5}" srcOrd="3" destOrd="0" parTransId="{DB3751EF-4665-4374-A4B7-3340BD56EED6}" sibTransId="{86B01361-7123-4B5E-96D3-A6F2B3BF2357}"/>
    <dgm:cxn modelId="{621E0F66-8180-48F9-B677-91F4D8EA1A43}" srcId="{4601604C-9269-4DC8-AD54-AB611ED3E7D4}" destId="{A63FC1D1-2BFE-43FB-BB32-218E473B2BF9}" srcOrd="4" destOrd="0" parTransId="{86749BB6-70B9-4806-82D3-8E04CC948A2D}" sibTransId="{4164B502-1B15-49D6-9199-EC50D398DC16}"/>
    <dgm:cxn modelId="{A8DDDC66-8AEC-4EE0-AC37-6B04BAF11B85}" type="presOf" srcId="{C4EB03C7-3918-4BAF-8066-E1F42B0F4B77}" destId="{AE427300-9285-4BEE-8151-604BA52F24D2}" srcOrd="0" destOrd="6" presId="urn:microsoft.com/office/officeart/2005/8/layout/hProcess7"/>
    <dgm:cxn modelId="{458BB24C-0A4C-4D30-A584-2453F6C6AF14}" srcId="{4601604C-9269-4DC8-AD54-AB611ED3E7D4}" destId="{CAE16E26-4CB9-4230-8D69-B0A1CF62AEC8}" srcOrd="2" destOrd="0" parTransId="{9DE61798-010A-4C4C-950F-29BE5ADEEC5D}" sibTransId="{A1822C2E-F8EB-4979-A78C-2645EC241932}"/>
    <dgm:cxn modelId="{85EB8F4E-60E3-47DD-AF30-E6F376DFC053}" type="presOf" srcId="{AAC98163-A7C9-4A88-9A0C-4357AA39C4CB}" destId="{AE427300-9285-4BEE-8151-604BA52F24D2}" srcOrd="0" destOrd="3" presId="urn:microsoft.com/office/officeart/2005/8/layout/hProcess7"/>
    <dgm:cxn modelId="{DF9FE16E-95FA-4073-9A96-137BEC1A0C0C}" type="presOf" srcId="{D216E1FE-BDA4-482B-9E9A-588D1C2FDF30}" destId="{E8A1C968-DA10-4192-AB49-DB42FD7E0DCE}" srcOrd="1" destOrd="0" presId="urn:microsoft.com/office/officeart/2005/8/layout/hProcess7"/>
    <dgm:cxn modelId="{6C8DE370-7C63-4714-BFEC-81814A545623}" type="presOf" srcId="{E9490F8B-1634-415D-84F4-69F7D33BC389}" destId="{9980D12E-E9B5-4E24-9107-0C432A34DB81}" srcOrd="0" destOrd="4" presId="urn:microsoft.com/office/officeart/2005/8/layout/hProcess7"/>
    <dgm:cxn modelId="{BD6A337A-CBCC-409F-AA24-F958F69A134D}" type="presOf" srcId="{7991C06A-87AB-4D08-B661-2ED66A31FBC5}" destId="{CBE5D677-F518-4A00-9A2B-9B09E7866EEA}" srcOrd="0" destOrd="3" presId="urn:microsoft.com/office/officeart/2005/8/layout/hProcess7"/>
    <dgm:cxn modelId="{D7316C7D-4B32-4F6F-9F40-10BF1FE34D5F}" srcId="{4601604C-9269-4DC8-AD54-AB611ED3E7D4}" destId="{AAC98163-A7C9-4A88-9A0C-4357AA39C4CB}" srcOrd="3" destOrd="0" parTransId="{0D28D9C3-BBAC-4E7B-9F03-2141A8227323}" sibTransId="{6AEAC811-6B4B-4582-9CBF-58AB78AF4DE4}"/>
    <dgm:cxn modelId="{DB6CE87F-2C4B-4CA4-9609-1EEF505BAA49}" type="presOf" srcId="{C139EB05-EBEB-440B-948A-564431093EF4}" destId="{9980D12E-E9B5-4E24-9107-0C432A34DB81}" srcOrd="0" destOrd="1" presId="urn:microsoft.com/office/officeart/2005/8/layout/hProcess7"/>
    <dgm:cxn modelId="{7F3DE291-7828-4AA1-A4BA-139DC091C573}" srcId="{A31AE6ED-74DD-44C9-B683-E2FD183E2C44}" destId="{5E9575A1-5D24-4E18-B73A-06209DF304D8}" srcOrd="1" destOrd="0" parTransId="{6897F99F-F5EB-4A1D-B4A3-18422C9A314F}" sibTransId="{47C6F838-AC73-40C0-B70B-4E7A3CD12E57}"/>
    <dgm:cxn modelId="{BB5B3996-B6DA-407C-898F-BE757D05D3DC}" type="presOf" srcId="{5E9575A1-5D24-4E18-B73A-06209DF304D8}" destId="{F1CA259D-4DC7-43C1-A941-80825A310595}" srcOrd="1" destOrd="0" presId="urn:microsoft.com/office/officeart/2005/8/layout/hProcess7"/>
    <dgm:cxn modelId="{3FE27F96-8826-4265-B3AA-F95E7F7944D6}" srcId="{4601604C-9269-4DC8-AD54-AB611ED3E7D4}" destId="{C4EB03C7-3918-4BAF-8066-E1F42B0F4B77}" srcOrd="6" destOrd="0" parTransId="{B22CA0CA-DAAD-4490-9758-F8C681B81205}" sibTransId="{3C895791-ADEF-462D-995B-0D8FBE01647D}"/>
    <dgm:cxn modelId="{39FD0297-F669-4BED-A98B-12467D89E133}" type="presOf" srcId="{5E9575A1-5D24-4E18-B73A-06209DF304D8}" destId="{13290C84-2525-4573-9916-5AD84BCD7CF9}" srcOrd="0" destOrd="0" presId="urn:microsoft.com/office/officeart/2005/8/layout/hProcess7"/>
    <dgm:cxn modelId="{BE85AEA9-3FC0-464C-AB39-A770D8A487EE}" srcId="{4601604C-9269-4DC8-AD54-AB611ED3E7D4}" destId="{43C703F2-18EC-4AA2-95D8-A341DEE8CF16}" srcOrd="1" destOrd="0" parTransId="{17712D5F-2B38-4437-9886-8A55F5CF3374}" sibTransId="{9CDDB1DD-93A2-4AC4-B9A9-62EF6D7291F5}"/>
    <dgm:cxn modelId="{4AA241AB-43AE-48C8-BE57-CD1E9FF1C389}" type="presOf" srcId="{10D5C917-67BC-47E7-A2D1-5AEC3A1EBFA5}" destId="{9980D12E-E9B5-4E24-9107-0C432A34DB81}" srcOrd="0" destOrd="0" presId="urn:microsoft.com/office/officeart/2005/8/layout/hProcess7"/>
    <dgm:cxn modelId="{E8B839B2-C033-435E-8E06-62FF3997F47F}" srcId="{D216E1FE-BDA4-482B-9E9A-588D1C2FDF30}" destId="{7BFDDDC8-2104-479D-8480-2B5ACD32A527}" srcOrd="2" destOrd="0" parTransId="{9D6FC8EE-C850-4D03-A698-146213240C04}" sibTransId="{47296FBE-7AFC-4B36-B7B8-A29CB56EDD48}"/>
    <dgm:cxn modelId="{9C2310B6-D218-4D2C-AA69-2B166980C9E5}" type="presOf" srcId="{4601604C-9269-4DC8-AD54-AB611ED3E7D4}" destId="{0D12242F-9AE1-46BF-8405-DCA8BC1FCA1D}" srcOrd="0" destOrd="0" presId="urn:microsoft.com/office/officeart/2005/8/layout/hProcess7"/>
    <dgm:cxn modelId="{6ED65DB8-EA65-4B61-8842-63BCB7383AD0}" type="presOf" srcId="{D216E1FE-BDA4-482B-9E9A-588D1C2FDF30}" destId="{8D5E1B95-19AC-4B6F-A554-DB914B4BD6D2}" srcOrd="0" destOrd="0" presId="urn:microsoft.com/office/officeart/2005/8/layout/hProcess7"/>
    <dgm:cxn modelId="{A29615C3-A576-4E2F-AC98-1111A5724B68}" srcId="{D216E1FE-BDA4-482B-9E9A-588D1C2FDF30}" destId="{6DCB61DB-2D23-49A1-9EA5-6239451A0DC7}" srcOrd="4" destOrd="0" parTransId="{2F5E1D84-40E1-43F0-A672-65AE0F283E10}" sibTransId="{12087123-5004-49DE-80C5-A99728687E53}"/>
    <dgm:cxn modelId="{AE516BC7-D76D-4E7A-B6B0-73D15AFD3262}" srcId="{5E9575A1-5D24-4E18-B73A-06209DF304D8}" destId="{23DA6AF6-2162-47F7-80C8-B53297045396}" srcOrd="2" destOrd="0" parTransId="{31C055DD-14B0-416D-BDFB-E7E0C343E3E3}" sibTransId="{63955B6A-DE71-4B08-9418-6D20BC872FC5}"/>
    <dgm:cxn modelId="{8253C2CE-C1BB-4E6A-87B3-49396D7C4257}" srcId="{5E9575A1-5D24-4E18-B73A-06209DF304D8}" destId="{E9490F8B-1634-415D-84F4-69F7D33BC389}" srcOrd="4" destOrd="0" parTransId="{3AC3ED78-A424-41F3-A8C8-69F7107A27EE}" sibTransId="{259D58CC-31A6-4DCA-B2AE-3EAE2C39DD97}"/>
    <dgm:cxn modelId="{2299BACF-8893-4E39-AEBD-97B12AB85705}" type="presOf" srcId="{4601604C-9269-4DC8-AD54-AB611ED3E7D4}" destId="{F658D58F-9789-429A-B82A-A46972DADDB3}" srcOrd="1" destOrd="0" presId="urn:microsoft.com/office/officeart/2005/8/layout/hProcess7"/>
    <dgm:cxn modelId="{F51D40DE-5B50-4AAB-BB3E-B174EE21F46D}" srcId="{4601604C-9269-4DC8-AD54-AB611ED3E7D4}" destId="{DE421BC7-CDC6-4E26-833A-2BF9DD30CE5B}" srcOrd="5" destOrd="0" parTransId="{A8D2EE2B-2E6E-4603-9A2E-E3EA27177668}" sibTransId="{5DDB51C0-EBC7-4F82-A9C5-7AC86407D975}"/>
    <dgm:cxn modelId="{8BBF8CE7-AB9E-4D4A-8345-CAE68EB65FDE}" srcId="{D216E1FE-BDA4-482B-9E9A-588D1C2FDF30}" destId="{E7C3613D-4DC3-4605-9A62-3347D60BECB8}" srcOrd="1" destOrd="0" parTransId="{3FDB26AC-FAE6-47F3-8BF9-71CEC7DCA865}" sibTransId="{3A5FBEE0-7AD7-4000-878E-C088982E93E3}"/>
    <dgm:cxn modelId="{5A1801E9-9E28-4259-B841-7295BF47C23E}" type="presOf" srcId="{6DCB61DB-2D23-49A1-9EA5-6239451A0DC7}" destId="{CBE5D677-F518-4A00-9A2B-9B09E7866EEA}" srcOrd="0" destOrd="4" presId="urn:microsoft.com/office/officeart/2005/8/layout/hProcess7"/>
    <dgm:cxn modelId="{9B1682EC-9319-44C1-ADBF-8D6378D9B778}" type="presOf" srcId="{43C703F2-18EC-4AA2-95D8-A341DEE8CF16}" destId="{AE427300-9285-4BEE-8151-604BA52F24D2}" srcOrd="0" destOrd="1" presId="urn:microsoft.com/office/officeart/2005/8/layout/hProcess7"/>
    <dgm:cxn modelId="{1645EDF0-7E90-453A-B5E8-1FD815A4AD8B}" type="presOf" srcId="{7BFDDDC8-2104-479D-8480-2B5ACD32A527}" destId="{CBE5D677-F518-4A00-9A2B-9B09E7866EEA}" srcOrd="0" destOrd="2" presId="urn:microsoft.com/office/officeart/2005/8/layout/hProcess7"/>
    <dgm:cxn modelId="{E045CAF7-EACE-471F-8043-45045211206B}" type="presOf" srcId="{DE421BC7-CDC6-4E26-833A-2BF9DD30CE5B}" destId="{AE427300-9285-4BEE-8151-604BA52F24D2}" srcOrd="0" destOrd="5" presId="urn:microsoft.com/office/officeart/2005/8/layout/hProcess7"/>
    <dgm:cxn modelId="{8B1014BA-3D16-4FEC-BC4D-FC94EB930CAB}" type="presParOf" srcId="{4C1B3181-E27E-4528-ADB6-C3E89AB83969}" destId="{E291F239-B504-4B53-A593-D3BCAE754E23}" srcOrd="0" destOrd="0" presId="urn:microsoft.com/office/officeart/2005/8/layout/hProcess7"/>
    <dgm:cxn modelId="{3E77C879-D71B-42E8-9A8B-693C8FD552B6}" type="presParOf" srcId="{E291F239-B504-4B53-A593-D3BCAE754E23}" destId="{0D12242F-9AE1-46BF-8405-DCA8BC1FCA1D}" srcOrd="0" destOrd="0" presId="urn:microsoft.com/office/officeart/2005/8/layout/hProcess7"/>
    <dgm:cxn modelId="{9CF8BD1A-3AB8-48DA-A7D0-FEB2BC96AF5A}" type="presParOf" srcId="{E291F239-B504-4B53-A593-D3BCAE754E23}" destId="{F658D58F-9789-429A-B82A-A46972DADDB3}" srcOrd="1" destOrd="0" presId="urn:microsoft.com/office/officeart/2005/8/layout/hProcess7"/>
    <dgm:cxn modelId="{D7D87DA6-B6C3-4F09-8653-3EF2ACDC7079}" type="presParOf" srcId="{E291F239-B504-4B53-A593-D3BCAE754E23}" destId="{AE427300-9285-4BEE-8151-604BA52F24D2}" srcOrd="2" destOrd="0" presId="urn:microsoft.com/office/officeart/2005/8/layout/hProcess7"/>
    <dgm:cxn modelId="{188EF7CE-40C8-41C1-B75C-5E43A689D4E7}" type="presParOf" srcId="{4C1B3181-E27E-4528-ADB6-C3E89AB83969}" destId="{38088C8D-69EA-4AE5-940A-7BA7C99954F0}" srcOrd="1" destOrd="0" presId="urn:microsoft.com/office/officeart/2005/8/layout/hProcess7"/>
    <dgm:cxn modelId="{E3380C40-5FE8-4610-B8DA-51735405C0A7}" type="presParOf" srcId="{4C1B3181-E27E-4528-ADB6-C3E89AB83969}" destId="{BC10898C-774C-4430-808A-BA71486C0AF7}" srcOrd="2" destOrd="0" presId="urn:microsoft.com/office/officeart/2005/8/layout/hProcess7"/>
    <dgm:cxn modelId="{4B06DB5D-9A20-4E85-B469-809E1B822941}" type="presParOf" srcId="{BC10898C-774C-4430-808A-BA71486C0AF7}" destId="{0BA7DAC3-69EC-4C71-ADA5-AB973773874A}" srcOrd="0" destOrd="0" presId="urn:microsoft.com/office/officeart/2005/8/layout/hProcess7"/>
    <dgm:cxn modelId="{54652E88-D208-4B2D-873F-425641B519CC}" type="presParOf" srcId="{BC10898C-774C-4430-808A-BA71486C0AF7}" destId="{2B764C84-EDBB-496F-81B9-AE2E4865A842}" srcOrd="1" destOrd="0" presId="urn:microsoft.com/office/officeart/2005/8/layout/hProcess7"/>
    <dgm:cxn modelId="{EFDD86B0-E62E-4FA4-95D1-902EE72E0BDE}" type="presParOf" srcId="{BC10898C-774C-4430-808A-BA71486C0AF7}" destId="{892B7286-F151-4566-98E7-56357EEC47A4}" srcOrd="2" destOrd="0" presId="urn:microsoft.com/office/officeart/2005/8/layout/hProcess7"/>
    <dgm:cxn modelId="{93DB7C1A-FD9F-4247-B0C2-34F8FE216887}" type="presParOf" srcId="{4C1B3181-E27E-4528-ADB6-C3E89AB83969}" destId="{32F47890-91FD-41F6-8A71-D704FD10F240}" srcOrd="3" destOrd="0" presId="urn:microsoft.com/office/officeart/2005/8/layout/hProcess7"/>
    <dgm:cxn modelId="{5AC0018B-E707-4A72-907A-D9BCBDA903F2}" type="presParOf" srcId="{4C1B3181-E27E-4528-ADB6-C3E89AB83969}" destId="{29D321D8-BA52-4486-AEB1-549DF49F8DDF}" srcOrd="4" destOrd="0" presId="urn:microsoft.com/office/officeart/2005/8/layout/hProcess7"/>
    <dgm:cxn modelId="{8B506CD1-53A4-414F-BA18-57B73A196227}" type="presParOf" srcId="{29D321D8-BA52-4486-AEB1-549DF49F8DDF}" destId="{13290C84-2525-4573-9916-5AD84BCD7CF9}" srcOrd="0" destOrd="0" presId="urn:microsoft.com/office/officeart/2005/8/layout/hProcess7"/>
    <dgm:cxn modelId="{C1226586-472E-4C61-8D64-8832E5C092AA}" type="presParOf" srcId="{29D321D8-BA52-4486-AEB1-549DF49F8DDF}" destId="{F1CA259D-4DC7-43C1-A941-80825A310595}" srcOrd="1" destOrd="0" presId="urn:microsoft.com/office/officeart/2005/8/layout/hProcess7"/>
    <dgm:cxn modelId="{9649CBBA-1AC3-4E6A-AF64-9ABB7E8E6990}" type="presParOf" srcId="{29D321D8-BA52-4486-AEB1-549DF49F8DDF}" destId="{9980D12E-E9B5-4E24-9107-0C432A34DB81}" srcOrd="2" destOrd="0" presId="urn:microsoft.com/office/officeart/2005/8/layout/hProcess7"/>
    <dgm:cxn modelId="{A23A0735-3336-4F9D-B418-4F437B6F88DF}" type="presParOf" srcId="{4C1B3181-E27E-4528-ADB6-C3E89AB83969}" destId="{3713DF77-58FC-4E3C-A94B-F66DEF02559B}" srcOrd="5" destOrd="0" presId="urn:microsoft.com/office/officeart/2005/8/layout/hProcess7"/>
    <dgm:cxn modelId="{9C455BF8-C65B-448E-977E-C8C482A91448}" type="presParOf" srcId="{4C1B3181-E27E-4528-ADB6-C3E89AB83969}" destId="{2BD7E11A-AA70-4F84-A65E-C4A1FEABE8DF}" srcOrd="6" destOrd="0" presId="urn:microsoft.com/office/officeart/2005/8/layout/hProcess7"/>
    <dgm:cxn modelId="{3FD6C803-ABA2-447D-8531-5C7F9D6734B3}" type="presParOf" srcId="{2BD7E11A-AA70-4F84-A65E-C4A1FEABE8DF}" destId="{0737BD52-FA91-410A-9734-54E2C8A83E8F}" srcOrd="0" destOrd="0" presId="urn:microsoft.com/office/officeart/2005/8/layout/hProcess7"/>
    <dgm:cxn modelId="{7E7A2BC3-336B-4E6F-A4EE-E88D364CD902}" type="presParOf" srcId="{2BD7E11A-AA70-4F84-A65E-C4A1FEABE8DF}" destId="{5BFA928B-9374-4D31-A347-E4495322F009}" srcOrd="1" destOrd="0" presId="urn:microsoft.com/office/officeart/2005/8/layout/hProcess7"/>
    <dgm:cxn modelId="{9919AB97-FE84-45DA-952F-54701CEC0734}" type="presParOf" srcId="{2BD7E11A-AA70-4F84-A65E-C4A1FEABE8DF}" destId="{5C9ED446-B929-4006-AC1F-58BE449586D8}" srcOrd="2" destOrd="0" presId="urn:microsoft.com/office/officeart/2005/8/layout/hProcess7"/>
    <dgm:cxn modelId="{2E3AE0C9-4CC6-4F56-84F5-E457FF19EA77}" type="presParOf" srcId="{4C1B3181-E27E-4528-ADB6-C3E89AB83969}" destId="{20BA4D3B-4A70-4757-8329-1DA6165CFDDF}" srcOrd="7" destOrd="0" presId="urn:microsoft.com/office/officeart/2005/8/layout/hProcess7"/>
    <dgm:cxn modelId="{BC9E34F0-5F73-4DD8-9999-E1CEAE045152}" type="presParOf" srcId="{4C1B3181-E27E-4528-ADB6-C3E89AB83969}" destId="{12839FDB-528C-4132-99CF-E3EDC42E2661}" srcOrd="8" destOrd="0" presId="urn:microsoft.com/office/officeart/2005/8/layout/hProcess7"/>
    <dgm:cxn modelId="{EB059463-68A6-423B-A539-634425513718}" type="presParOf" srcId="{12839FDB-528C-4132-99CF-E3EDC42E2661}" destId="{8D5E1B95-19AC-4B6F-A554-DB914B4BD6D2}" srcOrd="0" destOrd="0" presId="urn:microsoft.com/office/officeart/2005/8/layout/hProcess7"/>
    <dgm:cxn modelId="{6CD4153B-9D0A-47DA-9A10-145962396C3E}" type="presParOf" srcId="{12839FDB-528C-4132-99CF-E3EDC42E2661}" destId="{E8A1C968-DA10-4192-AB49-DB42FD7E0DCE}" srcOrd="1" destOrd="0" presId="urn:microsoft.com/office/officeart/2005/8/layout/hProcess7"/>
    <dgm:cxn modelId="{44F0075B-969B-4C7B-A0EC-6D4DA7EBBEFA}" type="presParOf" srcId="{12839FDB-528C-4132-99CF-E3EDC42E2661}" destId="{CBE5D677-F518-4A00-9A2B-9B09E7866EEA}" srcOrd="2" destOrd="0" presId="urn:microsoft.com/office/officeart/2005/8/layout/hProcess7"/>
  </dgm:cxnLst>
  <dgm:bg>
    <a:solidFill>
      <a:srgbClr val="CCCCFF"/>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12EBB9-1A2B-411E-9340-37E6CD04BFC8}"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D28B019E-BD42-4AE7-AC88-A5A5947B910E}">
      <dgm:prSet phldrT="[Text]" custT="1"/>
      <dgm:spPr>
        <a:solidFill>
          <a:srgbClr val="9900FF"/>
        </a:solidFill>
      </dgm:spPr>
      <dgm:t>
        <a:bodyPr/>
        <a:lstStyle/>
        <a:p>
          <a:r>
            <a:rPr lang="en-US" sz="2600" dirty="0">
              <a:latin typeface="Arial" panose="020B0604020202020204" pitchFamily="34" charset="0"/>
              <a:cs typeface="Arial" panose="020B0604020202020204" pitchFamily="34" charset="0"/>
            </a:rPr>
            <a:t>Student</a:t>
          </a:r>
        </a:p>
      </dgm:t>
    </dgm:pt>
    <dgm:pt modelId="{B5D7096D-10D1-456A-A411-AC49CA0BC58D}" type="parTrans" cxnId="{B4F557C9-D52C-4A74-8A7D-6C68AE90A8A7}">
      <dgm:prSet/>
      <dgm:spPr/>
      <dgm:t>
        <a:bodyPr/>
        <a:lstStyle/>
        <a:p>
          <a:endParaRPr lang="en-US"/>
        </a:p>
      </dgm:t>
    </dgm:pt>
    <dgm:pt modelId="{7AAD4792-6930-484D-939E-CA64C3B331DB}" type="sibTrans" cxnId="{B4F557C9-D52C-4A74-8A7D-6C68AE90A8A7}">
      <dgm:prSet/>
      <dgm:spPr/>
      <dgm:t>
        <a:bodyPr/>
        <a:lstStyle/>
        <a:p>
          <a:endParaRPr lang="en-US"/>
        </a:p>
      </dgm:t>
    </dgm:pt>
    <dgm:pt modelId="{F441D993-180B-4C5F-9875-2A0A402E9824}">
      <dgm:prSet phldrT="[Text]" custT="1"/>
      <dgm:spPr>
        <a:solidFill>
          <a:srgbClr val="9900FF"/>
        </a:solidFill>
      </dgm:spPr>
      <dgm:t>
        <a:bodyPr/>
        <a:lstStyle/>
        <a:p>
          <a:r>
            <a:rPr lang="en-GB" sz="1100" dirty="0">
              <a:latin typeface="Arial" panose="020B0604020202020204" pitchFamily="34" charset="0"/>
              <a:cs typeface="Arial" panose="020B0604020202020204" pitchFamily="34" charset="0"/>
            </a:rPr>
            <a:t>Develops students analysis and evaluation skills while utilising a diverse range of technologies</a:t>
          </a:r>
          <a:endParaRPr lang="en-US" sz="1100" dirty="0">
            <a:latin typeface="Arial" panose="020B0604020202020204" pitchFamily="34" charset="0"/>
            <a:cs typeface="Arial" panose="020B0604020202020204" pitchFamily="34" charset="0"/>
          </a:endParaRPr>
        </a:p>
      </dgm:t>
    </dgm:pt>
    <dgm:pt modelId="{6263B658-0365-4764-B111-531EC00ED8F6}" type="parTrans" cxnId="{E4FFEB8C-BE14-497F-AC18-CE33633D1C45}">
      <dgm:prSet/>
      <dgm:spPr/>
      <dgm:t>
        <a:bodyPr/>
        <a:lstStyle/>
        <a:p>
          <a:endParaRPr lang="en-US"/>
        </a:p>
      </dgm:t>
    </dgm:pt>
    <dgm:pt modelId="{1CD2DC0A-6270-4016-B0F8-345B6AF7433F}" type="sibTrans" cxnId="{E4FFEB8C-BE14-497F-AC18-CE33633D1C45}">
      <dgm:prSet/>
      <dgm:spPr/>
      <dgm:t>
        <a:bodyPr/>
        <a:lstStyle/>
        <a:p>
          <a:endParaRPr lang="en-US"/>
        </a:p>
      </dgm:t>
    </dgm:pt>
    <dgm:pt modelId="{F1C81AAB-1A9D-4CE6-8D88-BE4676483E5B}">
      <dgm:prSet phldrT="[Text]" custT="1"/>
      <dgm:spPr>
        <a:solidFill>
          <a:srgbClr val="9933FF"/>
        </a:solidFill>
      </dgm:spPr>
      <dgm:t>
        <a:bodyPr/>
        <a:lstStyle/>
        <a:p>
          <a:r>
            <a:rPr lang="en-GB" sz="1100" dirty="0">
              <a:latin typeface="Arial" panose="020B0604020202020204" pitchFamily="34" charset="0"/>
              <a:cs typeface="Arial" panose="020B0604020202020204" pitchFamily="34" charset="0"/>
            </a:rPr>
            <a:t>Develops interpersonal, networking and team working skills</a:t>
          </a:r>
          <a:endParaRPr lang="en-US" sz="1100" dirty="0">
            <a:latin typeface="Arial" panose="020B0604020202020204" pitchFamily="34" charset="0"/>
            <a:cs typeface="Arial" panose="020B0604020202020204" pitchFamily="34" charset="0"/>
          </a:endParaRPr>
        </a:p>
      </dgm:t>
    </dgm:pt>
    <dgm:pt modelId="{6663DCCB-9450-41E3-8413-74C03AB83F53}" type="parTrans" cxnId="{D711E506-A6FA-4ACD-998E-B9A1ACCA2DB6}">
      <dgm:prSet/>
      <dgm:spPr/>
      <dgm:t>
        <a:bodyPr/>
        <a:lstStyle/>
        <a:p>
          <a:endParaRPr lang="en-US"/>
        </a:p>
      </dgm:t>
    </dgm:pt>
    <dgm:pt modelId="{FE386693-A8E0-49B3-BCC0-CA021EE2C0EB}" type="sibTrans" cxnId="{D711E506-A6FA-4ACD-998E-B9A1ACCA2DB6}">
      <dgm:prSet/>
      <dgm:spPr/>
      <dgm:t>
        <a:bodyPr/>
        <a:lstStyle/>
        <a:p>
          <a:endParaRPr lang="en-US"/>
        </a:p>
      </dgm:t>
    </dgm:pt>
    <dgm:pt modelId="{163E784E-54E0-4FBF-BC36-055CE6784C86}">
      <dgm:prSet phldrT="[Text]" phldr="1"/>
      <dgm:spPr>
        <a:solidFill>
          <a:srgbClr val="9900FF"/>
        </a:solidFill>
      </dgm:spPr>
      <dgm:t>
        <a:bodyPr/>
        <a:lstStyle/>
        <a:p>
          <a:endParaRPr lang="en-US"/>
        </a:p>
      </dgm:t>
    </dgm:pt>
    <dgm:pt modelId="{C1424407-0B9F-40A0-90BF-F83AFDD8493A}" type="parTrans" cxnId="{1D5B6F5E-8B96-454C-8A1D-DE2605087C74}">
      <dgm:prSet/>
      <dgm:spPr/>
      <dgm:t>
        <a:bodyPr/>
        <a:lstStyle/>
        <a:p>
          <a:endParaRPr lang="en-US"/>
        </a:p>
      </dgm:t>
    </dgm:pt>
    <dgm:pt modelId="{D52468CA-F301-48E8-8A72-DF23C49C9C03}" type="sibTrans" cxnId="{1D5B6F5E-8B96-454C-8A1D-DE2605087C74}">
      <dgm:prSet/>
      <dgm:spPr/>
      <dgm:t>
        <a:bodyPr/>
        <a:lstStyle/>
        <a:p>
          <a:endParaRPr lang="en-US"/>
        </a:p>
      </dgm:t>
    </dgm:pt>
    <dgm:pt modelId="{9A66BA99-340B-4846-97CA-0271E52AC4AA}">
      <dgm:prSet phldrT="[Text]" phldr="1"/>
      <dgm:spPr>
        <a:solidFill>
          <a:srgbClr val="9933FF"/>
        </a:solidFill>
      </dgm:spPr>
      <dgm:t>
        <a:bodyPr/>
        <a:lstStyle/>
        <a:p>
          <a:endParaRPr lang="en-US"/>
        </a:p>
      </dgm:t>
    </dgm:pt>
    <dgm:pt modelId="{06F9464D-169D-4380-AB58-3BE193956866}" type="parTrans" cxnId="{25122F8A-C821-49C5-9C49-CA8F0AEFE596}">
      <dgm:prSet/>
      <dgm:spPr/>
      <dgm:t>
        <a:bodyPr/>
        <a:lstStyle/>
        <a:p>
          <a:endParaRPr lang="en-US"/>
        </a:p>
      </dgm:t>
    </dgm:pt>
    <dgm:pt modelId="{BEB58D3A-0AA4-48BE-ABD0-D4BBA461228C}" type="sibTrans" cxnId="{25122F8A-C821-49C5-9C49-CA8F0AEFE596}">
      <dgm:prSet/>
      <dgm:spPr/>
      <dgm:t>
        <a:bodyPr/>
        <a:lstStyle/>
        <a:p>
          <a:endParaRPr lang="en-US"/>
        </a:p>
      </dgm:t>
    </dgm:pt>
    <dgm:pt modelId="{E1994D2F-C624-4227-8144-88824FD3DA80}">
      <dgm:prSet phldrT="[Text]" phldr="1"/>
      <dgm:spPr>
        <a:solidFill>
          <a:srgbClr val="9933FF"/>
        </a:solidFill>
      </dgm:spPr>
      <dgm:t>
        <a:bodyPr/>
        <a:lstStyle/>
        <a:p>
          <a:endParaRPr lang="en-US"/>
        </a:p>
      </dgm:t>
    </dgm:pt>
    <dgm:pt modelId="{8BF57115-085B-4569-BBF7-FD2ADCCC5F22}" type="parTrans" cxnId="{B7CF0628-1790-4671-B810-502CF02AECEC}">
      <dgm:prSet/>
      <dgm:spPr/>
      <dgm:t>
        <a:bodyPr/>
        <a:lstStyle/>
        <a:p>
          <a:endParaRPr lang="en-US"/>
        </a:p>
      </dgm:t>
    </dgm:pt>
    <dgm:pt modelId="{00DDB7D2-A59A-4E32-9C3D-34EBA2DE5D88}" type="sibTrans" cxnId="{B7CF0628-1790-4671-B810-502CF02AECEC}">
      <dgm:prSet/>
      <dgm:spPr/>
      <dgm:t>
        <a:bodyPr/>
        <a:lstStyle/>
        <a:p>
          <a:endParaRPr lang="en-US"/>
        </a:p>
      </dgm:t>
    </dgm:pt>
    <dgm:pt modelId="{EB245B4A-5EC0-4B18-B900-631D48598CBD}">
      <dgm:prSet phldrT="[Text]" phldr="1"/>
      <dgm:spPr>
        <a:solidFill>
          <a:srgbClr val="9900FF"/>
        </a:solidFill>
      </dgm:spPr>
      <dgm:t>
        <a:bodyPr/>
        <a:lstStyle/>
        <a:p>
          <a:endParaRPr lang="en-US"/>
        </a:p>
      </dgm:t>
    </dgm:pt>
    <dgm:pt modelId="{E54F9968-19F3-4EA3-8E18-D0FF326E3A4E}" type="parTrans" cxnId="{52AF8147-627C-4550-A8D3-E6BD40168842}">
      <dgm:prSet/>
      <dgm:spPr/>
      <dgm:t>
        <a:bodyPr/>
        <a:lstStyle/>
        <a:p>
          <a:endParaRPr lang="en-US"/>
        </a:p>
      </dgm:t>
    </dgm:pt>
    <dgm:pt modelId="{A4F8AACA-CF29-4437-9133-A71075E5F8CC}" type="sibTrans" cxnId="{52AF8147-627C-4550-A8D3-E6BD40168842}">
      <dgm:prSet/>
      <dgm:spPr/>
      <dgm:t>
        <a:bodyPr/>
        <a:lstStyle/>
        <a:p>
          <a:endParaRPr lang="en-US"/>
        </a:p>
      </dgm:t>
    </dgm:pt>
    <dgm:pt modelId="{CB7A8024-FFC2-4DCB-967D-1F0D1FD743FA}">
      <dgm:prSet custT="1"/>
      <dgm:spPr>
        <a:solidFill>
          <a:srgbClr val="9900FF"/>
        </a:solidFill>
      </dgm:spPr>
      <dgm:t>
        <a:bodyPr/>
        <a:lstStyle/>
        <a:p>
          <a:r>
            <a:rPr lang="en-GB" sz="1100" dirty="0">
              <a:latin typeface="Arial" panose="020B0604020202020204" pitchFamily="34" charset="0"/>
              <a:cs typeface="Arial" panose="020B0604020202020204" pitchFamily="34" charset="0"/>
            </a:rPr>
            <a:t>Provides project management experience </a:t>
          </a:r>
        </a:p>
      </dgm:t>
    </dgm:pt>
    <dgm:pt modelId="{D3E7E6FC-0C0C-487E-91F0-A933E16FDDB9}" type="parTrans" cxnId="{48437494-ABBC-4FF7-ADFC-F7E19AA71D66}">
      <dgm:prSet/>
      <dgm:spPr/>
      <dgm:t>
        <a:bodyPr/>
        <a:lstStyle/>
        <a:p>
          <a:endParaRPr lang="en-US"/>
        </a:p>
      </dgm:t>
    </dgm:pt>
    <dgm:pt modelId="{2A684425-4F8C-4288-8D41-5B4D578A80D7}" type="sibTrans" cxnId="{48437494-ABBC-4FF7-ADFC-F7E19AA71D66}">
      <dgm:prSet/>
      <dgm:spPr/>
      <dgm:t>
        <a:bodyPr/>
        <a:lstStyle/>
        <a:p>
          <a:endParaRPr lang="en-US"/>
        </a:p>
      </dgm:t>
    </dgm:pt>
    <dgm:pt modelId="{25E28102-C1FB-43BC-A04B-E64BE0856722}">
      <dgm:prSet custT="1"/>
      <dgm:spPr>
        <a:solidFill>
          <a:srgbClr val="9933FF"/>
        </a:solidFill>
      </dgm:spPr>
      <dgm:t>
        <a:bodyPr/>
        <a:lstStyle/>
        <a:p>
          <a:r>
            <a:rPr lang="en-GB" sz="1100" dirty="0">
              <a:latin typeface="Arial" panose="020B0604020202020204" pitchFamily="34" charset="0"/>
              <a:cs typeface="Arial" panose="020B0604020202020204" pitchFamily="34" charset="0"/>
            </a:rPr>
            <a:t>Supports  development for GU2 in year 2</a:t>
          </a:r>
        </a:p>
      </dgm:t>
    </dgm:pt>
    <dgm:pt modelId="{612F8076-FDE8-43D5-8E1D-33FCF9425D93}" type="parTrans" cxnId="{94510F01-7F0F-4C60-829B-1BD8B1C2DB98}">
      <dgm:prSet/>
      <dgm:spPr/>
      <dgm:t>
        <a:bodyPr/>
        <a:lstStyle/>
        <a:p>
          <a:endParaRPr lang="en-US"/>
        </a:p>
      </dgm:t>
    </dgm:pt>
    <dgm:pt modelId="{AD35E6F9-022B-4647-B911-164F5657AA84}" type="sibTrans" cxnId="{94510F01-7F0F-4C60-829B-1BD8B1C2DB98}">
      <dgm:prSet/>
      <dgm:spPr/>
      <dgm:t>
        <a:bodyPr/>
        <a:lstStyle/>
        <a:p>
          <a:endParaRPr lang="en-US"/>
        </a:p>
      </dgm:t>
    </dgm:pt>
    <dgm:pt modelId="{B5635CD1-6310-437F-A234-BF84E0C645AD}">
      <dgm:prSet custT="1"/>
      <dgm:spPr>
        <a:solidFill>
          <a:srgbClr val="9900FF"/>
        </a:solidFill>
      </dgm:spPr>
      <dgm:t>
        <a:bodyPr/>
        <a:lstStyle/>
        <a:p>
          <a:r>
            <a:rPr lang="en-GB" sz="1100" dirty="0">
              <a:latin typeface="Arial" panose="020B0604020202020204" pitchFamily="34" charset="0"/>
              <a:cs typeface="Arial" panose="020B0604020202020204" pitchFamily="34" charset="0"/>
            </a:rPr>
            <a:t>Opportunity practical based activities internally and externally</a:t>
          </a:r>
        </a:p>
      </dgm:t>
    </dgm:pt>
    <dgm:pt modelId="{85B4A58E-8F88-40D3-9659-C9068C3B6FE8}" type="parTrans" cxnId="{23EFC0FB-375A-496F-B84A-333F3527EBA2}">
      <dgm:prSet/>
      <dgm:spPr/>
      <dgm:t>
        <a:bodyPr/>
        <a:lstStyle/>
        <a:p>
          <a:endParaRPr lang="en-US"/>
        </a:p>
      </dgm:t>
    </dgm:pt>
    <dgm:pt modelId="{AA793630-928C-4E25-A057-79760B213AC8}" type="sibTrans" cxnId="{23EFC0FB-375A-496F-B84A-333F3527EBA2}">
      <dgm:prSet/>
      <dgm:spPr/>
      <dgm:t>
        <a:bodyPr/>
        <a:lstStyle/>
        <a:p>
          <a:endParaRPr lang="en-US"/>
        </a:p>
      </dgm:t>
    </dgm:pt>
    <dgm:pt modelId="{1FE9F3C5-8783-4E1E-BB58-ADE467055EE0}">
      <dgm:prSet custT="1"/>
      <dgm:spPr>
        <a:solidFill>
          <a:srgbClr val="9933FF"/>
        </a:solidFill>
      </dgm:spPr>
      <dgm:t>
        <a:bodyPr/>
        <a:lstStyle/>
        <a:p>
          <a:r>
            <a:rPr lang="en-GB" sz="1100" dirty="0">
              <a:latin typeface="Arial" panose="020B0604020202020204" pitchFamily="34" charset="0"/>
              <a:cs typeface="Arial" panose="020B0604020202020204" pitchFamily="34" charset="0"/>
            </a:rPr>
            <a:t>City Learning 4.0 agenda </a:t>
          </a:r>
        </a:p>
      </dgm:t>
    </dgm:pt>
    <dgm:pt modelId="{56082FF8-50B7-4DF0-8BAD-094CDB9760E8}" type="parTrans" cxnId="{B9E9E808-C30C-4E37-93A4-AA8839FF7046}">
      <dgm:prSet/>
      <dgm:spPr/>
      <dgm:t>
        <a:bodyPr/>
        <a:lstStyle/>
        <a:p>
          <a:endParaRPr lang="en-US"/>
        </a:p>
      </dgm:t>
    </dgm:pt>
    <dgm:pt modelId="{6189A4CB-465E-4F11-B568-B6EB181F94B5}" type="sibTrans" cxnId="{B9E9E808-C30C-4E37-93A4-AA8839FF7046}">
      <dgm:prSet/>
      <dgm:spPr/>
      <dgm:t>
        <a:bodyPr/>
        <a:lstStyle/>
        <a:p>
          <a:endParaRPr lang="en-US"/>
        </a:p>
      </dgm:t>
    </dgm:pt>
    <dgm:pt modelId="{FD32E57B-DA88-4D3A-B602-AFB91149DFEE}">
      <dgm:prSet/>
      <dgm:spPr/>
      <dgm:t>
        <a:bodyPr/>
        <a:lstStyle/>
        <a:p>
          <a:endParaRPr lang="en-US"/>
        </a:p>
      </dgm:t>
    </dgm:pt>
    <dgm:pt modelId="{FF953D2B-EFAC-41C9-89FE-D873EA3496C7}" type="parTrans" cxnId="{340B66F5-ECB2-405D-9AEA-DE39CCE8E347}">
      <dgm:prSet/>
      <dgm:spPr/>
      <dgm:t>
        <a:bodyPr/>
        <a:lstStyle/>
        <a:p>
          <a:endParaRPr lang="en-US"/>
        </a:p>
      </dgm:t>
    </dgm:pt>
    <dgm:pt modelId="{ADA79FC4-16B0-458D-A762-B4A0A24D4EE9}" type="sibTrans" cxnId="{340B66F5-ECB2-405D-9AEA-DE39CCE8E347}">
      <dgm:prSet/>
      <dgm:spPr/>
      <dgm:t>
        <a:bodyPr/>
        <a:lstStyle/>
        <a:p>
          <a:endParaRPr lang="en-US"/>
        </a:p>
      </dgm:t>
    </dgm:pt>
    <dgm:pt modelId="{01D3201F-A3C5-441D-98A9-83FA7F7E6B19}">
      <dgm:prSet phldrT="[Text]"/>
      <dgm:spPr>
        <a:solidFill>
          <a:srgbClr val="9933FF"/>
        </a:solidFill>
      </dgm:spPr>
      <dgm:t>
        <a:bodyPr/>
        <a:lstStyle/>
        <a:p>
          <a:endParaRPr lang="en-US" dirty="0"/>
        </a:p>
      </dgm:t>
    </dgm:pt>
    <dgm:pt modelId="{13557B4D-50DE-485D-8EA3-638E19A85172}" type="parTrans" cxnId="{A45319C4-8BDE-4483-97D8-174FB05590EB}">
      <dgm:prSet/>
      <dgm:spPr/>
      <dgm:t>
        <a:bodyPr/>
        <a:lstStyle/>
        <a:p>
          <a:endParaRPr lang="en-US"/>
        </a:p>
      </dgm:t>
    </dgm:pt>
    <dgm:pt modelId="{D379ADDA-E754-4D45-8214-19B46A13AF83}" type="sibTrans" cxnId="{A45319C4-8BDE-4483-97D8-174FB05590EB}">
      <dgm:prSet/>
      <dgm:spPr/>
      <dgm:t>
        <a:bodyPr/>
        <a:lstStyle/>
        <a:p>
          <a:endParaRPr lang="en-US"/>
        </a:p>
      </dgm:t>
    </dgm:pt>
    <dgm:pt modelId="{FBC90449-329D-4A4C-B7AF-9B749F5BCEB2}" type="pres">
      <dgm:prSet presAssocID="{D412EBB9-1A2B-411E-9340-37E6CD04BFC8}" presName="Name0" presStyleCnt="0">
        <dgm:presLayoutVars>
          <dgm:chMax val="1"/>
          <dgm:chPref val="1"/>
          <dgm:dir/>
          <dgm:animOne val="branch"/>
          <dgm:animLvl val="lvl"/>
        </dgm:presLayoutVars>
      </dgm:prSet>
      <dgm:spPr/>
    </dgm:pt>
    <dgm:pt modelId="{154BB072-A455-4A2F-9156-37089EE04AC4}" type="pres">
      <dgm:prSet presAssocID="{D28B019E-BD42-4AE7-AC88-A5A5947B910E}" presName="Parent" presStyleLbl="node0" presStyleIdx="0" presStyleCnt="1">
        <dgm:presLayoutVars>
          <dgm:chMax val="6"/>
          <dgm:chPref val="6"/>
        </dgm:presLayoutVars>
      </dgm:prSet>
      <dgm:spPr/>
    </dgm:pt>
    <dgm:pt modelId="{9B4A685A-7707-4499-B89D-81920BD1661F}" type="pres">
      <dgm:prSet presAssocID="{F441D993-180B-4C5F-9875-2A0A402E9824}" presName="Accent1" presStyleCnt="0"/>
      <dgm:spPr/>
    </dgm:pt>
    <dgm:pt modelId="{FEEFDE05-6A7F-47D0-8D30-7375AADDC657}" type="pres">
      <dgm:prSet presAssocID="{F441D993-180B-4C5F-9875-2A0A402E9824}" presName="Accent" presStyleLbl="bgShp" presStyleIdx="0" presStyleCnt="6"/>
      <dgm:spPr/>
    </dgm:pt>
    <dgm:pt modelId="{1D7A1892-9751-49B6-A0E3-68496F928C70}" type="pres">
      <dgm:prSet presAssocID="{F441D993-180B-4C5F-9875-2A0A402E9824}" presName="Child1" presStyleLbl="node1" presStyleIdx="0" presStyleCnt="6">
        <dgm:presLayoutVars>
          <dgm:chMax val="0"/>
          <dgm:chPref val="0"/>
          <dgm:bulletEnabled val="1"/>
        </dgm:presLayoutVars>
      </dgm:prSet>
      <dgm:spPr/>
    </dgm:pt>
    <dgm:pt modelId="{2DA1DCC3-C017-4039-A08C-0F49F189EE37}" type="pres">
      <dgm:prSet presAssocID="{1FE9F3C5-8783-4E1E-BB58-ADE467055EE0}" presName="Accent2" presStyleCnt="0"/>
      <dgm:spPr/>
    </dgm:pt>
    <dgm:pt modelId="{0EF057B5-BE9E-4286-9EEA-0E773EAFD2EB}" type="pres">
      <dgm:prSet presAssocID="{1FE9F3C5-8783-4E1E-BB58-ADE467055EE0}" presName="Accent" presStyleLbl="bgShp" presStyleIdx="1" presStyleCnt="6"/>
      <dgm:spPr/>
    </dgm:pt>
    <dgm:pt modelId="{7F7DCFBA-8B0E-451F-BF03-304FD87061A9}" type="pres">
      <dgm:prSet presAssocID="{1FE9F3C5-8783-4E1E-BB58-ADE467055EE0}" presName="Child2" presStyleLbl="node1" presStyleIdx="1" presStyleCnt="6">
        <dgm:presLayoutVars>
          <dgm:chMax val="0"/>
          <dgm:chPref val="0"/>
          <dgm:bulletEnabled val="1"/>
        </dgm:presLayoutVars>
      </dgm:prSet>
      <dgm:spPr/>
    </dgm:pt>
    <dgm:pt modelId="{95258543-5142-486D-B5DA-90FF9D31CD2C}" type="pres">
      <dgm:prSet presAssocID="{B5635CD1-6310-437F-A234-BF84E0C645AD}" presName="Accent3" presStyleCnt="0"/>
      <dgm:spPr/>
    </dgm:pt>
    <dgm:pt modelId="{707ED234-6B8E-4954-ACE9-9ADC004A237C}" type="pres">
      <dgm:prSet presAssocID="{B5635CD1-6310-437F-A234-BF84E0C645AD}" presName="Accent" presStyleLbl="bgShp" presStyleIdx="2" presStyleCnt="6"/>
      <dgm:spPr/>
    </dgm:pt>
    <dgm:pt modelId="{8044075C-0D13-4A9B-8424-F401787AB87F}" type="pres">
      <dgm:prSet presAssocID="{B5635CD1-6310-437F-A234-BF84E0C645AD}" presName="Child3" presStyleLbl="node1" presStyleIdx="2" presStyleCnt="6">
        <dgm:presLayoutVars>
          <dgm:chMax val="0"/>
          <dgm:chPref val="0"/>
          <dgm:bulletEnabled val="1"/>
        </dgm:presLayoutVars>
      </dgm:prSet>
      <dgm:spPr/>
    </dgm:pt>
    <dgm:pt modelId="{D7319330-8DD2-4DD0-8AA0-1C880F4E6D43}" type="pres">
      <dgm:prSet presAssocID="{25E28102-C1FB-43BC-A04B-E64BE0856722}" presName="Accent4" presStyleCnt="0"/>
      <dgm:spPr/>
    </dgm:pt>
    <dgm:pt modelId="{1624ED43-0790-4E3F-9C64-C79997937DBF}" type="pres">
      <dgm:prSet presAssocID="{25E28102-C1FB-43BC-A04B-E64BE0856722}" presName="Accent" presStyleLbl="bgShp" presStyleIdx="3" presStyleCnt="6"/>
      <dgm:spPr/>
    </dgm:pt>
    <dgm:pt modelId="{CCDF9B01-219D-4AF6-823D-5002EBD6C924}" type="pres">
      <dgm:prSet presAssocID="{25E28102-C1FB-43BC-A04B-E64BE0856722}" presName="Child4" presStyleLbl="node1" presStyleIdx="3" presStyleCnt="6">
        <dgm:presLayoutVars>
          <dgm:chMax val="0"/>
          <dgm:chPref val="0"/>
          <dgm:bulletEnabled val="1"/>
        </dgm:presLayoutVars>
      </dgm:prSet>
      <dgm:spPr/>
    </dgm:pt>
    <dgm:pt modelId="{3328952F-6507-47DE-8050-ADB5383DC936}" type="pres">
      <dgm:prSet presAssocID="{CB7A8024-FFC2-4DCB-967D-1F0D1FD743FA}" presName="Accent5" presStyleCnt="0"/>
      <dgm:spPr/>
    </dgm:pt>
    <dgm:pt modelId="{C636542C-B2C1-47E5-A447-B3B707EBFD0B}" type="pres">
      <dgm:prSet presAssocID="{CB7A8024-FFC2-4DCB-967D-1F0D1FD743FA}" presName="Accent" presStyleLbl="bgShp" presStyleIdx="4" presStyleCnt="6"/>
      <dgm:spPr/>
    </dgm:pt>
    <dgm:pt modelId="{0FC5403B-1066-4B1E-9359-EF2485532A84}" type="pres">
      <dgm:prSet presAssocID="{CB7A8024-FFC2-4DCB-967D-1F0D1FD743FA}" presName="Child5" presStyleLbl="node1" presStyleIdx="4" presStyleCnt="6">
        <dgm:presLayoutVars>
          <dgm:chMax val="0"/>
          <dgm:chPref val="0"/>
          <dgm:bulletEnabled val="1"/>
        </dgm:presLayoutVars>
      </dgm:prSet>
      <dgm:spPr/>
    </dgm:pt>
    <dgm:pt modelId="{EB29DB84-9A84-4168-89C5-F9A59ED65156}" type="pres">
      <dgm:prSet presAssocID="{F1C81AAB-1A9D-4CE6-8D88-BE4676483E5B}" presName="Accent6" presStyleCnt="0"/>
      <dgm:spPr/>
    </dgm:pt>
    <dgm:pt modelId="{620C8FEE-F00A-474C-9283-4B56B1D227B0}" type="pres">
      <dgm:prSet presAssocID="{F1C81AAB-1A9D-4CE6-8D88-BE4676483E5B}" presName="Accent" presStyleLbl="bgShp" presStyleIdx="5" presStyleCnt="6"/>
      <dgm:spPr/>
    </dgm:pt>
    <dgm:pt modelId="{6FC9914C-BE95-490C-869F-03C33A5FBB9C}" type="pres">
      <dgm:prSet presAssocID="{F1C81AAB-1A9D-4CE6-8D88-BE4676483E5B}" presName="Child6" presStyleLbl="node1" presStyleIdx="5" presStyleCnt="6">
        <dgm:presLayoutVars>
          <dgm:chMax val="0"/>
          <dgm:chPref val="0"/>
          <dgm:bulletEnabled val="1"/>
        </dgm:presLayoutVars>
      </dgm:prSet>
      <dgm:spPr/>
    </dgm:pt>
  </dgm:ptLst>
  <dgm:cxnLst>
    <dgm:cxn modelId="{94510F01-7F0F-4C60-829B-1BD8B1C2DB98}" srcId="{D28B019E-BD42-4AE7-AC88-A5A5947B910E}" destId="{25E28102-C1FB-43BC-A04B-E64BE0856722}" srcOrd="3" destOrd="0" parTransId="{612F8076-FDE8-43D5-8E1D-33FCF9425D93}" sibTransId="{AD35E6F9-022B-4647-B911-164F5657AA84}"/>
    <dgm:cxn modelId="{D711E506-A6FA-4ACD-998E-B9A1ACCA2DB6}" srcId="{D28B019E-BD42-4AE7-AC88-A5A5947B910E}" destId="{F1C81AAB-1A9D-4CE6-8D88-BE4676483E5B}" srcOrd="5" destOrd="0" parTransId="{6663DCCB-9450-41E3-8413-74C03AB83F53}" sibTransId="{FE386693-A8E0-49B3-BCC0-CA021EE2C0EB}"/>
    <dgm:cxn modelId="{B9E9E808-C30C-4E37-93A4-AA8839FF7046}" srcId="{D28B019E-BD42-4AE7-AC88-A5A5947B910E}" destId="{1FE9F3C5-8783-4E1E-BB58-ADE467055EE0}" srcOrd="1" destOrd="0" parTransId="{56082FF8-50B7-4DF0-8BAD-094CDB9760E8}" sibTransId="{6189A4CB-465E-4F11-B568-B6EB181F94B5}"/>
    <dgm:cxn modelId="{B7CF0628-1790-4671-B810-502CF02AECEC}" srcId="{01D3201F-A3C5-441D-98A9-83FA7F7E6B19}" destId="{E1994D2F-C624-4227-8144-88824FD3DA80}" srcOrd="3" destOrd="0" parTransId="{8BF57115-085B-4569-BBF7-FD2ADCCC5F22}" sibTransId="{00DDB7D2-A59A-4E32-9C3D-34EBA2DE5D88}"/>
    <dgm:cxn modelId="{34B41428-D18D-4F7A-BEF4-DAFC8632C51A}" type="presOf" srcId="{CB7A8024-FFC2-4DCB-967D-1F0D1FD743FA}" destId="{0FC5403B-1066-4B1E-9359-EF2485532A84}" srcOrd="0" destOrd="0" presId="urn:microsoft.com/office/officeart/2011/layout/HexagonRadial"/>
    <dgm:cxn modelId="{1D5B6F5E-8B96-454C-8A1D-DE2605087C74}" srcId="{01D3201F-A3C5-441D-98A9-83FA7F7E6B19}" destId="{163E784E-54E0-4FBF-BC36-055CE6784C86}" srcOrd="1" destOrd="0" parTransId="{C1424407-0B9F-40A0-90BF-F83AFDD8493A}" sibTransId="{D52468CA-F301-48E8-8A72-DF23C49C9C03}"/>
    <dgm:cxn modelId="{33E68765-5AEA-40E9-B105-AAD415A3C295}" type="presOf" srcId="{D412EBB9-1A2B-411E-9340-37E6CD04BFC8}" destId="{FBC90449-329D-4A4C-B7AF-9B749F5BCEB2}" srcOrd="0" destOrd="0" presId="urn:microsoft.com/office/officeart/2011/layout/HexagonRadial"/>
    <dgm:cxn modelId="{52AF8147-627C-4550-A8D3-E6BD40168842}" srcId="{01D3201F-A3C5-441D-98A9-83FA7F7E6B19}" destId="{EB245B4A-5EC0-4B18-B900-631D48598CBD}" srcOrd="4" destOrd="0" parTransId="{E54F9968-19F3-4EA3-8E18-D0FF326E3A4E}" sibTransId="{A4F8AACA-CF29-4437-9133-A71075E5F8CC}"/>
    <dgm:cxn modelId="{3340E14B-ED3B-45F1-ADB3-79D3D2AC9C24}" type="presOf" srcId="{1FE9F3C5-8783-4E1E-BB58-ADE467055EE0}" destId="{7F7DCFBA-8B0E-451F-BF03-304FD87061A9}" srcOrd="0" destOrd="0" presId="urn:microsoft.com/office/officeart/2011/layout/HexagonRadial"/>
    <dgm:cxn modelId="{5C650989-1CA7-4F20-9712-81B76467F132}" type="presOf" srcId="{D28B019E-BD42-4AE7-AC88-A5A5947B910E}" destId="{154BB072-A455-4A2F-9156-37089EE04AC4}" srcOrd="0" destOrd="0" presId="urn:microsoft.com/office/officeart/2011/layout/HexagonRadial"/>
    <dgm:cxn modelId="{25122F8A-C821-49C5-9C49-CA8F0AEFE596}" srcId="{01D3201F-A3C5-441D-98A9-83FA7F7E6B19}" destId="{9A66BA99-340B-4846-97CA-0271E52AC4AA}" srcOrd="2" destOrd="0" parTransId="{06F9464D-169D-4380-AB58-3BE193956866}" sibTransId="{BEB58D3A-0AA4-48BE-ABD0-D4BBA461228C}"/>
    <dgm:cxn modelId="{E4FFEB8C-BE14-497F-AC18-CE33633D1C45}" srcId="{D28B019E-BD42-4AE7-AC88-A5A5947B910E}" destId="{F441D993-180B-4C5F-9875-2A0A402E9824}" srcOrd="0" destOrd="0" parTransId="{6263B658-0365-4764-B111-531EC00ED8F6}" sibTransId="{1CD2DC0A-6270-4016-B0F8-345B6AF7433F}"/>
    <dgm:cxn modelId="{9AE9168D-F807-4DA9-B8AD-6A64300E64B4}" type="presOf" srcId="{F441D993-180B-4C5F-9875-2A0A402E9824}" destId="{1D7A1892-9751-49B6-A0E3-68496F928C70}" srcOrd="0" destOrd="0" presId="urn:microsoft.com/office/officeart/2011/layout/HexagonRadial"/>
    <dgm:cxn modelId="{9332EC8E-F41A-419F-BD32-B8E1A318395A}" type="presOf" srcId="{F1C81AAB-1A9D-4CE6-8D88-BE4676483E5B}" destId="{6FC9914C-BE95-490C-869F-03C33A5FBB9C}" srcOrd="0" destOrd="0" presId="urn:microsoft.com/office/officeart/2011/layout/HexagonRadial"/>
    <dgm:cxn modelId="{48437494-ABBC-4FF7-ADFC-F7E19AA71D66}" srcId="{D28B019E-BD42-4AE7-AC88-A5A5947B910E}" destId="{CB7A8024-FFC2-4DCB-967D-1F0D1FD743FA}" srcOrd="4" destOrd="0" parTransId="{D3E7E6FC-0C0C-487E-91F0-A933E16FDDB9}" sibTransId="{2A684425-4F8C-4288-8D41-5B4D578A80D7}"/>
    <dgm:cxn modelId="{4576D798-FA2E-4FE5-AB49-E9E0D88E3882}" type="presOf" srcId="{25E28102-C1FB-43BC-A04B-E64BE0856722}" destId="{CCDF9B01-219D-4AF6-823D-5002EBD6C924}" srcOrd="0" destOrd="0" presId="urn:microsoft.com/office/officeart/2011/layout/HexagonRadial"/>
    <dgm:cxn modelId="{10FED3AF-7D5B-49C7-B9D2-759A89B88EEA}" type="presOf" srcId="{B5635CD1-6310-437F-A234-BF84E0C645AD}" destId="{8044075C-0D13-4A9B-8424-F401787AB87F}" srcOrd="0" destOrd="0" presId="urn:microsoft.com/office/officeart/2011/layout/HexagonRadial"/>
    <dgm:cxn modelId="{A45319C4-8BDE-4483-97D8-174FB05590EB}" srcId="{D412EBB9-1A2B-411E-9340-37E6CD04BFC8}" destId="{01D3201F-A3C5-441D-98A9-83FA7F7E6B19}" srcOrd="1" destOrd="0" parTransId="{13557B4D-50DE-485D-8EA3-638E19A85172}" sibTransId="{D379ADDA-E754-4D45-8214-19B46A13AF83}"/>
    <dgm:cxn modelId="{B4F557C9-D52C-4A74-8A7D-6C68AE90A8A7}" srcId="{D412EBB9-1A2B-411E-9340-37E6CD04BFC8}" destId="{D28B019E-BD42-4AE7-AC88-A5A5947B910E}" srcOrd="0" destOrd="0" parTransId="{B5D7096D-10D1-456A-A411-AC49CA0BC58D}" sibTransId="{7AAD4792-6930-484D-939E-CA64C3B331DB}"/>
    <dgm:cxn modelId="{340B66F5-ECB2-405D-9AEA-DE39CCE8E347}" srcId="{01D3201F-A3C5-441D-98A9-83FA7F7E6B19}" destId="{FD32E57B-DA88-4D3A-B602-AFB91149DFEE}" srcOrd="0" destOrd="0" parTransId="{FF953D2B-EFAC-41C9-89FE-D873EA3496C7}" sibTransId="{ADA79FC4-16B0-458D-A762-B4A0A24D4EE9}"/>
    <dgm:cxn modelId="{23EFC0FB-375A-496F-B84A-333F3527EBA2}" srcId="{D28B019E-BD42-4AE7-AC88-A5A5947B910E}" destId="{B5635CD1-6310-437F-A234-BF84E0C645AD}" srcOrd="2" destOrd="0" parTransId="{85B4A58E-8F88-40D3-9659-C9068C3B6FE8}" sibTransId="{AA793630-928C-4E25-A057-79760B213AC8}"/>
    <dgm:cxn modelId="{B6F9FB69-2D56-4D6B-9A74-CAB80ED4A184}" type="presParOf" srcId="{FBC90449-329D-4A4C-B7AF-9B749F5BCEB2}" destId="{154BB072-A455-4A2F-9156-37089EE04AC4}" srcOrd="0" destOrd="0" presId="urn:microsoft.com/office/officeart/2011/layout/HexagonRadial"/>
    <dgm:cxn modelId="{13799394-F4B6-45E0-B004-936BCA8D3CF8}" type="presParOf" srcId="{FBC90449-329D-4A4C-B7AF-9B749F5BCEB2}" destId="{9B4A685A-7707-4499-B89D-81920BD1661F}" srcOrd="1" destOrd="0" presId="urn:microsoft.com/office/officeart/2011/layout/HexagonRadial"/>
    <dgm:cxn modelId="{D23F632E-034A-441F-98BB-7739B1FAE118}" type="presParOf" srcId="{9B4A685A-7707-4499-B89D-81920BD1661F}" destId="{FEEFDE05-6A7F-47D0-8D30-7375AADDC657}" srcOrd="0" destOrd="0" presId="urn:microsoft.com/office/officeart/2011/layout/HexagonRadial"/>
    <dgm:cxn modelId="{D5A0C359-A478-49C9-9212-19D0E69F6EF4}" type="presParOf" srcId="{FBC90449-329D-4A4C-B7AF-9B749F5BCEB2}" destId="{1D7A1892-9751-49B6-A0E3-68496F928C70}" srcOrd="2" destOrd="0" presId="urn:microsoft.com/office/officeart/2011/layout/HexagonRadial"/>
    <dgm:cxn modelId="{CE28EB93-A9CB-4298-AD96-E1A9D15E1B40}" type="presParOf" srcId="{FBC90449-329D-4A4C-B7AF-9B749F5BCEB2}" destId="{2DA1DCC3-C017-4039-A08C-0F49F189EE37}" srcOrd="3" destOrd="0" presId="urn:microsoft.com/office/officeart/2011/layout/HexagonRadial"/>
    <dgm:cxn modelId="{7F9F940F-CEE9-4669-9941-953D0995C9A9}" type="presParOf" srcId="{2DA1DCC3-C017-4039-A08C-0F49F189EE37}" destId="{0EF057B5-BE9E-4286-9EEA-0E773EAFD2EB}" srcOrd="0" destOrd="0" presId="urn:microsoft.com/office/officeart/2011/layout/HexagonRadial"/>
    <dgm:cxn modelId="{DDE6BF2A-A8E9-4733-AA37-99B7ADDF7B49}" type="presParOf" srcId="{FBC90449-329D-4A4C-B7AF-9B749F5BCEB2}" destId="{7F7DCFBA-8B0E-451F-BF03-304FD87061A9}" srcOrd="4" destOrd="0" presId="urn:microsoft.com/office/officeart/2011/layout/HexagonRadial"/>
    <dgm:cxn modelId="{67AB4A06-6D81-4DAC-A9B3-42D7082E716E}" type="presParOf" srcId="{FBC90449-329D-4A4C-B7AF-9B749F5BCEB2}" destId="{95258543-5142-486D-B5DA-90FF9D31CD2C}" srcOrd="5" destOrd="0" presId="urn:microsoft.com/office/officeart/2011/layout/HexagonRadial"/>
    <dgm:cxn modelId="{008E3016-1CFA-45ED-AABB-4EBA77A2CDD5}" type="presParOf" srcId="{95258543-5142-486D-B5DA-90FF9D31CD2C}" destId="{707ED234-6B8E-4954-ACE9-9ADC004A237C}" srcOrd="0" destOrd="0" presId="urn:microsoft.com/office/officeart/2011/layout/HexagonRadial"/>
    <dgm:cxn modelId="{BADEC866-58E3-47B2-8476-4099B94FEC6E}" type="presParOf" srcId="{FBC90449-329D-4A4C-B7AF-9B749F5BCEB2}" destId="{8044075C-0D13-4A9B-8424-F401787AB87F}" srcOrd="6" destOrd="0" presId="urn:microsoft.com/office/officeart/2011/layout/HexagonRadial"/>
    <dgm:cxn modelId="{7ACBCFCD-5E76-4D3A-BD90-1FC740F79B8A}" type="presParOf" srcId="{FBC90449-329D-4A4C-B7AF-9B749F5BCEB2}" destId="{D7319330-8DD2-4DD0-8AA0-1C880F4E6D43}" srcOrd="7" destOrd="0" presId="urn:microsoft.com/office/officeart/2011/layout/HexagonRadial"/>
    <dgm:cxn modelId="{A6B70D37-C4D1-471D-9293-D1CE9A3B0D25}" type="presParOf" srcId="{D7319330-8DD2-4DD0-8AA0-1C880F4E6D43}" destId="{1624ED43-0790-4E3F-9C64-C79997937DBF}" srcOrd="0" destOrd="0" presId="urn:microsoft.com/office/officeart/2011/layout/HexagonRadial"/>
    <dgm:cxn modelId="{3D0B6871-F1D1-436D-A3E6-15299C791697}" type="presParOf" srcId="{FBC90449-329D-4A4C-B7AF-9B749F5BCEB2}" destId="{CCDF9B01-219D-4AF6-823D-5002EBD6C924}" srcOrd="8" destOrd="0" presId="urn:microsoft.com/office/officeart/2011/layout/HexagonRadial"/>
    <dgm:cxn modelId="{CFD1C230-160D-42DF-8E6C-CA5013FB697B}" type="presParOf" srcId="{FBC90449-329D-4A4C-B7AF-9B749F5BCEB2}" destId="{3328952F-6507-47DE-8050-ADB5383DC936}" srcOrd="9" destOrd="0" presId="urn:microsoft.com/office/officeart/2011/layout/HexagonRadial"/>
    <dgm:cxn modelId="{15751DA6-E5F5-449B-B5B2-1A51EA4CACE2}" type="presParOf" srcId="{3328952F-6507-47DE-8050-ADB5383DC936}" destId="{C636542C-B2C1-47E5-A447-B3B707EBFD0B}" srcOrd="0" destOrd="0" presId="urn:microsoft.com/office/officeart/2011/layout/HexagonRadial"/>
    <dgm:cxn modelId="{37029084-DC69-49D4-BDEF-3EA1D490F535}" type="presParOf" srcId="{FBC90449-329D-4A4C-B7AF-9B749F5BCEB2}" destId="{0FC5403B-1066-4B1E-9359-EF2485532A84}" srcOrd="10" destOrd="0" presId="urn:microsoft.com/office/officeart/2011/layout/HexagonRadial"/>
    <dgm:cxn modelId="{F1C4E307-61F6-4ED4-A47C-54C10D4230AF}" type="presParOf" srcId="{FBC90449-329D-4A4C-B7AF-9B749F5BCEB2}" destId="{EB29DB84-9A84-4168-89C5-F9A59ED65156}" srcOrd="11" destOrd="0" presId="urn:microsoft.com/office/officeart/2011/layout/HexagonRadial"/>
    <dgm:cxn modelId="{C3EDC79A-31F8-493B-9D81-C0BE4A56A7A2}" type="presParOf" srcId="{EB29DB84-9A84-4168-89C5-F9A59ED65156}" destId="{620C8FEE-F00A-474C-9283-4B56B1D227B0}" srcOrd="0" destOrd="0" presId="urn:microsoft.com/office/officeart/2011/layout/HexagonRadial"/>
    <dgm:cxn modelId="{448C903E-FB05-44C1-B48F-642E440B8DCF}" type="presParOf" srcId="{FBC90449-329D-4A4C-B7AF-9B749F5BCEB2}" destId="{6FC9914C-BE95-490C-869F-03C33A5FBB9C}"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12242F-9AE1-46BF-8405-DCA8BC1FCA1D}">
      <dsp:nvSpPr>
        <dsp:cNvPr id="0" name=""/>
        <dsp:cNvSpPr/>
      </dsp:nvSpPr>
      <dsp:spPr>
        <a:xfrm>
          <a:off x="802" y="240109"/>
          <a:ext cx="3451950" cy="4142340"/>
        </a:xfrm>
        <a:prstGeom prst="roundRect">
          <a:avLst>
            <a:gd name="adj" fmla="val 5000"/>
          </a:avLst>
        </a:prstGeom>
        <a:solidFill>
          <a:srgbClr val="9900FF"/>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133731" rIns="173355" bIns="0" numCol="1" spcCol="1270" anchor="t" anchorCtr="0">
          <a:noAutofit/>
        </a:bodyPr>
        <a:lstStyle/>
        <a:p>
          <a:pPr marL="0" lvl="0" indent="0" algn="r" defTabSz="1733550">
            <a:lnSpc>
              <a:spcPct val="90000"/>
            </a:lnSpc>
            <a:spcBef>
              <a:spcPct val="0"/>
            </a:spcBef>
            <a:spcAft>
              <a:spcPct val="35000"/>
            </a:spcAft>
            <a:buNone/>
          </a:pPr>
          <a:r>
            <a:rPr lang="en-US" sz="3900" kern="1200" dirty="0"/>
            <a:t>LO1</a:t>
          </a:r>
        </a:p>
      </dsp:txBody>
      <dsp:txXfrm rot="16200000">
        <a:off x="-1352362" y="1593273"/>
        <a:ext cx="3396719" cy="690390"/>
      </dsp:txXfrm>
    </dsp:sp>
    <dsp:sp modelId="{AE427300-9285-4BEE-8151-604BA52F24D2}">
      <dsp:nvSpPr>
        <dsp:cNvPr id="0" name=""/>
        <dsp:cNvSpPr/>
      </dsp:nvSpPr>
      <dsp:spPr>
        <a:xfrm>
          <a:off x="691192" y="240109"/>
          <a:ext cx="2571703" cy="4142340"/>
        </a:xfrm>
        <a:prstGeom prst="rect">
          <a:avLst/>
        </a:prstGeom>
        <a:noFill/>
        <a:ln>
          <a:noFill/>
        </a:ln>
        <a:effectLst/>
        <a:scene3d>
          <a:camera prst="orthographicFront"/>
          <a:lightRig rig="threePt" dir="t">
            <a:rot lat="0" lon="0" rev="7500000"/>
          </a:lightRig>
        </a:scene3d>
        <a:sp3d/>
      </dsp:spPr>
      <dsp:style>
        <a:lnRef idx="0">
          <a:scrgbClr r="0" g="0" b="0"/>
        </a:lnRef>
        <a:fillRef idx="3">
          <a:scrgbClr r="0" g="0" b="0"/>
        </a:fillRef>
        <a:effectRef idx="2">
          <a:scrgbClr r="0" g="0" b="0"/>
        </a:effectRef>
        <a:fontRef idx="minor">
          <a:schemeClr val="lt1"/>
        </a:fontRef>
      </dsp:style>
      <dsp:txBody>
        <a:bodyPr spcFirstLastPara="0" vert="horz" wrap="square" lIns="0" tIns="51435" rIns="0" bIns="0" numCol="1" spcCol="1270" anchor="t" anchorCtr="0">
          <a:noAutofit/>
        </a:bodyPr>
        <a:lstStyle/>
        <a:p>
          <a:pPr marL="0" lvl="0" indent="0" algn="l" defTabSz="755650">
            <a:lnSpc>
              <a:spcPct val="90000"/>
            </a:lnSpc>
            <a:spcBef>
              <a:spcPct val="0"/>
            </a:spcBef>
            <a:spcAft>
              <a:spcPct val="35000"/>
            </a:spcAft>
            <a:buNone/>
          </a:pPr>
          <a:r>
            <a:rPr lang="en-US" sz="1700" b="1" kern="1200" dirty="0"/>
            <a:t>Developing Entrepreneurship Skills:</a:t>
          </a:r>
        </a:p>
        <a:p>
          <a:pPr marL="0" lvl="0" indent="0" algn="l" defTabSz="666750">
            <a:lnSpc>
              <a:spcPct val="90000"/>
            </a:lnSpc>
            <a:spcBef>
              <a:spcPct val="0"/>
            </a:spcBef>
            <a:spcAft>
              <a:spcPct val="35000"/>
            </a:spcAft>
            <a:buNone/>
          </a:pPr>
          <a:endParaRPr lang="en-US" sz="1500" kern="1200" dirty="0"/>
        </a:p>
        <a:p>
          <a:pPr marL="0" lvl="0" indent="0" algn="l" defTabSz="666750">
            <a:lnSpc>
              <a:spcPct val="90000"/>
            </a:lnSpc>
            <a:spcBef>
              <a:spcPct val="0"/>
            </a:spcBef>
            <a:spcAft>
              <a:spcPct val="35000"/>
            </a:spcAft>
            <a:buNone/>
          </a:pPr>
          <a:r>
            <a:rPr lang="en-US" sz="1500" kern="1200" dirty="0"/>
            <a:t>Characteristics of an entrepreneur and reasons for and against becoming one.</a:t>
          </a:r>
        </a:p>
        <a:p>
          <a:pPr marL="0" lvl="0" indent="0" algn="l" defTabSz="666750">
            <a:lnSpc>
              <a:spcPct val="90000"/>
            </a:lnSpc>
            <a:spcBef>
              <a:spcPct val="0"/>
            </a:spcBef>
            <a:spcAft>
              <a:spcPct val="35000"/>
            </a:spcAft>
            <a:buNone/>
          </a:pPr>
          <a:r>
            <a:rPr lang="en-US" sz="1500" kern="1200" dirty="0"/>
            <a:t>Self assessment, audits and identifying areas for development</a:t>
          </a:r>
        </a:p>
        <a:p>
          <a:pPr marL="0" lvl="0" indent="0" algn="l" defTabSz="666750">
            <a:lnSpc>
              <a:spcPct val="90000"/>
            </a:lnSpc>
            <a:spcBef>
              <a:spcPct val="0"/>
            </a:spcBef>
            <a:spcAft>
              <a:spcPct val="35000"/>
            </a:spcAft>
            <a:buNone/>
          </a:pPr>
          <a:r>
            <a:rPr lang="en-US" sz="1500" kern="1200" dirty="0"/>
            <a:t>Creating an entrepreneurial action plan and implementation</a:t>
          </a:r>
        </a:p>
        <a:p>
          <a:pPr marL="0" lvl="0" indent="0" algn="l" defTabSz="666750">
            <a:lnSpc>
              <a:spcPct val="90000"/>
            </a:lnSpc>
            <a:spcBef>
              <a:spcPct val="0"/>
            </a:spcBef>
            <a:spcAft>
              <a:spcPct val="35000"/>
            </a:spcAft>
            <a:buNone/>
          </a:pPr>
          <a:r>
            <a:rPr lang="en-US" sz="1500" kern="1200" dirty="0"/>
            <a:t>Identifying employability strengths and experiences</a:t>
          </a:r>
        </a:p>
        <a:p>
          <a:pPr marL="0" lvl="0" indent="0" algn="l" defTabSz="666750">
            <a:lnSpc>
              <a:spcPct val="90000"/>
            </a:lnSpc>
            <a:spcBef>
              <a:spcPct val="0"/>
            </a:spcBef>
            <a:spcAft>
              <a:spcPct val="35000"/>
            </a:spcAft>
            <a:buNone/>
          </a:pPr>
          <a:r>
            <a:rPr lang="en-US" sz="1500" kern="1200" dirty="0"/>
            <a:t>Reflection of personal development</a:t>
          </a:r>
        </a:p>
        <a:p>
          <a:pPr marL="0" lvl="0" indent="0" algn="l" defTabSz="666750">
            <a:lnSpc>
              <a:spcPct val="90000"/>
            </a:lnSpc>
            <a:spcBef>
              <a:spcPct val="0"/>
            </a:spcBef>
            <a:spcAft>
              <a:spcPct val="35000"/>
            </a:spcAft>
            <a:buNone/>
          </a:pPr>
          <a:endParaRPr lang="en-US" sz="1100" kern="1200" dirty="0"/>
        </a:p>
        <a:p>
          <a:pPr marL="0" lvl="0" indent="0" algn="l" defTabSz="755650">
            <a:lnSpc>
              <a:spcPct val="90000"/>
            </a:lnSpc>
            <a:spcBef>
              <a:spcPct val="0"/>
            </a:spcBef>
            <a:spcAft>
              <a:spcPct val="35000"/>
            </a:spcAft>
            <a:buNone/>
          </a:pPr>
          <a:endParaRPr lang="en-US" sz="1700" kern="1200" dirty="0"/>
        </a:p>
        <a:p>
          <a:pPr marL="0" lvl="0" indent="0" algn="l" defTabSz="755650">
            <a:lnSpc>
              <a:spcPct val="90000"/>
            </a:lnSpc>
            <a:spcBef>
              <a:spcPct val="0"/>
            </a:spcBef>
            <a:spcAft>
              <a:spcPct val="35000"/>
            </a:spcAft>
            <a:buNone/>
          </a:pPr>
          <a:endParaRPr lang="en-US" sz="1700" kern="1200" dirty="0"/>
        </a:p>
      </dsp:txBody>
      <dsp:txXfrm>
        <a:off x="691192" y="240109"/>
        <a:ext cx="2571703" cy="4142340"/>
      </dsp:txXfrm>
    </dsp:sp>
    <dsp:sp modelId="{13290C84-2525-4573-9916-5AD84BCD7CF9}">
      <dsp:nvSpPr>
        <dsp:cNvPr id="0" name=""/>
        <dsp:cNvSpPr/>
      </dsp:nvSpPr>
      <dsp:spPr>
        <a:xfrm>
          <a:off x="3573571" y="240109"/>
          <a:ext cx="3451950" cy="4142340"/>
        </a:xfrm>
        <a:prstGeom prst="roundRect">
          <a:avLst>
            <a:gd name="adj" fmla="val 5000"/>
          </a:avLst>
        </a:prstGeom>
        <a:solidFill>
          <a:srgbClr val="9900FF"/>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133731" rIns="173355" bIns="0" numCol="1" spcCol="1270" anchor="t" anchorCtr="0">
          <a:noAutofit/>
        </a:bodyPr>
        <a:lstStyle/>
        <a:p>
          <a:pPr marL="0" lvl="0" indent="0" algn="r" defTabSz="1733550">
            <a:lnSpc>
              <a:spcPct val="90000"/>
            </a:lnSpc>
            <a:spcBef>
              <a:spcPct val="0"/>
            </a:spcBef>
            <a:spcAft>
              <a:spcPct val="35000"/>
            </a:spcAft>
            <a:buNone/>
          </a:pPr>
          <a:r>
            <a:rPr lang="en-US" sz="3900" kern="1200" dirty="0"/>
            <a:t>Lo1-Lo4</a:t>
          </a:r>
        </a:p>
      </dsp:txBody>
      <dsp:txXfrm rot="16200000">
        <a:off x="2220406" y="1593273"/>
        <a:ext cx="3396719" cy="690390"/>
      </dsp:txXfrm>
    </dsp:sp>
    <dsp:sp modelId="{2B764C84-EDBB-496F-81B9-AE2E4865A842}">
      <dsp:nvSpPr>
        <dsp:cNvPr id="0" name=""/>
        <dsp:cNvSpPr/>
      </dsp:nvSpPr>
      <dsp:spPr>
        <a:xfrm rot="5400000">
          <a:off x="3286356" y="3533414"/>
          <a:ext cx="608948" cy="517792"/>
        </a:xfrm>
        <a:prstGeom prst="flowChartExtra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9980D12E-E9B5-4E24-9107-0C432A34DB81}">
      <dsp:nvSpPr>
        <dsp:cNvPr id="0" name=""/>
        <dsp:cNvSpPr/>
      </dsp:nvSpPr>
      <dsp:spPr>
        <a:xfrm>
          <a:off x="4263961" y="240109"/>
          <a:ext cx="2571703" cy="4142340"/>
        </a:xfrm>
        <a:prstGeom prst="rect">
          <a:avLst/>
        </a:prstGeom>
        <a:noFill/>
        <a:ln>
          <a:noFill/>
        </a:ln>
        <a:effectLst/>
        <a:scene3d>
          <a:camera prst="orthographicFront"/>
          <a:lightRig rig="threePt" dir="t">
            <a:rot lat="0" lon="0" rev="7500000"/>
          </a:lightRig>
        </a:scene3d>
        <a:sp3d/>
      </dsp:spPr>
      <dsp:style>
        <a:lnRef idx="0">
          <a:scrgbClr r="0" g="0" b="0"/>
        </a:lnRef>
        <a:fillRef idx="3">
          <a:scrgbClr r="0" g="0" b="0"/>
        </a:fillRef>
        <a:effectRef idx="2">
          <a:scrgbClr r="0" g="0" b="0"/>
        </a:effectRef>
        <a:fontRef idx="minor">
          <a:schemeClr val="lt1"/>
        </a:fontRef>
      </dsp:style>
      <dsp:txBody>
        <a:bodyPr spcFirstLastPara="0" vert="horz" wrap="square" lIns="0" tIns="58293" rIns="0" bIns="0" numCol="1" spcCol="1270" anchor="t" anchorCtr="0">
          <a:noAutofit/>
        </a:bodyPr>
        <a:lstStyle/>
        <a:p>
          <a:pPr marL="0" lvl="0" indent="0" algn="l" defTabSz="755650">
            <a:lnSpc>
              <a:spcPct val="90000"/>
            </a:lnSpc>
            <a:spcBef>
              <a:spcPct val="0"/>
            </a:spcBef>
            <a:spcAft>
              <a:spcPct val="35000"/>
            </a:spcAft>
            <a:buNone/>
          </a:pPr>
          <a:r>
            <a:rPr lang="en-US" sz="1700" b="1" kern="1200" dirty="0"/>
            <a:t>Preparing and Presenting a Formal Business Plan:</a:t>
          </a:r>
        </a:p>
        <a:p>
          <a:pPr marL="0" lvl="0" indent="0" algn="l" defTabSz="755650">
            <a:lnSpc>
              <a:spcPct val="90000"/>
            </a:lnSpc>
            <a:spcBef>
              <a:spcPct val="0"/>
            </a:spcBef>
            <a:spcAft>
              <a:spcPct val="35000"/>
            </a:spcAft>
            <a:buNone/>
          </a:pPr>
          <a:endParaRPr lang="en-GB" sz="1500" kern="1200" dirty="0"/>
        </a:p>
        <a:p>
          <a:pPr marL="0" lvl="0" indent="0" algn="l" defTabSz="755650">
            <a:lnSpc>
              <a:spcPct val="90000"/>
            </a:lnSpc>
            <a:spcBef>
              <a:spcPct val="0"/>
            </a:spcBef>
            <a:spcAft>
              <a:spcPct val="35000"/>
            </a:spcAft>
            <a:buNone/>
          </a:pPr>
          <a:r>
            <a:rPr lang="en-GB" sz="1500" kern="1200" dirty="0"/>
            <a:t>Personal &amp; Business Details</a:t>
          </a:r>
          <a:endParaRPr lang="en-US" sz="1500" kern="1200" dirty="0"/>
        </a:p>
        <a:p>
          <a:pPr marL="0" lvl="0" indent="0" algn="l" defTabSz="666750">
            <a:lnSpc>
              <a:spcPct val="90000"/>
            </a:lnSpc>
            <a:spcBef>
              <a:spcPct val="0"/>
            </a:spcBef>
            <a:spcAft>
              <a:spcPct val="35000"/>
            </a:spcAft>
            <a:buNone/>
          </a:pPr>
          <a:r>
            <a:rPr lang="en-GB" sz="1500" kern="1200" dirty="0"/>
            <a:t>Business Idea &amp; Market Analysis</a:t>
          </a:r>
          <a:endParaRPr lang="en-US" sz="1500" kern="1200" dirty="0"/>
        </a:p>
        <a:p>
          <a:pPr marL="0" lvl="0" indent="0" algn="l" defTabSz="666750">
            <a:lnSpc>
              <a:spcPct val="90000"/>
            </a:lnSpc>
            <a:spcBef>
              <a:spcPct val="0"/>
            </a:spcBef>
            <a:spcAft>
              <a:spcPct val="35000"/>
            </a:spcAft>
            <a:buNone/>
          </a:pPr>
          <a:r>
            <a:rPr lang="en-GB" sz="1500" kern="1200" dirty="0"/>
            <a:t>Resource Requirements</a:t>
          </a:r>
          <a:endParaRPr lang="en-US" sz="1500" kern="1200" dirty="0"/>
        </a:p>
        <a:p>
          <a:pPr marL="0" lvl="0" indent="0" algn="l" defTabSz="666750">
            <a:lnSpc>
              <a:spcPct val="90000"/>
            </a:lnSpc>
            <a:spcBef>
              <a:spcPct val="0"/>
            </a:spcBef>
            <a:spcAft>
              <a:spcPct val="35000"/>
            </a:spcAft>
            <a:buNone/>
          </a:pPr>
          <a:r>
            <a:rPr lang="en-GB" sz="1500" kern="1200" dirty="0"/>
            <a:t>Regulation &amp; Legislation</a:t>
          </a:r>
          <a:endParaRPr lang="en-US" sz="1500" kern="1200" dirty="0"/>
        </a:p>
        <a:p>
          <a:pPr marL="0" lvl="0" indent="0" algn="l" defTabSz="666750">
            <a:lnSpc>
              <a:spcPct val="90000"/>
            </a:lnSpc>
            <a:spcBef>
              <a:spcPct val="0"/>
            </a:spcBef>
            <a:spcAft>
              <a:spcPct val="35000"/>
            </a:spcAft>
            <a:buNone/>
          </a:pPr>
          <a:r>
            <a:rPr lang="en-GB" sz="1500" kern="1200" dirty="0"/>
            <a:t>Financial Analysis</a:t>
          </a:r>
        </a:p>
        <a:p>
          <a:pPr marL="0" lvl="0" indent="0" algn="l" defTabSz="666750">
            <a:lnSpc>
              <a:spcPct val="90000"/>
            </a:lnSpc>
            <a:spcBef>
              <a:spcPct val="0"/>
            </a:spcBef>
            <a:spcAft>
              <a:spcPct val="35000"/>
            </a:spcAft>
            <a:buNone/>
          </a:pPr>
          <a:r>
            <a:rPr lang="en-GB" sz="1500" kern="1200" dirty="0"/>
            <a:t>Appendices</a:t>
          </a:r>
        </a:p>
        <a:p>
          <a:pPr marL="0" lvl="0" indent="0" algn="l" defTabSz="666750">
            <a:lnSpc>
              <a:spcPct val="90000"/>
            </a:lnSpc>
            <a:spcBef>
              <a:spcPct val="0"/>
            </a:spcBef>
            <a:spcAft>
              <a:spcPct val="35000"/>
            </a:spcAft>
            <a:buNone/>
          </a:pPr>
          <a:endParaRPr lang="en-GB" sz="1500" kern="1200" dirty="0"/>
        </a:p>
        <a:p>
          <a:pPr marL="0" lvl="0" indent="0" algn="l" defTabSz="666750">
            <a:lnSpc>
              <a:spcPct val="90000"/>
            </a:lnSpc>
            <a:spcBef>
              <a:spcPct val="0"/>
            </a:spcBef>
            <a:spcAft>
              <a:spcPct val="35000"/>
            </a:spcAft>
            <a:buNone/>
          </a:pPr>
          <a:endParaRPr lang="en-GB" sz="1500" kern="1200" dirty="0"/>
        </a:p>
        <a:p>
          <a:pPr marL="0" lvl="0" indent="0" algn="l" defTabSz="666750">
            <a:lnSpc>
              <a:spcPct val="90000"/>
            </a:lnSpc>
            <a:spcBef>
              <a:spcPct val="0"/>
            </a:spcBef>
            <a:spcAft>
              <a:spcPct val="35000"/>
            </a:spcAft>
            <a:buNone/>
          </a:pPr>
          <a:endParaRPr lang="en-GB" sz="1500" kern="1200" dirty="0"/>
        </a:p>
        <a:p>
          <a:pPr marL="0" lvl="0" indent="0" algn="l" defTabSz="666750">
            <a:lnSpc>
              <a:spcPct val="90000"/>
            </a:lnSpc>
            <a:spcBef>
              <a:spcPct val="0"/>
            </a:spcBef>
            <a:spcAft>
              <a:spcPct val="35000"/>
            </a:spcAft>
            <a:buNone/>
          </a:pPr>
          <a:endParaRPr lang="en-GB" sz="1500" kern="1200" dirty="0"/>
        </a:p>
        <a:p>
          <a:pPr marL="0" lvl="0" indent="0" algn="l" defTabSz="666750">
            <a:lnSpc>
              <a:spcPct val="90000"/>
            </a:lnSpc>
            <a:spcBef>
              <a:spcPct val="0"/>
            </a:spcBef>
            <a:spcAft>
              <a:spcPct val="35000"/>
            </a:spcAft>
            <a:buNone/>
          </a:pPr>
          <a:endParaRPr lang="en-US" sz="1500" kern="1200" dirty="0"/>
        </a:p>
        <a:p>
          <a:pPr marL="0" lvl="0" indent="0" algn="l" defTabSz="666750">
            <a:lnSpc>
              <a:spcPct val="90000"/>
            </a:lnSpc>
            <a:spcBef>
              <a:spcPct val="0"/>
            </a:spcBef>
            <a:spcAft>
              <a:spcPct val="35000"/>
            </a:spcAft>
            <a:buNone/>
          </a:pPr>
          <a:endParaRPr lang="en-US" sz="1500" kern="1200" dirty="0"/>
        </a:p>
        <a:p>
          <a:pPr marL="0" lvl="0" indent="0" algn="l" defTabSz="666750">
            <a:lnSpc>
              <a:spcPct val="90000"/>
            </a:lnSpc>
            <a:spcBef>
              <a:spcPct val="0"/>
            </a:spcBef>
            <a:spcAft>
              <a:spcPct val="35000"/>
            </a:spcAft>
            <a:buNone/>
          </a:pPr>
          <a:endParaRPr lang="en-US" sz="1500" kern="1200" dirty="0"/>
        </a:p>
        <a:p>
          <a:pPr marL="0" lvl="0" indent="0" algn="l" defTabSz="666750">
            <a:lnSpc>
              <a:spcPct val="90000"/>
            </a:lnSpc>
            <a:spcBef>
              <a:spcPct val="0"/>
            </a:spcBef>
            <a:spcAft>
              <a:spcPct val="35000"/>
            </a:spcAft>
            <a:buNone/>
          </a:pPr>
          <a:endParaRPr lang="en-US" sz="1500" kern="1200" dirty="0"/>
        </a:p>
      </dsp:txBody>
      <dsp:txXfrm>
        <a:off x="4263961" y="240109"/>
        <a:ext cx="2571703" cy="4142340"/>
      </dsp:txXfrm>
    </dsp:sp>
    <dsp:sp modelId="{8D5E1B95-19AC-4B6F-A554-DB914B4BD6D2}">
      <dsp:nvSpPr>
        <dsp:cNvPr id="0" name=""/>
        <dsp:cNvSpPr/>
      </dsp:nvSpPr>
      <dsp:spPr>
        <a:xfrm>
          <a:off x="7147134" y="240109"/>
          <a:ext cx="3451950" cy="4142340"/>
        </a:xfrm>
        <a:prstGeom prst="roundRect">
          <a:avLst>
            <a:gd name="adj" fmla="val 5000"/>
          </a:avLst>
        </a:prstGeom>
        <a:solidFill>
          <a:srgbClr val="9933FF"/>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133731" rIns="173355" bIns="0" numCol="1" spcCol="1270" anchor="t" anchorCtr="0">
          <a:noAutofit/>
        </a:bodyPr>
        <a:lstStyle/>
        <a:p>
          <a:pPr marL="0" lvl="0" indent="0" algn="r" defTabSz="1733550">
            <a:lnSpc>
              <a:spcPct val="90000"/>
            </a:lnSpc>
            <a:spcBef>
              <a:spcPct val="0"/>
            </a:spcBef>
            <a:spcAft>
              <a:spcPct val="35000"/>
            </a:spcAft>
            <a:buNone/>
          </a:pPr>
          <a:r>
            <a:rPr lang="en-US" sz="3900" kern="1200" dirty="0"/>
            <a:t>Lo2</a:t>
          </a:r>
        </a:p>
      </dsp:txBody>
      <dsp:txXfrm rot="16200000">
        <a:off x="5793969" y="1593273"/>
        <a:ext cx="3396719" cy="690390"/>
      </dsp:txXfrm>
    </dsp:sp>
    <dsp:sp modelId="{5BFA928B-9374-4D31-A347-E4495322F009}">
      <dsp:nvSpPr>
        <dsp:cNvPr id="0" name=""/>
        <dsp:cNvSpPr/>
      </dsp:nvSpPr>
      <dsp:spPr>
        <a:xfrm rot="5400000">
          <a:off x="6859125" y="3533414"/>
          <a:ext cx="608948" cy="517792"/>
        </a:xfrm>
        <a:prstGeom prst="flowChartExtra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CBE5D677-F518-4A00-9A2B-9B09E7866EEA}">
      <dsp:nvSpPr>
        <dsp:cNvPr id="0" name=""/>
        <dsp:cNvSpPr/>
      </dsp:nvSpPr>
      <dsp:spPr>
        <a:xfrm>
          <a:off x="7837524" y="240109"/>
          <a:ext cx="2571703" cy="4142340"/>
        </a:xfrm>
        <a:prstGeom prst="rect">
          <a:avLst/>
        </a:prstGeom>
        <a:noFill/>
        <a:ln>
          <a:noFill/>
        </a:ln>
        <a:effectLst/>
        <a:scene3d>
          <a:camera prst="orthographicFront"/>
          <a:lightRig rig="threePt" dir="t">
            <a:rot lat="0" lon="0" rev="7500000"/>
          </a:lightRig>
        </a:scene3d>
        <a:sp3d/>
      </dsp:spPr>
      <dsp:style>
        <a:lnRef idx="0">
          <a:scrgbClr r="0" g="0" b="0"/>
        </a:lnRef>
        <a:fillRef idx="3">
          <a:scrgbClr r="0" g="0" b="0"/>
        </a:fillRef>
        <a:effectRef idx="2">
          <a:scrgbClr r="0" g="0" b="0"/>
        </a:effectRef>
        <a:fontRef idx="minor">
          <a:schemeClr val="lt1"/>
        </a:fontRef>
      </dsp:style>
      <dsp:txBody>
        <a:bodyPr spcFirstLastPara="0" vert="horz" wrap="square" lIns="0" tIns="58293" rIns="0" bIns="0" numCol="1" spcCol="1270" anchor="t" anchorCtr="0">
          <a:noAutofit/>
        </a:bodyPr>
        <a:lstStyle/>
        <a:p>
          <a:pPr marL="0" lvl="0" indent="0" algn="l" defTabSz="755650">
            <a:lnSpc>
              <a:spcPct val="90000"/>
            </a:lnSpc>
            <a:spcBef>
              <a:spcPct val="0"/>
            </a:spcBef>
            <a:spcAft>
              <a:spcPct val="35000"/>
            </a:spcAft>
            <a:buNone/>
          </a:pPr>
          <a:r>
            <a:rPr lang="en-US" sz="1700" b="1" kern="1200" dirty="0"/>
            <a:t>Developing Entrepreneurship Skills:</a:t>
          </a:r>
        </a:p>
        <a:p>
          <a:pPr marL="0" lvl="0" indent="0" algn="l" defTabSz="755650">
            <a:lnSpc>
              <a:spcPct val="90000"/>
            </a:lnSpc>
            <a:spcBef>
              <a:spcPct val="0"/>
            </a:spcBef>
            <a:spcAft>
              <a:spcPct val="35000"/>
            </a:spcAft>
            <a:buNone/>
          </a:pPr>
          <a:endParaRPr lang="en-US" sz="1700" b="1" kern="1200" dirty="0"/>
        </a:p>
        <a:p>
          <a:pPr marL="0" lvl="0" indent="0" algn="l" defTabSz="755650">
            <a:lnSpc>
              <a:spcPct val="90000"/>
            </a:lnSpc>
            <a:spcBef>
              <a:spcPct val="0"/>
            </a:spcBef>
            <a:spcAft>
              <a:spcPct val="35000"/>
            </a:spcAft>
            <a:buNone/>
          </a:pPr>
          <a:r>
            <a:rPr lang="en-US" sz="1700" b="1" kern="1200" dirty="0"/>
            <a:t>Presentation:</a:t>
          </a:r>
        </a:p>
        <a:p>
          <a:pPr marL="0" lvl="0" indent="0" algn="l" defTabSz="755650">
            <a:lnSpc>
              <a:spcPct val="90000"/>
            </a:lnSpc>
            <a:spcBef>
              <a:spcPct val="0"/>
            </a:spcBef>
            <a:spcAft>
              <a:spcPct val="35000"/>
            </a:spcAft>
            <a:buNone/>
          </a:pPr>
          <a:r>
            <a:rPr lang="en-US" sz="1700" b="0" kern="1200" dirty="0"/>
            <a:t>Business Idea &amp; Market Analysis</a:t>
          </a:r>
        </a:p>
        <a:p>
          <a:pPr marL="0" lvl="0" indent="0" algn="l" defTabSz="755650">
            <a:lnSpc>
              <a:spcPct val="90000"/>
            </a:lnSpc>
            <a:spcBef>
              <a:spcPct val="0"/>
            </a:spcBef>
            <a:spcAft>
              <a:spcPct val="35000"/>
            </a:spcAft>
            <a:buNone/>
          </a:pPr>
          <a:r>
            <a:rPr lang="en-GB" sz="1700" kern="1200" dirty="0"/>
            <a:t>Resource Requirements</a:t>
          </a:r>
          <a:endParaRPr lang="en-US" sz="1700" kern="1200" dirty="0"/>
        </a:p>
        <a:p>
          <a:pPr marL="0" lvl="0" indent="0" algn="l" defTabSz="755650">
            <a:lnSpc>
              <a:spcPct val="90000"/>
            </a:lnSpc>
            <a:spcBef>
              <a:spcPct val="0"/>
            </a:spcBef>
            <a:spcAft>
              <a:spcPct val="35000"/>
            </a:spcAft>
            <a:buNone/>
          </a:pPr>
          <a:r>
            <a:rPr lang="en-GB" sz="1700" kern="1200" dirty="0"/>
            <a:t>Regulation &amp; Legislation</a:t>
          </a:r>
          <a:endParaRPr lang="en-US" sz="1700" kern="1200" dirty="0"/>
        </a:p>
        <a:p>
          <a:pPr marL="0" lvl="0" indent="0" algn="l" defTabSz="755650">
            <a:lnSpc>
              <a:spcPct val="90000"/>
            </a:lnSpc>
            <a:spcBef>
              <a:spcPct val="0"/>
            </a:spcBef>
            <a:spcAft>
              <a:spcPct val="35000"/>
            </a:spcAft>
            <a:buNone/>
          </a:pPr>
          <a:r>
            <a:rPr lang="en-GB" sz="1700" kern="1200" dirty="0"/>
            <a:t>Financial Analysis</a:t>
          </a:r>
        </a:p>
        <a:p>
          <a:pPr marL="0" lvl="0" indent="0" algn="l" defTabSz="755650">
            <a:lnSpc>
              <a:spcPct val="90000"/>
            </a:lnSpc>
            <a:spcBef>
              <a:spcPct val="0"/>
            </a:spcBef>
            <a:spcAft>
              <a:spcPct val="35000"/>
            </a:spcAft>
            <a:buNone/>
          </a:pPr>
          <a:r>
            <a:rPr lang="en-GB" sz="1700" kern="1200" dirty="0"/>
            <a:t>Entrepreneur Action Plan</a:t>
          </a:r>
        </a:p>
      </dsp:txBody>
      <dsp:txXfrm>
        <a:off x="7837524" y="240109"/>
        <a:ext cx="2571703" cy="41423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4BB072-A455-4A2F-9156-37089EE04AC4}">
      <dsp:nvSpPr>
        <dsp:cNvPr id="0" name=""/>
        <dsp:cNvSpPr/>
      </dsp:nvSpPr>
      <dsp:spPr>
        <a:xfrm>
          <a:off x="3040033" y="1564564"/>
          <a:ext cx="1988629" cy="1720245"/>
        </a:xfrm>
        <a:prstGeom prst="hexagon">
          <a:avLst>
            <a:gd name="adj" fmla="val 28570"/>
            <a:gd name="vf" fmla="val 115470"/>
          </a:avLst>
        </a:prstGeom>
        <a:solidFill>
          <a:srgbClr val="9900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Arial" panose="020B0604020202020204" pitchFamily="34" charset="0"/>
              <a:cs typeface="Arial" panose="020B0604020202020204" pitchFamily="34" charset="0"/>
            </a:rPr>
            <a:t>Student</a:t>
          </a:r>
        </a:p>
      </dsp:txBody>
      <dsp:txXfrm>
        <a:off x="3369577" y="1849633"/>
        <a:ext cx="1329541" cy="1150107"/>
      </dsp:txXfrm>
    </dsp:sp>
    <dsp:sp modelId="{0EF057B5-BE9E-4286-9EEA-0E773EAFD2EB}">
      <dsp:nvSpPr>
        <dsp:cNvPr id="0" name=""/>
        <dsp:cNvSpPr/>
      </dsp:nvSpPr>
      <dsp:spPr>
        <a:xfrm>
          <a:off x="4285298" y="741543"/>
          <a:ext cx="750304" cy="646486"/>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7A1892-9751-49B6-A0E3-68496F928C70}">
      <dsp:nvSpPr>
        <dsp:cNvPr id="0" name=""/>
        <dsp:cNvSpPr/>
      </dsp:nvSpPr>
      <dsp:spPr>
        <a:xfrm>
          <a:off x="3223215" y="0"/>
          <a:ext cx="1629668" cy="1409854"/>
        </a:xfrm>
        <a:prstGeom prst="hexagon">
          <a:avLst>
            <a:gd name="adj" fmla="val 28570"/>
            <a:gd name="vf" fmla="val 115470"/>
          </a:avLst>
        </a:prstGeom>
        <a:solidFill>
          <a:srgbClr val="9900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latin typeface="Arial" panose="020B0604020202020204" pitchFamily="34" charset="0"/>
              <a:cs typeface="Arial" panose="020B0604020202020204" pitchFamily="34" charset="0"/>
            </a:rPr>
            <a:t>Develops students analysis and evaluation skills while utilising a diverse range of technologies</a:t>
          </a:r>
          <a:endParaRPr lang="en-US" sz="1100" kern="1200" dirty="0">
            <a:latin typeface="Arial" panose="020B0604020202020204" pitchFamily="34" charset="0"/>
            <a:cs typeface="Arial" panose="020B0604020202020204" pitchFamily="34" charset="0"/>
          </a:endParaRPr>
        </a:p>
      </dsp:txBody>
      <dsp:txXfrm>
        <a:off x="3493286" y="233643"/>
        <a:ext cx="1089526" cy="942568"/>
      </dsp:txXfrm>
    </dsp:sp>
    <dsp:sp modelId="{707ED234-6B8E-4954-ACE9-9ADC004A237C}">
      <dsp:nvSpPr>
        <dsp:cNvPr id="0" name=""/>
        <dsp:cNvSpPr/>
      </dsp:nvSpPr>
      <dsp:spPr>
        <a:xfrm>
          <a:off x="5160961" y="1950128"/>
          <a:ext cx="750304" cy="646486"/>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7DCFBA-8B0E-451F-BF03-304FD87061A9}">
      <dsp:nvSpPr>
        <dsp:cNvPr id="0" name=""/>
        <dsp:cNvSpPr/>
      </dsp:nvSpPr>
      <dsp:spPr>
        <a:xfrm>
          <a:off x="4717810" y="867154"/>
          <a:ext cx="1629668" cy="1409854"/>
        </a:xfrm>
        <a:prstGeom prst="hexagon">
          <a:avLst>
            <a:gd name="adj" fmla="val 28570"/>
            <a:gd name="vf" fmla="val 115470"/>
          </a:avLst>
        </a:prstGeom>
        <a:solidFill>
          <a:srgbClr val="9933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latin typeface="Arial" panose="020B0604020202020204" pitchFamily="34" charset="0"/>
              <a:cs typeface="Arial" panose="020B0604020202020204" pitchFamily="34" charset="0"/>
            </a:rPr>
            <a:t>City Learning 4.0 agenda </a:t>
          </a:r>
        </a:p>
      </dsp:txBody>
      <dsp:txXfrm>
        <a:off x="4987881" y="1100797"/>
        <a:ext cx="1089526" cy="942568"/>
      </dsp:txXfrm>
    </dsp:sp>
    <dsp:sp modelId="{1624ED43-0790-4E3F-9C64-C79997937DBF}">
      <dsp:nvSpPr>
        <dsp:cNvPr id="0" name=""/>
        <dsp:cNvSpPr/>
      </dsp:nvSpPr>
      <dsp:spPr>
        <a:xfrm>
          <a:off x="4552669" y="3314394"/>
          <a:ext cx="750304" cy="646486"/>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44075C-0D13-4A9B-8424-F401787AB87F}">
      <dsp:nvSpPr>
        <dsp:cNvPr id="0" name=""/>
        <dsp:cNvSpPr/>
      </dsp:nvSpPr>
      <dsp:spPr>
        <a:xfrm>
          <a:off x="4717810" y="2571880"/>
          <a:ext cx="1629668" cy="1409854"/>
        </a:xfrm>
        <a:prstGeom prst="hexagon">
          <a:avLst>
            <a:gd name="adj" fmla="val 28570"/>
            <a:gd name="vf" fmla="val 115470"/>
          </a:avLst>
        </a:prstGeom>
        <a:solidFill>
          <a:srgbClr val="9900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latin typeface="Arial" panose="020B0604020202020204" pitchFamily="34" charset="0"/>
              <a:cs typeface="Arial" panose="020B0604020202020204" pitchFamily="34" charset="0"/>
            </a:rPr>
            <a:t>Opportunity practical based activities internally and externally</a:t>
          </a:r>
        </a:p>
      </dsp:txBody>
      <dsp:txXfrm>
        <a:off x="4987881" y="2805523"/>
        <a:ext cx="1089526" cy="942568"/>
      </dsp:txXfrm>
    </dsp:sp>
    <dsp:sp modelId="{C636542C-B2C1-47E5-A447-B3B707EBFD0B}">
      <dsp:nvSpPr>
        <dsp:cNvPr id="0" name=""/>
        <dsp:cNvSpPr/>
      </dsp:nvSpPr>
      <dsp:spPr>
        <a:xfrm>
          <a:off x="3043734" y="3456010"/>
          <a:ext cx="750304" cy="646486"/>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DF9B01-219D-4AF6-823D-5002EBD6C924}">
      <dsp:nvSpPr>
        <dsp:cNvPr id="0" name=""/>
        <dsp:cNvSpPr/>
      </dsp:nvSpPr>
      <dsp:spPr>
        <a:xfrm>
          <a:off x="3223215" y="3440005"/>
          <a:ext cx="1629668" cy="1409854"/>
        </a:xfrm>
        <a:prstGeom prst="hexagon">
          <a:avLst>
            <a:gd name="adj" fmla="val 28570"/>
            <a:gd name="vf" fmla="val 115470"/>
          </a:avLst>
        </a:prstGeom>
        <a:solidFill>
          <a:srgbClr val="9933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latin typeface="Arial" panose="020B0604020202020204" pitchFamily="34" charset="0"/>
              <a:cs typeface="Arial" panose="020B0604020202020204" pitchFamily="34" charset="0"/>
            </a:rPr>
            <a:t>Supports  development for GU2 in year 2</a:t>
          </a:r>
        </a:p>
      </dsp:txBody>
      <dsp:txXfrm>
        <a:off x="3493286" y="3673648"/>
        <a:ext cx="1089526" cy="942568"/>
      </dsp:txXfrm>
    </dsp:sp>
    <dsp:sp modelId="{620C8FEE-F00A-474C-9283-4B56B1D227B0}">
      <dsp:nvSpPr>
        <dsp:cNvPr id="0" name=""/>
        <dsp:cNvSpPr/>
      </dsp:nvSpPr>
      <dsp:spPr>
        <a:xfrm>
          <a:off x="2153731" y="2247910"/>
          <a:ext cx="750304" cy="646486"/>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C5403B-1066-4B1E-9359-EF2485532A84}">
      <dsp:nvSpPr>
        <dsp:cNvPr id="0" name=""/>
        <dsp:cNvSpPr/>
      </dsp:nvSpPr>
      <dsp:spPr>
        <a:xfrm>
          <a:off x="1721681" y="2572850"/>
          <a:ext cx="1629668" cy="1409854"/>
        </a:xfrm>
        <a:prstGeom prst="hexagon">
          <a:avLst>
            <a:gd name="adj" fmla="val 28570"/>
            <a:gd name="vf" fmla="val 115470"/>
          </a:avLst>
        </a:prstGeom>
        <a:solidFill>
          <a:srgbClr val="9900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latin typeface="Arial" panose="020B0604020202020204" pitchFamily="34" charset="0"/>
              <a:cs typeface="Arial" panose="020B0604020202020204" pitchFamily="34" charset="0"/>
            </a:rPr>
            <a:t>Provides project management experience </a:t>
          </a:r>
        </a:p>
      </dsp:txBody>
      <dsp:txXfrm>
        <a:off x="1991752" y="2806493"/>
        <a:ext cx="1089526" cy="942568"/>
      </dsp:txXfrm>
    </dsp:sp>
    <dsp:sp modelId="{6FC9914C-BE95-490C-869F-03C33A5FBB9C}">
      <dsp:nvSpPr>
        <dsp:cNvPr id="0" name=""/>
        <dsp:cNvSpPr/>
      </dsp:nvSpPr>
      <dsp:spPr>
        <a:xfrm>
          <a:off x="1721681" y="865215"/>
          <a:ext cx="1629668" cy="1409854"/>
        </a:xfrm>
        <a:prstGeom prst="hexagon">
          <a:avLst>
            <a:gd name="adj" fmla="val 28570"/>
            <a:gd name="vf" fmla="val 115470"/>
          </a:avLst>
        </a:prstGeom>
        <a:solidFill>
          <a:srgbClr val="9933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latin typeface="Arial" panose="020B0604020202020204" pitchFamily="34" charset="0"/>
              <a:cs typeface="Arial" panose="020B0604020202020204" pitchFamily="34" charset="0"/>
            </a:rPr>
            <a:t>Develops interpersonal, networking and team working skills</a:t>
          </a:r>
          <a:endParaRPr lang="en-US" sz="1100" kern="1200" dirty="0">
            <a:latin typeface="Arial" panose="020B0604020202020204" pitchFamily="34" charset="0"/>
            <a:cs typeface="Arial" panose="020B0604020202020204" pitchFamily="34" charset="0"/>
          </a:endParaRPr>
        </a:p>
      </dsp:txBody>
      <dsp:txXfrm>
        <a:off x="1991752" y="1098858"/>
        <a:ext cx="1089526" cy="94256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07DD5-1DE0-5A46-A298-DD31BCE27FE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832CC22-A742-5D41-9A78-10055B606B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D67C653-E73E-804D-A487-9AC422D0B211}"/>
              </a:ext>
            </a:extLst>
          </p:cNvPr>
          <p:cNvSpPr>
            <a:spLocks noGrp="1"/>
          </p:cNvSpPr>
          <p:nvPr>
            <p:ph type="dt" sz="half" idx="10"/>
          </p:nvPr>
        </p:nvSpPr>
        <p:spPr/>
        <p:txBody>
          <a:bodyPr/>
          <a:lstStyle/>
          <a:p>
            <a:fld id="{172DBF89-7F26-0342-AA74-63F620E24ABD}" type="datetimeFigureOut">
              <a:rPr lang="en-US" smtClean="0"/>
              <a:t>2/25/2020</a:t>
            </a:fld>
            <a:endParaRPr lang="en-US"/>
          </a:p>
        </p:txBody>
      </p:sp>
      <p:sp>
        <p:nvSpPr>
          <p:cNvPr id="5" name="Footer Placeholder 4">
            <a:extLst>
              <a:ext uri="{FF2B5EF4-FFF2-40B4-BE49-F238E27FC236}">
                <a16:creationId xmlns:a16="http://schemas.microsoft.com/office/drawing/2014/main" id="{DED0D77F-36A5-6441-9FC8-ED20A301D3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4BC7D9-D078-1C44-B060-ADBCA6E46569}"/>
              </a:ext>
            </a:extLst>
          </p:cNvPr>
          <p:cNvSpPr>
            <a:spLocks noGrp="1"/>
          </p:cNvSpPr>
          <p:nvPr>
            <p:ph type="sldNum" sz="quarter" idx="12"/>
          </p:nvPr>
        </p:nvSpPr>
        <p:spPr/>
        <p:txBody>
          <a:bodyPr/>
          <a:lstStyle/>
          <a:p>
            <a:fld id="{EDF65603-8AE1-B149-9616-E77745DC90E4}" type="slidenum">
              <a:rPr lang="en-US" smtClean="0"/>
              <a:t>‹#›</a:t>
            </a:fld>
            <a:endParaRPr lang="en-US"/>
          </a:p>
        </p:txBody>
      </p:sp>
    </p:spTree>
    <p:extLst>
      <p:ext uri="{BB962C8B-B14F-4D97-AF65-F5344CB8AC3E}">
        <p14:creationId xmlns:p14="http://schemas.microsoft.com/office/powerpoint/2010/main" val="1101403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84844-B941-B14B-ABFD-91ED8739DC6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E35C412-03B9-B04E-B5E5-8A78E7BDE57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95084E6-58E8-F64A-8425-D8111C82EEAA}"/>
              </a:ext>
            </a:extLst>
          </p:cNvPr>
          <p:cNvSpPr>
            <a:spLocks noGrp="1"/>
          </p:cNvSpPr>
          <p:nvPr>
            <p:ph type="dt" sz="half" idx="10"/>
          </p:nvPr>
        </p:nvSpPr>
        <p:spPr/>
        <p:txBody>
          <a:bodyPr/>
          <a:lstStyle/>
          <a:p>
            <a:fld id="{172DBF89-7F26-0342-AA74-63F620E24ABD}" type="datetimeFigureOut">
              <a:rPr lang="en-US" smtClean="0"/>
              <a:t>2/25/2020</a:t>
            </a:fld>
            <a:endParaRPr lang="en-US"/>
          </a:p>
        </p:txBody>
      </p:sp>
      <p:sp>
        <p:nvSpPr>
          <p:cNvPr id="5" name="Footer Placeholder 4">
            <a:extLst>
              <a:ext uri="{FF2B5EF4-FFF2-40B4-BE49-F238E27FC236}">
                <a16:creationId xmlns:a16="http://schemas.microsoft.com/office/drawing/2014/main" id="{F3DCDDC3-84C4-E647-B036-11C993913A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91F9B-FEB1-1344-A72F-F21897B5B675}"/>
              </a:ext>
            </a:extLst>
          </p:cNvPr>
          <p:cNvSpPr>
            <a:spLocks noGrp="1"/>
          </p:cNvSpPr>
          <p:nvPr>
            <p:ph type="sldNum" sz="quarter" idx="12"/>
          </p:nvPr>
        </p:nvSpPr>
        <p:spPr/>
        <p:txBody>
          <a:bodyPr/>
          <a:lstStyle/>
          <a:p>
            <a:fld id="{EDF65603-8AE1-B149-9616-E77745DC90E4}" type="slidenum">
              <a:rPr lang="en-US" smtClean="0"/>
              <a:t>‹#›</a:t>
            </a:fld>
            <a:endParaRPr lang="en-US"/>
          </a:p>
        </p:txBody>
      </p:sp>
    </p:spTree>
    <p:extLst>
      <p:ext uri="{BB962C8B-B14F-4D97-AF65-F5344CB8AC3E}">
        <p14:creationId xmlns:p14="http://schemas.microsoft.com/office/powerpoint/2010/main" val="2510266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FD2D35-9925-8940-9834-4CFC329714B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D8D9F5A-A495-BE40-8CAB-302FC3985D4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7A0DEA7-5D98-024E-BA07-48A5F2905309}"/>
              </a:ext>
            </a:extLst>
          </p:cNvPr>
          <p:cNvSpPr>
            <a:spLocks noGrp="1"/>
          </p:cNvSpPr>
          <p:nvPr>
            <p:ph type="dt" sz="half" idx="10"/>
          </p:nvPr>
        </p:nvSpPr>
        <p:spPr/>
        <p:txBody>
          <a:bodyPr/>
          <a:lstStyle/>
          <a:p>
            <a:fld id="{172DBF89-7F26-0342-AA74-63F620E24ABD}" type="datetimeFigureOut">
              <a:rPr lang="en-US" smtClean="0"/>
              <a:t>2/25/2020</a:t>
            </a:fld>
            <a:endParaRPr lang="en-US"/>
          </a:p>
        </p:txBody>
      </p:sp>
      <p:sp>
        <p:nvSpPr>
          <p:cNvPr id="5" name="Footer Placeholder 4">
            <a:extLst>
              <a:ext uri="{FF2B5EF4-FFF2-40B4-BE49-F238E27FC236}">
                <a16:creationId xmlns:a16="http://schemas.microsoft.com/office/drawing/2014/main" id="{0011A572-E43C-9A46-91D5-BD2381A8F3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B1258D-E7F3-7743-896D-D5B6F5526A0F}"/>
              </a:ext>
            </a:extLst>
          </p:cNvPr>
          <p:cNvSpPr>
            <a:spLocks noGrp="1"/>
          </p:cNvSpPr>
          <p:nvPr>
            <p:ph type="sldNum" sz="quarter" idx="12"/>
          </p:nvPr>
        </p:nvSpPr>
        <p:spPr/>
        <p:txBody>
          <a:bodyPr/>
          <a:lstStyle/>
          <a:p>
            <a:fld id="{EDF65603-8AE1-B149-9616-E77745DC90E4}" type="slidenum">
              <a:rPr lang="en-US" smtClean="0"/>
              <a:t>‹#›</a:t>
            </a:fld>
            <a:endParaRPr lang="en-US"/>
          </a:p>
        </p:txBody>
      </p:sp>
    </p:spTree>
    <p:extLst>
      <p:ext uri="{BB962C8B-B14F-4D97-AF65-F5344CB8AC3E}">
        <p14:creationId xmlns:p14="http://schemas.microsoft.com/office/powerpoint/2010/main" val="349311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4FE3E-443E-0147-88B1-AE7552DF51C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1EB0EFE-13CE-304F-B07A-045478CC89F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A1CE9B-D60E-804B-8367-B584986CF314}"/>
              </a:ext>
            </a:extLst>
          </p:cNvPr>
          <p:cNvSpPr>
            <a:spLocks noGrp="1"/>
          </p:cNvSpPr>
          <p:nvPr>
            <p:ph type="dt" sz="half" idx="10"/>
          </p:nvPr>
        </p:nvSpPr>
        <p:spPr/>
        <p:txBody>
          <a:bodyPr/>
          <a:lstStyle/>
          <a:p>
            <a:fld id="{172DBF89-7F26-0342-AA74-63F620E24ABD}" type="datetimeFigureOut">
              <a:rPr lang="en-US" smtClean="0"/>
              <a:t>2/25/2020</a:t>
            </a:fld>
            <a:endParaRPr lang="en-US"/>
          </a:p>
        </p:txBody>
      </p:sp>
      <p:sp>
        <p:nvSpPr>
          <p:cNvPr id="5" name="Footer Placeholder 4">
            <a:extLst>
              <a:ext uri="{FF2B5EF4-FFF2-40B4-BE49-F238E27FC236}">
                <a16:creationId xmlns:a16="http://schemas.microsoft.com/office/drawing/2014/main" id="{95FD8248-98E5-4340-B905-4A87D96103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75D67E-95B1-A245-A3C0-6C7EEE687FB9}"/>
              </a:ext>
            </a:extLst>
          </p:cNvPr>
          <p:cNvSpPr>
            <a:spLocks noGrp="1"/>
          </p:cNvSpPr>
          <p:nvPr>
            <p:ph type="sldNum" sz="quarter" idx="12"/>
          </p:nvPr>
        </p:nvSpPr>
        <p:spPr/>
        <p:txBody>
          <a:bodyPr/>
          <a:lstStyle/>
          <a:p>
            <a:fld id="{EDF65603-8AE1-B149-9616-E77745DC90E4}" type="slidenum">
              <a:rPr lang="en-US" smtClean="0"/>
              <a:t>‹#›</a:t>
            </a:fld>
            <a:endParaRPr lang="en-US"/>
          </a:p>
        </p:txBody>
      </p:sp>
    </p:spTree>
    <p:extLst>
      <p:ext uri="{BB962C8B-B14F-4D97-AF65-F5344CB8AC3E}">
        <p14:creationId xmlns:p14="http://schemas.microsoft.com/office/powerpoint/2010/main" val="2916068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C7B94-9513-AD45-B238-FEC2A7105E4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8C7F909-C48C-FA40-AD92-333EB52917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23A9484-9D59-E34B-97D1-F73B50CCFC43}"/>
              </a:ext>
            </a:extLst>
          </p:cNvPr>
          <p:cNvSpPr>
            <a:spLocks noGrp="1"/>
          </p:cNvSpPr>
          <p:nvPr>
            <p:ph type="dt" sz="half" idx="10"/>
          </p:nvPr>
        </p:nvSpPr>
        <p:spPr/>
        <p:txBody>
          <a:bodyPr/>
          <a:lstStyle/>
          <a:p>
            <a:fld id="{172DBF89-7F26-0342-AA74-63F620E24ABD}" type="datetimeFigureOut">
              <a:rPr lang="en-US" smtClean="0"/>
              <a:t>2/25/2020</a:t>
            </a:fld>
            <a:endParaRPr lang="en-US"/>
          </a:p>
        </p:txBody>
      </p:sp>
      <p:sp>
        <p:nvSpPr>
          <p:cNvPr id="5" name="Footer Placeholder 4">
            <a:extLst>
              <a:ext uri="{FF2B5EF4-FFF2-40B4-BE49-F238E27FC236}">
                <a16:creationId xmlns:a16="http://schemas.microsoft.com/office/drawing/2014/main" id="{413D3BFF-1916-4E4D-A280-B4FC05C61A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CAEC5C-4648-A744-8FD7-D487E0936239}"/>
              </a:ext>
            </a:extLst>
          </p:cNvPr>
          <p:cNvSpPr>
            <a:spLocks noGrp="1"/>
          </p:cNvSpPr>
          <p:nvPr>
            <p:ph type="sldNum" sz="quarter" idx="12"/>
          </p:nvPr>
        </p:nvSpPr>
        <p:spPr/>
        <p:txBody>
          <a:bodyPr/>
          <a:lstStyle/>
          <a:p>
            <a:fld id="{EDF65603-8AE1-B149-9616-E77745DC90E4}" type="slidenum">
              <a:rPr lang="en-US" smtClean="0"/>
              <a:t>‹#›</a:t>
            </a:fld>
            <a:endParaRPr lang="en-US"/>
          </a:p>
        </p:txBody>
      </p:sp>
    </p:spTree>
    <p:extLst>
      <p:ext uri="{BB962C8B-B14F-4D97-AF65-F5344CB8AC3E}">
        <p14:creationId xmlns:p14="http://schemas.microsoft.com/office/powerpoint/2010/main" val="3617339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75503-5744-E248-B2A3-9A2E61509E8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D91FDB4-F9EA-C34B-BF22-6210D7C64C8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2D515AF-50F1-A34C-A45E-6D925C91CE3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980FAF3-E6D7-8E47-96AE-ECE3A4D3DD86}"/>
              </a:ext>
            </a:extLst>
          </p:cNvPr>
          <p:cNvSpPr>
            <a:spLocks noGrp="1"/>
          </p:cNvSpPr>
          <p:nvPr>
            <p:ph type="dt" sz="half" idx="10"/>
          </p:nvPr>
        </p:nvSpPr>
        <p:spPr/>
        <p:txBody>
          <a:bodyPr/>
          <a:lstStyle/>
          <a:p>
            <a:fld id="{172DBF89-7F26-0342-AA74-63F620E24ABD}" type="datetimeFigureOut">
              <a:rPr lang="en-US" smtClean="0"/>
              <a:t>2/25/2020</a:t>
            </a:fld>
            <a:endParaRPr lang="en-US"/>
          </a:p>
        </p:txBody>
      </p:sp>
      <p:sp>
        <p:nvSpPr>
          <p:cNvPr id="6" name="Footer Placeholder 5">
            <a:extLst>
              <a:ext uri="{FF2B5EF4-FFF2-40B4-BE49-F238E27FC236}">
                <a16:creationId xmlns:a16="http://schemas.microsoft.com/office/drawing/2014/main" id="{CCC6AA63-EC4E-5341-88A0-232208F082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602501-436A-7143-9BF7-A53C29EF7AAF}"/>
              </a:ext>
            </a:extLst>
          </p:cNvPr>
          <p:cNvSpPr>
            <a:spLocks noGrp="1"/>
          </p:cNvSpPr>
          <p:nvPr>
            <p:ph type="sldNum" sz="quarter" idx="12"/>
          </p:nvPr>
        </p:nvSpPr>
        <p:spPr/>
        <p:txBody>
          <a:bodyPr/>
          <a:lstStyle/>
          <a:p>
            <a:fld id="{EDF65603-8AE1-B149-9616-E77745DC90E4}" type="slidenum">
              <a:rPr lang="en-US" smtClean="0"/>
              <a:t>‹#›</a:t>
            </a:fld>
            <a:endParaRPr lang="en-US"/>
          </a:p>
        </p:txBody>
      </p:sp>
    </p:spTree>
    <p:extLst>
      <p:ext uri="{BB962C8B-B14F-4D97-AF65-F5344CB8AC3E}">
        <p14:creationId xmlns:p14="http://schemas.microsoft.com/office/powerpoint/2010/main" val="3981891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AEAEB-51D4-3F4F-A593-E2ED93D6D5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FF999CC-11AF-534B-A3AE-6436CAA5AE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2FBD614-E11F-6946-8150-2F54B3E810F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3FBF4E6-7D33-F642-9CE6-EDF051F0BE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1130099-411E-5A40-9DD9-35E2B9DFB09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7EB3D05-577B-DC4C-9CC6-38E63732F9BB}"/>
              </a:ext>
            </a:extLst>
          </p:cNvPr>
          <p:cNvSpPr>
            <a:spLocks noGrp="1"/>
          </p:cNvSpPr>
          <p:nvPr>
            <p:ph type="dt" sz="half" idx="10"/>
          </p:nvPr>
        </p:nvSpPr>
        <p:spPr/>
        <p:txBody>
          <a:bodyPr/>
          <a:lstStyle/>
          <a:p>
            <a:fld id="{172DBF89-7F26-0342-AA74-63F620E24ABD}" type="datetimeFigureOut">
              <a:rPr lang="en-US" smtClean="0"/>
              <a:t>2/25/2020</a:t>
            </a:fld>
            <a:endParaRPr lang="en-US"/>
          </a:p>
        </p:txBody>
      </p:sp>
      <p:sp>
        <p:nvSpPr>
          <p:cNvPr id="8" name="Footer Placeholder 7">
            <a:extLst>
              <a:ext uri="{FF2B5EF4-FFF2-40B4-BE49-F238E27FC236}">
                <a16:creationId xmlns:a16="http://schemas.microsoft.com/office/drawing/2014/main" id="{EA402873-4176-8644-810C-BDE06B280F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1D20BE-4DA9-9F4E-9D9B-A4182247A2A6}"/>
              </a:ext>
            </a:extLst>
          </p:cNvPr>
          <p:cNvSpPr>
            <a:spLocks noGrp="1"/>
          </p:cNvSpPr>
          <p:nvPr>
            <p:ph type="sldNum" sz="quarter" idx="12"/>
          </p:nvPr>
        </p:nvSpPr>
        <p:spPr/>
        <p:txBody>
          <a:bodyPr/>
          <a:lstStyle/>
          <a:p>
            <a:fld id="{EDF65603-8AE1-B149-9616-E77745DC90E4}" type="slidenum">
              <a:rPr lang="en-US" smtClean="0"/>
              <a:t>‹#›</a:t>
            </a:fld>
            <a:endParaRPr lang="en-US"/>
          </a:p>
        </p:txBody>
      </p:sp>
    </p:spTree>
    <p:extLst>
      <p:ext uri="{BB962C8B-B14F-4D97-AF65-F5344CB8AC3E}">
        <p14:creationId xmlns:p14="http://schemas.microsoft.com/office/powerpoint/2010/main" val="4018129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94554-E622-B54F-A205-7BB109C956C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59464DE-C4E4-EE42-8F20-79D3F499A34F}"/>
              </a:ext>
            </a:extLst>
          </p:cNvPr>
          <p:cNvSpPr>
            <a:spLocks noGrp="1"/>
          </p:cNvSpPr>
          <p:nvPr>
            <p:ph type="dt" sz="half" idx="10"/>
          </p:nvPr>
        </p:nvSpPr>
        <p:spPr/>
        <p:txBody>
          <a:bodyPr/>
          <a:lstStyle/>
          <a:p>
            <a:fld id="{172DBF89-7F26-0342-AA74-63F620E24ABD}" type="datetimeFigureOut">
              <a:rPr lang="en-US" smtClean="0"/>
              <a:t>2/25/2020</a:t>
            </a:fld>
            <a:endParaRPr lang="en-US"/>
          </a:p>
        </p:txBody>
      </p:sp>
      <p:sp>
        <p:nvSpPr>
          <p:cNvPr id="4" name="Footer Placeholder 3">
            <a:extLst>
              <a:ext uri="{FF2B5EF4-FFF2-40B4-BE49-F238E27FC236}">
                <a16:creationId xmlns:a16="http://schemas.microsoft.com/office/drawing/2014/main" id="{128B53EF-3359-7743-B014-4EFE35E10A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082870-CC00-074A-9002-DC2B74095744}"/>
              </a:ext>
            </a:extLst>
          </p:cNvPr>
          <p:cNvSpPr>
            <a:spLocks noGrp="1"/>
          </p:cNvSpPr>
          <p:nvPr>
            <p:ph type="sldNum" sz="quarter" idx="12"/>
          </p:nvPr>
        </p:nvSpPr>
        <p:spPr/>
        <p:txBody>
          <a:bodyPr/>
          <a:lstStyle/>
          <a:p>
            <a:fld id="{EDF65603-8AE1-B149-9616-E77745DC90E4}" type="slidenum">
              <a:rPr lang="en-US" smtClean="0"/>
              <a:t>‹#›</a:t>
            </a:fld>
            <a:endParaRPr lang="en-US"/>
          </a:p>
        </p:txBody>
      </p:sp>
    </p:spTree>
    <p:extLst>
      <p:ext uri="{BB962C8B-B14F-4D97-AF65-F5344CB8AC3E}">
        <p14:creationId xmlns:p14="http://schemas.microsoft.com/office/powerpoint/2010/main" val="1036588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5DC236-FC23-F84C-8561-FBE7CB2168F3}"/>
              </a:ext>
            </a:extLst>
          </p:cNvPr>
          <p:cNvSpPr>
            <a:spLocks noGrp="1"/>
          </p:cNvSpPr>
          <p:nvPr>
            <p:ph type="dt" sz="half" idx="10"/>
          </p:nvPr>
        </p:nvSpPr>
        <p:spPr/>
        <p:txBody>
          <a:bodyPr/>
          <a:lstStyle/>
          <a:p>
            <a:fld id="{172DBF89-7F26-0342-AA74-63F620E24ABD}" type="datetimeFigureOut">
              <a:rPr lang="en-US" smtClean="0"/>
              <a:t>2/25/2020</a:t>
            </a:fld>
            <a:endParaRPr lang="en-US"/>
          </a:p>
        </p:txBody>
      </p:sp>
      <p:sp>
        <p:nvSpPr>
          <p:cNvPr id="3" name="Footer Placeholder 2">
            <a:extLst>
              <a:ext uri="{FF2B5EF4-FFF2-40B4-BE49-F238E27FC236}">
                <a16:creationId xmlns:a16="http://schemas.microsoft.com/office/drawing/2014/main" id="{17B56A80-BC57-784E-8788-E66F94A9EB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017F3E-E186-8543-A733-4498432D42F2}"/>
              </a:ext>
            </a:extLst>
          </p:cNvPr>
          <p:cNvSpPr>
            <a:spLocks noGrp="1"/>
          </p:cNvSpPr>
          <p:nvPr>
            <p:ph type="sldNum" sz="quarter" idx="12"/>
          </p:nvPr>
        </p:nvSpPr>
        <p:spPr/>
        <p:txBody>
          <a:bodyPr/>
          <a:lstStyle/>
          <a:p>
            <a:fld id="{EDF65603-8AE1-B149-9616-E77745DC90E4}" type="slidenum">
              <a:rPr lang="en-US" smtClean="0"/>
              <a:t>‹#›</a:t>
            </a:fld>
            <a:endParaRPr lang="en-US"/>
          </a:p>
        </p:txBody>
      </p:sp>
    </p:spTree>
    <p:extLst>
      <p:ext uri="{BB962C8B-B14F-4D97-AF65-F5344CB8AC3E}">
        <p14:creationId xmlns:p14="http://schemas.microsoft.com/office/powerpoint/2010/main" val="719148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821F8-FB68-2947-9B90-D4581AE3DCA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4A5F02A-65DB-B945-9F28-1ABD562FDB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E350FBE-599F-5342-9703-48DAEBE881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0B51771-7305-D44D-9983-F59C1C317E3F}"/>
              </a:ext>
            </a:extLst>
          </p:cNvPr>
          <p:cNvSpPr>
            <a:spLocks noGrp="1"/>
          </p:cNvSpPr>
          <p:nvPr>
            <p:ph type="dt" sz="half" idx="10"/>
          </p:nvPr>
        </p:nvSpPr>
        <p:spPr/>
        <p:txBody>
          <a:bodyPr/>
          <a:lstStyle/>
          <a:p>
            <a:fld id="{172DBF89-7F26-0342-AA74-63F620E24ABD}" type="datetimeFigureOut">
              <a:rPr lang="en-US" smtClean="0"/>
              <a:t>2/25/2020</a:t>
            </a:fld>
            <a:endParaRPr lang="en-US"/>
          </a:p>
        </p:txBody>
      </p:sp>
      <p:sp>
        <p:nvSpPr>
          <p:cNvPr id="6" name="Footer Placeholder 5">
            <a:extLst>
              <a:ext uri="{FF2B5EF4-FFF2-40B4-BE49-F238E27FC236}">
                <a16:creationId xmlns:a16="http://schemas.microsoft.com/office/drawing/2014/main" id="{CA14BDB3-F87B-2C4F-AC6A-71BD4352E8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61D37F-93F6-E248-BA82-7EF383566C14}"/>
              </a:ext>
            </a:extLst>
          </p:cNvPr>
          <p:cNvSpPr>
            <a:spLocks noGrp="1"/>
          </p:cNvSpPr>
          <p:nvPr>
            <p:ph type="sldNum" sz="quarter" idx="12"/>
          </p:nvPr>
        </p:nvSpPr>
        <p:spPr/>
        <p:txBody>
          <a:bodyPr/>
          <a:lstStyle/>
          <a:p>
            <a:fld id="{EDF65603-8AE1-B149-9616-E77745DC90E4}" type="slidenum">
              <a:rPr lang="en-US" smtClean="0"/>
              <a:t>‹#›</a:t>
            </a:fld>
            <a:endParaRPr lang="en-US"/>
          </a:p>
        </p:txBody>
      </p:sp>
    </p:spTree>
    <p:extLst>
      <p:ext uri="{BB962C8B-B14F-4D97-AF65-F5344CB8AC3E}">
        <p14:creationId xmlns:p14="http://schemas.microsoft.com/office/powerpoint/2010/main" val="3010926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FC337-C6C2-2042-AF41-E8962AED3A0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10CE68D-1248-1E4A-841B-63456023CE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E7AE76-17E7-4F46-A0E2-8143568D67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CD8BC5A-1DB7-BB49-B702-8038EAC23441}"/>
              </a:ext>
            </a:extLst>
          </p:cNvPr>
          <p:cNvSpPr>
            <a:spLocks noGrp="1"/>
          </p:cNvSpPr>
          <p:nvPr>
            <p:ph type="dt" sz="half" idx="10"/>
          </p:nvPr>
        </p:nvSpPr>
        <p:spPr/>
        <p:txBody>
          <a:bodyPr/>
          <a:lstStyle/>
          <a:p>
            <a:fld id="{172DBF89-7F26-0342-AA74-63F620E24ABD}" type="datetimeFigureOut">
              <a:rPr lang="en-US" smtClean="0"/>
              <a:t>2/25/2020</a:t>
            </a:fld>
            <a:endParaRPr lang="en-US"/>
          </a:p>
        </p:txBody>
      </p:sp>
      <p:sp>
        <p:nvSpPr>
          <p:cNvPr id="6" name="Footer Placeholder 5">
            <a:extLst>
              <a:ext uri="{FF2B5EF4-FFF2-40B4-BE49-F238E27FC236}">
                <a16:creationId xmlns:a16="http://schemas.microsoft.com/office/drawing/2014/main" id="{42F92512-0351-2647-B6CF-20A7F66716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9868A-963D-AF4C-A23B-49D5D4741F03}"/>
              </a:ext>
            </a:extLst>
          </p:cNvPr>
          <p:cNvSpPr>
            <a:spLocks noGrp="1"/>
          </p:cNvSpPr>
          <p:nvPr>
            <p:ph type="sldNum" sz="quarter" idx="12"/>
          </p:nvPr>
        </p:nvSpPr>
        <p:spPr/>
        <p:txBody>
          <a:bodyPr/>
          <a:lstStyle/>
          <a:p>
            <a:fld id="{EDF65603-8AE1-B149-9616-E77745DC90E4}" type="slidenum">
              <a:rPr lang="en-US" smtClean="0"/>
              <a:t>‹#›</a:t>
            </a:fld>
            <a:endParaRPr lang="en-US"/>
          </a:p>
        </p:txBody>
      </p:sp>
    </p:spTree>
    <p:extLst>
      <p:ext uri="{BB962C8B-B14F-4D97-AF65-F5344CB8AC3E}">
        <p14:creationId xmlns:p14="http://schemas.microsoft.com/office/powerpoint/2010/main" val="3009253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366DFC-7739-CC4E-B402-0C43FF3CFF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E2C29B9-1927-D44A-BE31-C33223C3CF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F69ADE0-E8A7-D647-8C1E-2B78DA421D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2DBF89-7F26-0342-AA74-63F620E24ABD}" type="datetimeFigureOut">
              <a:rPr lang="en-US" smtClean="0"/>
              <a:t>2/25/2020</a:t>
            </a:fld>
            <a:endParaRPr lang="en-US"/>
          </a:p>
        </p:txBody>
      </p:sp>
      <p:sp>
        <p:nvSpPr>
          <p:cNvPr id="5" name="Footer Placeholder 4">
            <a:extLst>
              <a:ext uri="{FF2B5EF4-FFF2-40B4-BE49-F238E27FC236}">
                <a16:creationId xmlns:a16="http://schemas.microsoft.com/office/drawing/2014/main" id="{D93D4A3D-85FC-7F40-A71B-9E73CD089E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D54471-512E-854C-8993-43A27DBFC0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F65603-8AE1-B149-9616-E77745DC90E4}" type="slidenum">
              <a:rPr lang="en-US" smtClean="0"/>
              <a:t>‹#›</a:t>
            </a:fld>
            <a:endParaRPr lang="en-US"/>
          </a:p>
        </p:txBody>
      </p:sp>
    </p:spTree>
    <p:extLst>
      <p:ext uri="{BB962C8B-B14F-4D97-AF65-F5344CB8AC3E}">
        <p14:creationId xmlns:p14="http://schemas.microsoft.com/office/powerpoint/2010/main" val="3365280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799BAF-61F7-3846-B5BF-5C9FC4AEE83E}"/>
              </a:ext>
            </a:extLst>
          </p:cNvPr>
          <p:cNvSpPr txBox="1">
            <a:spLocks/>
          </p:cNvSpPr>
          <p:nvPr/>
        </p:nvSpPr>
        <p:spPr>
          <a:xfrm>
            <a:off x="2675540" y="3037844"/>
            <a:ext cx="9144000" cy="8031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200" b="1" dirty="0">
                <a:solidFill>
                  <a:schemeClr val="tx1">
                    <a:lumMod val="85000"/>
                    <a:lumOff val="15000"/>
                  </a:schemeClr>
                </a:solidFill>
                <a:latin typeface="Arial" panose="020B0604020202020204" pitchFamily="34" charset="0"/>
                <a:cs typeface="Arial" panose="020B0604020202020204" pitchFamily="34" charset="0"/>
              </a:rPr>
              <a:t>HN Business Enterprise  </a:t>
            </a:r>
          </a:p>
        </p:txBody>
      </p:sp>
    </p:spTree>
    <p:extLst>
      <p:ext uri="{BB962C8B-B14F-4D97-AF65-F5344CB8AC3E}">
        <p14:creationId xmlns:p14="http://schemas.microsoft.com/office/powerpoint/2010/main" val="118487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E5D411A-213D-2647-8409-6A4AC8FFE6EE}"/>
              </a:ext>
            </a:extLst>
          </p:cNvPr>
          <p:cNvSpPr>
            <a:spLocks noGrp="1"/>
          </p:cNvSpPr>
          <p:nvPr>
            <p:ph idx="1"/>
          </p:nvPr>
        </p:nvSpPr>
        <p:spPr>
          <a:xfrm>
            <a:off x="837170" y="848397"/>
            <a:ext cx="10234484" cy="5358911"/>
          </a:xfrm>
        </p:spPr>
        <p:txBody>
          <a:bodyPr/>
          <a:lstStyle/>
          <a:p>
            <a:pPr marL="0" indent="0">
              <a:buNone/>
            </a:pPr>
            <a:r>
              <a:rPr lang="en-GB" sz="3600" b="1" dirty="0">
                <a:solidFill>
                  <a:schemeClr val="tx1">
                    <a:lumMod val="85000"/>
                    <a:lumOff val="15000"/>
                  </a:schemeClr>
                </a:solidFill>
                <a:latin typeface="Arial" panose="020B0604020202020204" pitchFamily="34" charset="0"/>
                <a:cs typeface="Arial" panose="020B0604020202020204" pitchFamily="34" charset="0"/>
              </a:rPr>
              <a:t>Enterprise Delivery: Business Plan</a:t>
            </a:r>
          </a:p>
          <a:p>
            <a:pPr marL="0" indent="0">
              <a:buNone/>
            </a:pPr>
            <a:endParaRPr lang="en-GB" sz="3600" b="1" dirty="0">
              <a:solidFill>
                <a:schemeClr val="tx1">
                  <a:lumMod val="85000"/>
                  <a:lumOff val="15000"/>
                </a:schemeClr>
              </a:solidFill>
              <a:latin typeface="Arial" panose="020B0604020202020204" pitchFamily="34" charset="0"/>
              <a:cs typeface="Arial" panose="020B0604020202020204" pitchFamily="34" charset="0"/>
            </a:endParaRPr>
          </a:p>
          <a:p>
            <a:pPr marL="0" indent="0">
              <a:buNone/>
            </a:pPr>
            <a:r>
              <a:rPr lang="en-GB" sz="3600" b="1" dirty="0">
                <a:solidFill>
                  <a:schemeClr val="tx1">
                    <a:lumMod val="85000"/>
                    <a:lumOff val="15000"/>
                  </a:schemeClr>
                </a:solidFill>
                <a:latin typeface="Arial" panose="020B0604020202020204" pitchFamily="34" charset="0"/>
                <a:cs typeface="Arial" panose="020B0604020202020204" pitchFamily="34" charset="0"/>
              </a:rPr>
              <a:t> </a:t>
            </a:r>
            <a:endParaRPr lang="en-GB" sz="3600"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997528" y="1604178"/>
            <a:ext cx="2862289" cy="4027174"/>
          </a:xfrm>
          <a:prstGeom prst="rect">
            <a:avLst/>
          </a:prstGeom>
        </p:spPr>
      </p:pic>
      <p:pic>
        <p:nvPicPr>
          <p:cNvPr id="4" name="Picture 3"/>
          <p:cNvPicPr>
            <a:picLocks noChangeAspect="1"/>
          </p:cNvPicPr>
          <p:nvPr/>
        </p:nvPicPr>
        <p:blipFill>
          <a:blip r:embed="rId4"/>
          <a:stretch>
            <a:fillRect/>
          </a:stretch>
        </p:blipFill>
        <p:spPr>
          <a:xfrm>
            <a:off x="4971012" y="1604178"/>
            <a:ext cx="2862289" cy="4027174"/>
          </a:xfrm>
          <a:prstGeom prst="rect">
            <a:avLst/>
          </a:prstGeom>
        </p:spPr>
      </p:pic>
      <p:pic>
        <p:nvPicPr>
          <p:cNvPr id="6" name="Picture 5"/>
          <p:cNvPicPr>
            <a:picLocks noChangeAspect="1"/>
          </p:cNvPicPr>
          <p:nvPr/>
        </p:nvPicPr>
        <p:blipFill>
          <a:blip r:embed="rId5"/>
          <a:stretch>
            <a:fillRect/>
          </a:stretch>
        </p:blipFill>
        <p:spPr>
          <a:xfrm>
            <a:off x="8699634" y="1604178"/>
            <a:ext cx="2927617" cy="4027175"/>
          </a:xfrm>
          <a:prstGeom prst="rect">
            <a:avLst/>
          </a:prstGeom>
        </p:spPr>
      </p:pic>
    </p:spTree>
    <p:extLst>
      <p:ext uri="{BB962C8B-B14F-4D97-AF65-F5344CB8AC3E}">
        <p14:creationId xmlns:p14="http://schemas.microsoft.com/office/powerpoint/2010/main" val="2102101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E5D411A-213D-2647-8409-6A4AC8FFE6EE}"/>
              </a:ext>
            </a:extLst>
          </p:cNvPr>
          <p:cNvSpPr>
            <a:spLocks noGrp="1"/>
          </p:cNvSpPr>
          <p:nvPr>
            <p:ph idx="1"/>
          </p:nvPr>
        </p:nvSpPr>
        <p:spPr>
          <a:xfrm>
            <a:off x="837170" y="848397"/>
            <a:ext cx="10234484" cy="5358911"/>
          </a:xfrm>
        </p:spPr>
        <p:txBody>
          <a:bodyPr/>
          <a:lstStyle/>
          <a:p>
            <a:pPr marL="0" indent="0">
              <a:buNone/>
            </a:pPr>
            <a:r>
              <a:rPr lang="en-GB" sz="3600" b="1" dirty="0">
                <a:solidFill>
                  <a:schemeClr val="tx1">
                    <a:lumMod val="85000"/>
                    <a:lumOff val="15000"/>
                  </a:schemeClr>
                </a:solidFill>
                <a:latin typeface="Arial" panose="020B0604020202020204" pitchFamily="34" charset="0"/>
                <a:cs typeface="Arial" panose="020B0604020202020204" pitchFamily="34" charset="0"/>
              </a:rPr>
              <a:t>Enterprise Delivery: Business Presentation</a:t>
            </a:r>
          </a:p>
          <a:p>
            <a:pPr marL="0" indent="0">
              <a:buNone/>
            </a:pPr>
            <a:endParaRPr lang="en-GB" sz="3600" b="1" dirty="0">
              <a:solidFill>
                <a:schemeClr val="tx1">
                  <a:lumMod val="85000"/>
                  <a:lumOff val="15000"/>
                </a:schemeClr>
              </a:solidFill>
              <a:latin typeface="Arial" panose="020B0604020202020204" pitchFamily="34" charset="0"/>
              <a:cs typeface="Arial" panose="020B0604020202020204" pitchFamily="34" charset="0"/>
            </a:endParaRPr>
          </a:p>
          <a:p>
            <a:pPr marL="0" indent="0">
              <a:buNone/>
            </a:pPr>
            <a:r>
              <a:rPr lang="en-GB" sz="3600" b="1" dirty="0">
                <a:solidFill>
                  <a:schemeClr val="tx1">
                    <a:lumMod val="85000"/>
                    <a:lumOff val="15000"/>
                  </a:schemeClr>
                </a:solidFill>
                <a:latin typeface="Arial" panose="020B0604020202020204" pitchFamily="34" charset="0"/>
                <a:cs typeface="Arial" panose="020B0604020202020204" pitchFamily="34" charset="0"/>
              </a:rPr>
              <a:t> </a:t>
            </a:r>
            <a:endParaRPr lang="en-GB" sz="3600"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05404" y="1537855"/>
            <a:ext cx="2941316" cy="1513897"/>
          </a:xfrm>
          <a:prstGeom prst="rect">
            <a:avLst/>
          </a:prstGeom>
        </p:spPr>
      </p:pic>
      <p:pic>
        <p:nvPicPr>
          <p:cNvPr id="7" name="Picture 6"/>
          <p:cNvPicPr>
            <a:picLocks noChangeAspect="1"/>
          </p:cNvPicPr>
          <p:nvPr/>
        </p:nvPicPr>
        <p:blipFill>
          <a:blip r:embed="rId4"/>
          <a:stretch>
            <a:fillRect/>
          </a:stretch>
        </p:blipFill>
        <p:spPr>
          <a:xfrm>
            <a:off x="4347287" y="1554970"/>
            <a:ext cx="2941318" cy="1513897"/>
          </a:xfrm>
          <a:prstGeom prst="rect">
            <a:avLst/>
          </a:prstGeom>
        </p:spPr>
      </p:pic>
      <p:pic>
        <p:nvPicPr>
          <p:cNvPr id="8" name="Picture 7"/>
          <p:cNvPicPr>
            <a:picLocks noChangeAspect="1"/>
          </p:cNvPicPr>
          <p:nvPr/>
        </p:nvPicPr>
        <p:blipFill>
          <a:blip r:embed="rId5"/>
          <a:stretch>
            <a:fillRect/>
          </a:stretch>
        </p:blipFill>
        <p:spPr>
          <a:xfrm>
            <a:off x="8489172" y="1537854"/>
            <a:ext cx="2941316" cy="1513897"/>
          </a:xfrm>
          <a:prstGeom prst="rect">
            <a:avLst/>
          </a:prstGeom>
        </p:spPr>
      </p:pic>
      <p:pic>
        <p:nvPicPr>
          <p:cNvPr id="9" name="Picture 8"/>
          <p:cNvPicPr>
            <a:picLocks noChangeAspect="1"/>
          </p:cNvPicPr>
          <p:nvPr/>
        </p:nvPicPr>
        <p:blipFill>
          <a:blip r:embed="rId6"/>
          <a:stretch>
            <a:fillRect/>
          </a:stretch>
        </p:blipFill>
        <p:spPr>
          <a:xfrm>
            <a:off x="205404" y="3741210"/>
            <a:ext cx="2941316" cy="1513898"/>
          </a:xfrm>
          <a:prstGeom prst="rect">
            <a:avLst/>
          </a:prstGeom>
        </p:spPr>
      </p:pic>
      <p:pic>
        <p:nvPicPr>
          <p:cNvPr id="10" name="Picture 9"/>
          <p:cNvPicPr>
            <a:picLocks noChangeAspect="1"/>
          </p:cNvPicPr>
          <p:nvPr/>
        </p:nvPicPr>
        <p:blipFill>
          <a:blip r:embed="rId7"/>
          <a:stretch>
            <a:fillRect/>
          </a:stretch>
        </p:blipFill>
        <p:spPr>
          <a:xfrm>
            <a:off x="4347289" y="3741210"/>
            <a:ext cx="2941316" cy="1513898"/>
          </a:xfrm>
          <a:prstGeom prst="rect">
            <a:avLst/>
          </a:prstGeom>
        </p:spPr>
      </p:pic>
      <p:pic>
        <p:nvPicPr>
          <p:cNvPr id="11" name="Picture 10"/>
          <p:cNvPicPr>
            <a:picLocks noChangeAspect="1"/>
          </p:cNvPicPr>
          <p:nvPr/>
        </p:nvPicPr>
        <p:blipFill>
          <a:blip r:embed="rId8"/>
          <a:stretch>
            <a:fillRect/>
          </a:stretch>
        </p:blipFill>
        <p:spPr>
          <a:xfrm>
            <a:off x="8551204" y="3741208"/>
            <a:ext cx="2941316" cy="1479668"/>
          </a:xfrm>
          <a:prstGeom prst="rect">
            <a:avLst/>
          </a:prstGeom>
        </p:spPr>
      </p:pic>
    </p:spTree>
    <p:extLst>
      <p:ext uri="{BB962C8B-B14F-4D97-AF65-F5344CB8AC3E}">
        <p14:creationId xmlns:p14="http://schemas.microsoft.com/office/powerpoint/2010/main" val="93162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E5D411A-213D-2647-8409-6A4AC8FFE6EE}"/>
              </a:ext>
            </a:extLst>
          </p:cNvPr>
          <p:cNvSpPr>
            <a:spLocks noGrp="1"/>
          </p:cNvSpPr>
          <p:nvPr>
            <p:ph idx="1"/>
          </p:nvPr>
        </p:nvSpPr>
        <p:spPr>
          <a:xfrm>
            <a:off x="837170" y="848397"/>
            <a:ext cx="10234484" cy="5358911"/>
          </a:xfrm>
        </p:spPr>
        <p:txBody>
          <a:bodyPr>
            <a:normAutofit fontScale="92500" lnSpcReduction="20000"/>
          </a:bodyPr>
          <a:lstStyle/>
          <a:p>
            <a:pPr marL="0" indent="0">
              <a:buNone/>
            </a:pPr>
            <a:r>
              <a:rPr lang="en-GB" sz="3600" b="1" dirty="0">
                <a:solidFill>
                  <a:schemeClr val="tx1">
                    <a:lumMod val="85000"/>
                    <a:lumOff val="15000"/>
                  </a:schemeClr>
                </a:solidFill>
                <a:latin typeface="Arial" panose="020B0604020202020204" pitchFamily="34" charset="0"/>
                <a:cs typeface="Arial" panose="020B0604020202020204" pitchFamily="34" charset="0"/>
              </a:rPr>
              <a:t>Product Evaluation Activity</a:t>
            </a:r>
          </a:p>
          <a:p>
            <a:pPr marL="0" indent="0">
              <a:buNone/>
            </a:pPr>
            <a:r>
              <a:rPr lang="en-GB" b="1" dirty="0"/>
              <a:t> </a:t>
            </a:r>
            <a:endParaRPr lang="en-GB" dirty="0"/>
          </a:p>
          <a:p>
            <a:pPr lvl="0"/>
            <a:r>
              <a:rPr lang="en-GB" dirty="0"/>
              <a:t>In your groups you have been given a product and you have to identify how the end product satisfies the needs and wants of a consumer.  </a:t>
            </a:r>
          </a:p>
          <a:p>
            <a:pPr marL="0" indent="0">
              <a:buNone/>
            </a:pPr>
            <a:r>
              <a:rPr lang="en-GB" dirty="0"/>
              <a:t> </a:t>
            </a:r>
          </a:p>
          <a:p>
            <a:pPr lvl="0"/>
            <a:r>
              <a:rPr lang="en-GB" dirty="0"/>
              <a:t>Evaluate the full product and its use by creating a presentation on the pros and cons of the product.  </a:t>
            </a:r>
          </a:p>
          <a:p>
            <a:pPr marL="0" indent="0">
              <a:buNone/>
            </a:pPr>
            <a:r>
              <a:rPr lang="en-GB" dirty="0"/>
              <a:t> </a:t>
            </a:r>
          </a:p>
          <a:p>
            <a:pPr lvl="0"/>
            <a:r>
              <a:rPr lang="en-GB" dirty="0"/>
              <a:t>What are your likes and dislikes of the full product?  Is it fit for purpose and use?</a:t>
            </a:r>
          </a:p>
          <a:p>
            <a:pPr marL="0" indent="0">
              <a:buNone/>
            </a:pPr>
            <a:r>
              <a:rPr lang="en-GB" dirty="0"/>
              <a:t> </a:t>
            </a:r>
          </a:p>
          <a:p>
            <a:pPr lvl="0"/>
            <a:r>
              <a:rPr lang="en-GB" dirty="0"/>
              <a:t>You have been given 15 minutes for this activity.</a:t>
            </a:r>
          </a:p>
          <a:p>
            <a:pPr marL="0" indent="0">
              <a:buNone/>
            </a:pPr>
            <a:r>
              <a:rPr lang="en-GB" dirty="0"/>
              <a:t> </a:t>
            </a:r>
          </a:p>
        </p:txBody>
      </p:sp>
    </p:spTree>
    <p:extLst>
      <p:ext uri="{BB962C8B-B14F-4D97-AF65-F5344CB8AC3E}">
        <p14:creationId xmlns:p14="http://schemas.microsoft.com/office/powerpoint/2010/main" val="2816151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E5D411A-213D-2647-8409-6A4AC8FFE6EE}"/>
              </a:ext>
            </a:extLst>
          </p:cNvPr>
          <p:cNvSpPr>
            <a:spLocks noGrp="1"/>
          </p:cNvSpPr>
          <p:nvPr>
            <p:ph idx="1"/>
          </p:nvPr>
        </p:nvSpPr>
        <p:spPr>
          <a:xfrm>
            <a:off x="837170" y="848397"/>
            <a:ext cx="10234484" cy="5358911"/>
          </a:xfrm>
        </p:spPr>
        <p:txBody>
          <a:bodyPr/>
          <a:lstStyle/>
          <a:p>
            <a:pPr marL="0" indent="0">
              <a:buNone/>
            </a:pPr>
            <a:endParaRPr lang="en-GB" sz="3600" b="1" dirty="0">
              <a:solidFill>
                <a:schemeClr val="tx1">
                  <a:lumMod val="85000"/>
                  <a:lumOff val="15000"/>
                </a:schemeClr>
              </a:solidFill>
              <a:latin typeface="Arial" panose="020B0604020202020204" pitchFamily="34" charset="0"/>
              <a:cs typeface="Arial" panose="020B0604020202020204" pitchFamily="34" charset="0"/>
            </a:endParaRPr>
          </a:p>
          <a:p>
            <a:pPr marL="0" indent="0">
              <a:buNone/>
            </a:pPr>
            <a:endParaRPr lang="en-GB" sz="3600" b="1" dirty="0">
              <a:solidFill>
                <a:schemeClr val="tx1">
                  <a:lumMod val="85000"/>
                  <a:lumOff val="15000"/>
                </a:schemeClr>
              </a:solidFill>
              <a:latin typeface="Arial" panose="020B0604020202020204" pitchFamily="34" charset="0"/>
              <a:cs typeface="Arial" panose="020B0604020202020204" pitchFamily="34" charset="0"/>
            </a:endParaRPr>
          </a:p>
          <a:p>
            <a:pPr marL="0" indent="0">
              <a:buNone/>
            </a:pPr>
            <a:endParaRPr lang="en-GB" sz="6000" b="1" dirty="0">
              <a:solidFill>
                <a:schemeClr val="tx1">
                  <a:lumMod val="85000"/>
                  <a:lumOff val="15000"/>
                </a:schemeClr>
              </a:solidFill>
              <a:latin typeface="Arial" panose="020B0604020202020204" pitchFamily="34" charset="0"/>
              <a:cs typeface="Arial" panose="020B0604020202020204" pitchFamily="34" charset="0"/>
            </a:endParaRPr>
          </a:p>
          <a:p>
            <a:pPr marL="0" indent="0" algn="ctr">
              <a:buNone/>
            </a:pPr>
            <a:r>
              <a:rPr lang="en-GB" sz="6000" b="1" dirty="0">
                <a:solidFill>
                  <a:schemeClr val="tx1">
                    <a:lumMod val="85000"/>
                    <a:lumOff val="15000"/>
                  </a:schemeClr>
                </a:solidFill>
                <a:latin typeface="Arial" panose="020B0604020202020204" pitchFamily="34" charset="0"/>
                <a:cs typeface="Arial" panose="020B0604020202020204" pitchFamily="34" charset="0"/>
              </a:rPr>
              <a:t>Questions?</a:t>
            </a:r>
            <a:endParaRPr lang="en-GB" sz="6000" dirty="0">
              <a:solidFill>
                <a:schemeClr val="tx1">
                  <a:lumMod val="85000"/>
                  <a:lumOff val="15000"/>
                </a:schemeClr>
              </a:solidFill>
              <a:latin typeface="Arial" panose="020B0604020202020204" pitchFamily="34" charset="0"/>
              <a:cs typeface="Arial" panose="020B0604020202020204" pitchFamily="34" charset="0"/>
            </a:endParaRPr>
          </a:p>
          <a:p>
            <a:pPr marL="0" indent="0">
              <a:buNone/>
            </a:pPr>
            <a:endParaRPr lang="en-GB" sz="900" dirty="0"/>
          </a:p>
        </p:txBody>
      </p:sp>
    </p:spTree>
    <p:extLst>
      <p:ext uri="{BB962C8B-B14F-4D97-AF65-F5344CB8AC3E}">
        <p14:creationId xmlns:p14="http://schemas.microsoft.com/office/powerpoint/2010/main" val="672905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42ACDB9-0C85-EF44-AF1D-4D391F69A4BC}"/>
              </a:ext>
            </a:extLst>
          </p:cNvPr>
          <p:cNvSpPr>
            <a:spLocks noGrp="1"/>
          </p:cNvSpPr>
          <p:nvPr>
            <p:ph idx="1"/>
          </p:nvPr>
        </p:nvSpPr>
        <p:spPr>
          <a:xfrm>
            <a:off x="837170" y="848397"/>
            <a:ext cx="10234484" cy="5358911"/>
          </a:xfrm>
        </p:spPr>
        <p:txBody>
          <a:bodyPr/>
          <a:lstStyle/>
          <a:p>
            <a:pPr marL="0" indent="0">
              <a:buNone/>
            </a:pPr>
            <a:r>
              <a:rPr lang="en-GB" sz="3600" b="1" dirty="0">
                <a:solidFill>
                  <a:schemeClr val="tx1">
                    <a:lumMod val="85000"/>
                    <a:lumOff val="15000"/>
                  </a:schemeClr>
                </a:solidFill>
                <a:latin typeface="Arial" panose="020B0604020202020204" pitchFamily="34" charset="0"/>
                <a:cs typeface="Arial" panose="020B0604020202020204" pitchFamily="34" charset="0"/>
              </a:rPr>
              <a:t>Course Options</a:t>
            </a:r>
            <a:endParaRPr lang="en-GB" sz="3600" dirty="0">
              <a:solidFill>
                <a:schemeClr val="tx1">
                  <a:lumMod val="85000"/>
                  <a:lumOff val="15000"/>
                </a:schemeClr>
              </a:solidFill>
              <a:latin typeface="Arial" panose="020B0604020202020204" pitchFamily="34" charset="0"/>
              <a:cs typeface="Arial" panose="020B0604020202020204" pitchFamily="34" charset="0"/>
            </a:endParaRPr>
          </a:p>
          <a:p>
            <a:pPr marL="0" indent="0">
              <a:buNone/>
            </a:pPr>
            <a:r>
              <a:rPr lang="en-GB" dirty="0">
                <a:solidFill>
                  <a:schemeClr val="tx1">
                    <a:lumMod val="85000"/>
                    <a:lumOff val="15000"/>
                  </a:schemeClr>
                </a:solidFill>
                <a:latin typeface="Arial" panose="020B0604020202020204" pitchFamily="34" charset="0"/>
                <a:cs typeface="Arial" panose="020B0604020202020204" pitchFamily="34" charset="0"/>
              </a:rPr>
              <a:t> </a:t>
            </a:r>
          </a:p>
          <a:p>
            <a:r>
              <a:rPr lang="en-GB" dirty="0">
                <a:solidFill>
                  <a:schemeClr val="tx1">
                    <a:lumMod val="85000"/>
                    <a:lumOff val="15000"/>
                  </a:schemeClr>
                </a:solidFill>
                <a:latin typeface="Arial" panose="020B0604020202020204" pitchFamily="34" charset="0"/>
                <a:cs typeface="Arial" panose="020B0604020202020204" pitchFamily="34" charset="0"/>
              </a:rPr>
              <a:t>HN Business Enterprise</a:t>
            </a:r>
          </a:p>
          <a:p>
            <a:r>
              <a:rPr lang="en-GB" dirty="0">
                <a:solidFill>
                  <a:schemeClr val="tx1">
                    <a:lumMod val="85000"/>
                    <a:lumOff val="15000"/>
                  </a:schemeClr>
                </a:solidFill>
                <a:latin typeface="Arial" panose="020B0604020202020204" pitchFamily="34" charset="0"/>
                <a:cs typeface="Arial" panose="020B0604020202020204" pitchFamily="34" charset="0"/>
              </a:rPr>
              <a:t>HN Business HR</a:t>
            </a:r>
          </a:p>
          <a:p>
            <a:r>
              <a:rPr lang="en-GB" dirty="0">
                <a:solidFill>
                  <a:schemeClr val="tx1">
                    <a:lumMod val="85000"/>
                    <a:lumOff val="15000"/>
                  </a:schemeClr>
                </a:solidFill>
                <a:latin typeface="Arial" panose="020B0604020202020204" pitchFamily="34" charset="0"/>
                <a:cs typeface="Arial" panose="020B0604020202020204" pitchFamily="34" charset="0"/>
              </a:rPr>
              <a:t>HN Business Languages</a:t>
            </a:r>
          </a:p>
          <a:p>
            <a:pPr marL="0" indent="0">
              <a:buNone/>
            </a:pPr>
            <a:endParaRPr lang="en-US" dirty="0">
              <a:solidFill>
                <a:schemeClr val="tx1">
                  <a:lumMod val="85000"/>
                  <a:lumOff val="15000"/>
                </a:schemeClr>
              </a:solidFill>
              <a:latin typeface="Arial" panose="020B0604020202020204" pitchFamily="34" charset="0"/>
              <a:cs typeface="Arial" panose="020B0604020202020204" pitchFamily="34" charset="0"/>
            </a:endParaRPr>
          </a:p>
          <a:p>
            <a:pPr marL="0" indent="0">
              <a:buNone/>
            </a:pPr>
            <a:r>
              <a:rPr lang="en-GB" b="1" dirty="0">
                <a:solidFill>
                  <a:schemeClr val="tx1">
                    <a:lumMod val="85000"/>
                    <a:lumOff val="15000"/>
                  </a:schemeClr>
                </a:solidFill>
                <a:latin typeface="Arial" panose="020B0604020202020204" pitchFamily="34" charset="0"/>
                <a:cs typeface="Arial" panose="020B0604020202020204" pitchFamily="34" charset="0"/>
              </a:rPr>
              <a:t>Rationale</a:t>
            </a:r>
            <a:endParaRPr lang="en-GB" dirty="0">
              <a:solidFill>
                <a:schemeClr val="tx1">
                  <a:lumMod val="85000"/>
                  <a:lumOff val="15000"/>
                </a:schemeClr>
              </a:solidFill>
              <a:latin typeface="Arial" panose="020B0604020202020204" pitchFamily="34" charset="0"/>
              <a:cs typeface="Arial" panose="020B0604020202020204" pitchFamily="34" charset="0"/>
            </a:endParaRPr>
          </a:p>
          <a:p>
            <a:r>
              <a:rPr lang="en-GB" dirty="0">
                <a:solidFill>
                  <a:schemeClr val="tx1">
                    <a:lumMod val="85000"/>
                    <a:lumOff val="15000"/>
                  </a:schemeClr>
                </a:solidFill>
                <a:latin typeface="Arial" panose="020B0604020202020204" pitchFamily="34" charset="0"/>
                <a:cs typeface="Arial" panose="020B0604020202020204" pitchFamily="34" charset="0"/>
              </a:rPr>
              <a:t>Align courses to Industry and HE articulation opportunities</a:t>
            </a:r>
          </a:p>
          <a:p>
            <a:pPr marL="0" indent="0">
              <a:buNone/>
            </a:pPr>
            <a:endParaRPr lang="en-US" dirty="0">
              <a:solidFill>
                <a:schemeClr val="tx1">
                  <a:lumMod val="85000"/>
                  <a:lumOff val="15000"/>
                </a:schemeClr>
              </a:solidFill>
              <a:latin typeface="Arial" panose="020B0604020202020204" pitchFamily="34" charset="0"/>
              <a:cs typeface="Arial" panose="020B0604020202020204" pitchFamily="34" charset="0"/>
            </a:endParaRPr>
          </a:p>
          <a:p>
            <a:pPr marL="0" indent="0">
              <a:buNone/>
            </a:pPr>
            <a:endParaRPr lang="en-GB" sz="3600" dirty="0">
              <a:solidFill>
                <a:schemeClr val="tx1">
                  <a:lumMod val="85000"/>
                  <a:lumOff val="15000"/>
                </a:schemeClr>
              </a:solidFill>
              <a:latin typeface="Arial" panose="020B060402020202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2622844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E5D411A-213D-2647-8409-6A4AC8FFE6EE}"/>
              </a:ext>
            </a:extLst>
          </p:cNvPr>
          <p:cNvSpPr>
            <a:spLocks noGrp="1"/>
          </p:cNvSpPr>
          <p:nvPr>
            <p:ph idx="1"/>
          </p:nvPr>
        </p:nvSpPr>
        <p:spPr>
          <a:xfrm>
            <a:off x="837170" y="848397"/>
            <a:ext cx="10234484" cy="5358911"/>
          </a:xfrm>
        </p:spPr>
        <p:txBody>
          <a:bodyPr/>
          <a:lstStyle/>
          <a:p>
            <a:pPr marL="0" indent="0">
              <a:buNone/>
            </a:pPr>
            <a:r>
              <a:rPr lang="en-GB" sz="3600" b="1" dirty="0">
                <a:solidFill>
                  <a:schemeClr val="tx1">
                    <a:lumMod val="85000"/>
                    <a:lumOff val="15000"/>
                  </a:schemeClr>
                </a:solidFill>
                <a:latin typeface="Arial" panose="020B0604020202020204" pitchFamily="34" charset="0"/>
                <a:cs typeface="Arial" panose="020B0604020202020204" pitchFamily="34" charset="0"/>
              </a:rPr>
              <a:t>City Learning 4.0 </a:t>
            </a:r>
            <a:endParaRPr lang="en-GB" sz="3600" dirty="0">
              <a:solidFill>
                <a:schemeClr val="tx1">
                  <a:lumMod val="85000"/>
                  <a:lumOff val="15000"/>
                </a:schemeClr>
              </a:solidFill>
              <a:latin typeface="Arial" panose="020B0604020202020204" pitchFamily="34" charset="0"/>
              <a:cs typeface="Arial" panose="020B0604020202020204" pitchFamily="34" charset="0"/>
            </a:endParaRPr>
          </a:p>
          <a:p>
            <a:pPr marL="0" indent="0">
              <a:buNone/>
            </a:pPr>
            <a:r>
              <a:rPr lang="en-GB" dirty="0">
                <a:solidFill>
                  <a:schemeClr val="tx1">
                    <a:lumMod val="85000"/>
                    <a:lumOff val="15000"/>
                  </a:schemeClr>
                </a:solidFill>
                <a:latin typeface="Arial" panose="020B0604020202020204" pitchFamily="34" charset="0"/>
                <a:cs typeface="Arial" panose="020B0604020202020204" pitchFamily="34" charset="0"/>
              </a:rPr>
              <a:t> </a:t>
            </a:r>
          </a:p>
          <a:p>
            <a:pPr marL="0" indent="0">
              <a:buNone/>
            </a:pPr>
            <a:r>
              <a:rPr lang="en-GB" b="1" dirty="0">
                <a:latin typeface="Arial" panose="020B0604020202020204" pitchFamily="34" charset="0"/>
                <a:cs typeface="Arial" panose="020B0604020202020204" pitchFamily="34" charset="0"/>
              </a:rPr>
              <a:t>Key aims of City Learning 4.0: </a:t>
            </a:r>
          </a:p>
          <a:p>
            <a:r>
              <a:rPr lang="en-GB" dirty="0">
                <a:latin typeface="Arial" panose="020B0604020202020204" pitchFamily="34" charset="0"/>
                <a:cs typeface="Arial" panose="020B0604020202020204" pitchFamily="34" charset="0"/>
              </a:rPr>
              <a:t>Guide students in defining and achieving their own Learning</a:t>
            </a:r>
          </a:p>
          <a:p>
            <a:r>
              <a:rPr lang="en-GB" dirty="0">
                <a:latin typeface="Arial" panose="020B0604020202020204" pitchFamily="34" charset="0"/>
                <a:cs typeface="Arial" panose="020B0604020202020204" pitchFamily="34" charset="0"/>
              </a:rPr>
              <a:t>Develop new models of partnership between students and lecturers. Prepare students for citizenship and industry</a:t>
            </a:r>
          </a:p>
          <a:p>
            <a:r>
              <a:rPr lang="en-GB" dirty="0">
                <a:latin typeface="Arial" panose="020B0604020202020204" pitchFamily="34" charset="0"/>
                <a:cs typeface="Arial" panose="020B0604020202020204" pitchFamily="34" charset="0"/>
              </a:rPr>
              <a:t>Cultivate students and lecturers to be lifelong learners </a:t>
            </a:r>
          </a:p>
          <a:p>
            <a:r>
              <a:rPr lang="en-GB" dirty="0">
                <a:latin typeface="Arial" panose="020B0604020202020204" pitchFamily="34" charset="0"/>
                <a:cs typeface="Arial" panose="020B0604020202020204" pitchFamily="34" charset="0"/>
              </a:rPr>
              <a:t>Embrace technology as an enabler in the delivery of Learning and Teaching </a:t>
            </a:r>
          </a:p>
          <a:p>
            <a:r>
              <a:rPr lang="en-GB" dirty="0">
                <a:latin typeface="Arial" panose="020B0604020202020204" pitchFamily="34" charset="0"/>
                <a:cs typeface="Arial" panose="020B0604020202020204" pitchFamily="34" charset="0"/>
              </a:rPr>
              <a:t>Reactive/Adaptive to internal and external drivers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9343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E5D411A-213D-2647-8409-6A4AC8FFE6EE}"/>
              </a:ext>
            </a:extLst>
          </p:cNvPr>
          <p:cNvSpPr>
            <a:spLocks noGrp="1"/>
          </p:cNvSpPr>
          <p:nvPr>
            <p:ph idx="1"/>
          </p:nvPr>
        </p:nvSpPr>
        <p:spPr>
          <a:xfrm>
            <a:off x="763597" y="602553"/>
            <a:ext cx="10234484" cy="5358911"/>
          </a:xfrm>
        </p:spPr>
        <p:txBody>
          <a:bodyPr/>
          <a:lstStyle/>
          <a:p>
            <a:pPr marL="0" indent="0">
              <a:buNone/>
            </a:pPr>
            <a:r>
              <a:rPr lang="en-GB" sz="3600" b="1" dirty="0">
                <a:solidFill>
                  <a:schemeClr val="tx1">
                    <a:lumMod val="85000"/>
                    <a:lumOff val="15000"/>
                  </a:schemeClr>
                </a:solidFill>
                <a:latin typeface="Arial" panose="020B0604020202020204" pitchFamily="34" charset="0"/>
                <a:cs typeface="Arial" panose="020B0604020202020204" pitchFamily="34" charset="0"/>
              </a:rPr>
              <a:t>Entrepreneurship Units </a:t>
            </a:r>
            <a:endParaRPr lang="en-GB" sz="3600" dirty="0">
              <a:solidFill>
                <a:schemeClr val="tx1">
                  <a:lumMod val="85000"/>
                  <a:lumOff val="15000"/>
                </a:schemeClr>
              </a:solidFill>
              <a:latin typeface="Arial" panose="020B0604020202020204" pitchFamily="34" charset="0"/>
              <a:cs typeface="Arial" panose="020B0604020202020204" pitchFamily="34" charset="0"/>
            </a:endParaRPr>
          </a:p>
          <a:p>
            <a:pPr marL="0" indent="0">
              <a:buNone/>
            </a:pPr>
            <a:r>
              <a:rPr lang="en-GB" dirty="0">
                <a:solidFill>
                  <a:schemeClr val="tx1">
                    <a:lumMod val="85000"/>
                    <a:lumOff val="15000"/>
                  </a:schemeClr>
                </a:solidFill>
                <a:latin typeface="Arial" panose="020B0604020202020204" pitchFamily="34" charset="0"/>
                <a:cs typeface="Arial" panose="020B0604020202020204" pitchFamily="34" charset="0"/>
              </a:rPr>
              <a:t> </a:t>
            </a:r>
          </a:p>
        </p:txBody>
      </p:sp>
      <p:graphicFrame>
        <p:nvGraphicFramePr>
          <p:cNvPr id="2" name="Diagram 1"/>
          <p:cNvGraphicFramePr/>
          <p:nvPr>
            <p:extLst>
              <p:ext uri="{D42A27DB-BD31-4B8C-83A1-F6EECF244321}">
                <p14:modId xmlns:p14="http://schemas.microsoft.com/office/powerpoint/2010/main" val="3212739840"/>
              </p:ext>
            </p:extLst>
          </p:nvPr>
        </p:nvGraphicFramePr>
        <p:xfrm>
          <a:off x="837169" y="1352356"/>
          <a:ext cx="10599093" cy="46225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0207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E5D411A-213D-2647-8409-6A4AC8FFE6EE}"/>
              </a:ext>
            </a:extLst>
          </p:cNvPr>
          <p:cNvSpPr>
            <a:spLocks noGrp="1"/>
          </p:cNvSpPr>
          <p:nvPr>
            <p:ph idx="1"/>
          </p:nvPr>
        </p:nvSpPr>
        <p:spPr>
          <a:xfrm>
            <a:off x="837170" y="848397"/>
            <a:ext cx="10234484" cy="5358911"/>
          </a:xfrm>
        </p:spPr>
        <p:txBody>
          <a:bodyPr/>
          <a:lstStyle/>
          <a:p>
            <a:pPr marL="0" indent="0">
              <a:buNone/>
            </a:pPr>
            <a:r>
              <a:rPr lang="en-GB" sz="3600" b="1" dirty="0">
                <a:solidFill>
                  <a:schemeClr val="tx1">
                    <a:lumMod val="85000"/>
                    <a:lumOff val="15000"/>
                  </a:schemeClr>
                </a:solidFill>
                <a:latin typeface="Arial" panose="020B0604020202020204" pitchFamily="34" charset="0"/>
                <a:cs typeface="Arial" panose="020B0604020202020204" pitchFamily="34" charset="0"/>
              </a:rPr>
              <a:t>Enterprise Delivery </a:t>
            </a:r>
            <a:endParaRPr lang="en-GB" sz="3600" dirty="0">
              <a:solidFill>
                <a:schemeClr val="tx1">
                  <a:lumMod val="85000"/>
                  <a:lumOff val="15000"/>
                </a:schemeClr>
              </a:solidFill>
              <a:latin typeface="Arial" panose="020B0604020202020204" pitchFamily="34" charset="0"/>
              <a:cs typeface="Arial" panose="020B0604020202020204" pitchFamily="34" charset="0"/>
            </a:endParaRPr>
          </a:p>
          <a:p>
            <a:pPr marL="0" indent="0">
              <a:buNone/>
            </a:pPr>
            <a:endParaRPr lang="en-GB" sz="900" dirty="0"/>
          </a:p>
        </p:txBody>
      </p:sp>
      <p:graphicFrame>
        <p:nvGraphicFramePr>
          <p:cNvPr id="3" name="Diagram 2"/>
          <p:cNvGraphicFramePr/>
          <p:nvPr>
            <p:extLst>
              <p:ext uri="{D42A27DB-BD31-4B8C-83A1-F6EECF244321}">
                <p14:modId xmlns:p14="http://schemas.microsoft.com/office/powerpoint/2010/main" val="1104074537"/>
              </p:ext>
            </p:extLst>
          </p:nvPr>
        </p:nvGraphicFramePr>
        <p:xfrm>
          <a:off x="2130556" y="1197033"/>
          <a:ext cx="8069160" cy="48498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54865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E5D411A-213D-2647-8409-6A4AC8FFE6EE}"/>
              </a:ext>
            </a:extLst>
          </p:cNvPr>
          <p:cNvSpPr>
            <a:spLocks noGrp="1"/>
          </p:cNvSpPr>
          <p:nvPr>
            <p:ph idx="1"/>
          </p:nvPr>
        </p:nvSpPr>
        <p:spPr>
          <a:xfrm>
            <a:off x="305157" y="432760"/>
            <a:ext cx="10234484" cy="5358911"/>
          </a:xfrm>
        </p:spPr>
        <p:txBody>
          <a:bodyPr/>
          <a:lstStyle/>
          <a:p>
            <a:pPr marL="0" indent="0">
              <a:buNone/>
            </a:pPr>
            <a:r>
              <a:rPr lang="en-GB" sz="3600" b="1" dirty="0">
                <a:solidFill>
                  <a:schemeClr val="tx1">
                    <a:lumMod val="85000"/>
                    <a:lumOff val="15000"/>
                  </a:schemeClr>
                </a:solidFill>
                <a:latin typeface="Arial" panose="020B0604020202020204" pitchFamily="34" charset="0"/>
                <a:cs typeface="Arial" panose="020B0604020202020204" pitchFamily="34" charset="0"/>
              </a:rPr>
              <a:t>Enterprise Delivery </a:t>
            </a:r>
            <a:endParaRPr lang="en-GB" sz="3600" dirty="0">
              <a:solidFill>
                <a:schemeClr val="tx1">
                  <a:lumMod val="85000"/>
                  <a:lumOff val="15000"/>
                </a:schemeClr>
              </a:solidFill>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813401739"/>
              </p:ext>
            </p:extLst>
          </p:nvPr>
        </p:nvGraphicFramePr>
        <p:xfrm>
          <a:off x="2816772" y="995834"/>
          <a:ext cx="6579475" cy="5129354"/>
        </p:xfrm>
        <a:graphic>
          <a:graphicData uri="http://schemas.openxmlformats.org/drawingml/2006/table">
            <a:tbl>
              <a:tblPr firstRow="1" bandRow="1">
                <a:tableStyleId>{5C22544A-7EE6-4342-B048-85BDC9FD1C3A}</a:tableStyleId>
              </a:tblPr>
              <a:tblGrid>
                <a:gridCol w="6579475">
                  <a:extLst>
                    <a:ext uri="{9D8B030D-6E8A-4147-A177-3AD203B41FA5}">
                      <a16:colId xmlns:a16="http://schemas.microsoft.com/office/drawing/2014/main" val="652857934"/>
                    </a:ext>
                  </a:extLst>
                </a:gridCol>
              </a:tblGrid>
              <a:tr h="450581">
                <a:tc>
                  <a:txBody>
                    <a:bodyPr/>
                    <a:lstStyle/>
                    <a:p>
                      <a:pPr algn="ctr"/>
                      <a:r>
                        <a:rPr lang="en-GB" sz="2400" dirty="0">
                          <a:latin typeface="Arial" panose="020B0604020202020204" pitchFamily="34" charset="0"/>
                          <a:cs typeface="Arial" panose="020B0604020202020204" pitchFamily="34" charset="0"/>
                        </a:rPr>
                        <a:t>Enterprise Activities</a:t>
                      </a:r>
                    </a:p>
                  </a:txBody>
                  <a:tcPr>
                    <a:solidFill>
                      <a:srgbClr val="9933FF"/>
                    </a:solidFill>
                  </a:tcPr>
                </a:tc>
                <a:extLst>
                  <a:ext uri="{0D108BD9-81ED-4DB2-BD59-A6C34878D82A}">
                    <a16:rowId xmlns:a16="http://schemas.microsoft.com/office/drawing/2014/main" val="591115822"/>
                  </a:ext>
                </a:extLst>
              </a:tr>
              <a:tr h="625074">
                <a:tc>
                  <a:txBody>
                    <a:bodyPr/>
                    <a:lstStyle/>
                    <a:p>
                      <a:pPr marL="0" indent="0">
                        <a:buFont typeface="Arial" panose="020B0604020202020204" pitchFamily="34" charset="0"/>
                        <a:buNone/>
                      </a:pPr>
                      <a:r>
                        <a:rPr lang="en-GB" sz="1400" b="1" dirty="0">
                          <a:latin typeface="Arial" panose="020B0604020202020204" pitchFamily="34" charset="0"/>
                          <a:cs typeface="Arial" panose="020B0604020202020204" pitchFamily="34" charset="0"/>
                        </a:rPr>
                        <a:t>College</a:t>
                      </a:r>
                      <a:r>
                        <a:rPr lang="en-GB" sz="1400" b="1" baseline="0" dirty="0">
                          <a:latin typeface="Arial" panose="020B0604020202020204" pitchFamily="34" charset="0"/>
                          <a:cs typeface="Arial" panose="020B0604020202020204" pitchFamily="34" charset="0"/>
                        </a:rPr>
                        <a:t> Enterprise Team Activity:  </a:t>
                      </a:r>
                      <a:r>
                        <a:rPr lang="en-GB" sz="1400" b="0" baseline="0" dirty="0">
                          <a:latin typeface="Arial" panose="020B0604020202020204" pitchFamily="34" charset="0"/>
                          <a:cs typeface="Arial" panose="020B0604020202020204" pitchFamily="34" charset="0"/>
                        </a:rPr>
                        <a:t>T</a:t>
                      </a:r>
                      <a:r>
                        <a:rPr lang="en-GB" sz="1400" baseline="0" dirty="0">
                          <a:latin typeface="Arial" panose="020B0604020202020204" pitchFamily="34" charset="0"/>
                          <a:cs typeface="Arial" panose="020B0604020202020204" pitchFamily="34" charset="0"/>
                        </a:rPr>
                        <a:t>eams create an Enterprise Collage / </a:t>
                      </a:r>
                      <a:r>
                        <a:rPr lang="en-GB" sz="1400" baseline="0" dirty="0" err="1">
                          <a:latin typeface="Arial" panose="020B0604020202020204" pitchFamily="34" charset="0"/>
                          <a:cs typeface="Arial" panose="020B0604020202020204" pitchFamily="34" charset="0"/>
                        </a:rPr>
                        <a:t>Tiktok</a:t>
                      </a:r>
                      <a:r>
                        <a:rPr lang="en-GB" sz="1400" baseline="0" dirty="0">
                          <a:latin typeface="Arial" panose="020B0604020202020204" pitchFamily="34" charset="0"/>
                          <a:cs typeface="Arial" panose="020B0604020202020204" pitchFamily="34" charset="0"/>
                        </a:rPr>
                        <a:t> Video on the different industry learning which take place</a:t>
                      </a:r>
                      <a:endParaRPr lang="en-GB" sz="1400" dirty="0">
                        <a:latin typeface="Arial" panose="020B0604020202020204" pitchFamily="34" charset="0"/>
                        <a:cs typeface="Arial" panose="020B0604020202020204" pitchFamily="34" charset="0"/>
                      </a:endParaRPr>
                    </a:p>
                  </a:txBody>
                  <a:tcPr>
                    <a:solidFill>
                      <a:srgbClr val="CCCCFF"/>
                    </a:solidFill>
                  </a:tcPr>
                </a:tc>
                <a:extLst>
                  <a:ext uri="{0D108BD9-81ED-4DB2-BD59-A6C34878D82A}">
                    <a16:rowId xmlns:a16="http://schemas.microsoft.com/office/drawing/2014/main" val="4219976884"/>
                  </a:ext>
                </a:extLst>
              </a:tr>
              <a:tr h="625074">
                <a:tc>
                  <a:txBody>
                    <a:bodyPr/>
                    <a:lstStyle/>
                    <a:p>
                      <a:r>
                        <a:rPr lang="en-GB" sz="1400" b="1" dirty="0">
                          <a:latin typeface="Arial" panose="020B0604020202020204" pitchFamily="34" charset="0"/>
                          <a:cs typeface="Arial" panose="020B0604020202020204" pitchFamily="34" charset="0"/>
                        </a:rPr>
                        <a:t>Product</a:t>
                      </a:r>
                      <a:r>
                        <a:rPr lang="en-GB" sz="1400" b="1" baseline="0" dirty="0">
                          <a:latin typeface="Arial" panose="020B0604020202020204" pitchFamily="34" charset="0"/>
                          <a:cs typeface="Arial" panose="020B0604020202020204" pitchFamily="34" charset="0"/>
                        </a:rPr>
                        <a:t> Innovation Tasks:  </a:t>
                      </a:r>
                      <a:r>
                        <a:rPr lang="en-GB" sz="1400" b="0" baseline="0" dirty="0">
                          <a:latin typeface="Arial" panose="020B0604020202020204" pitchFamily="34" charset="0"/>
                          <a:cs typeface="Arial" panose="020B0604020202020204" pitchFamily="34" charset="0"/>
                        </a:rPr>
                        <a:t>Students are tasked to create their own unique product in teams and pitch them to the class for a specific target market</a:t>
                      </a:r>
                      <a:endParaRPr lang="en-GB" sz="1400" b="0" dirty="0">
                        <a:latin typeface="Arial" panose="020B0604020202020204" pitchFamily="34" charset="0"/>
                        <a:cs typeface="Arial" panose="020B0604020202020204" pitchFamily="34" charset="0"/>
                      </a:endParaRPr>
                    </a:p>
                  </a:txBody>
                  <a:tcPr>
                    <a:solidFill>
                      <a:srgbClr val="CCCCFF"/>
                    </a:solidFill>
                  </a:tcPr>
                </a:tc>
                <a:extLst>
                  <a:ext uri="{0D108BD9-81ED-4DB2-BD59-A6C34878D82A}">
                    <a16:rowId xmlns:a16="http://schemas.microsoft.com/office/drawing/2014/main" val="841713927"/>
                  </a:ext>
                </a:extLst>
              </a:tr>
              <a:tr h="362146">
                <a:tc>
                  <a:txBody>
                    <a:bodyPr/>
                    <a:lstStyle/>
                    <a:p>
                      <a:r>
                        <a:rPr lang="en-GB" sz="1400" b="1" dirty="0">
                          <a:latin typeface="Arial" panose="020B0604020202020204" pitchFamily="34" charset="0"/>
                          <a:cs typeface="Arial" panose="020B0604020202020204" pitchFamily="34" charset="0"/>
                        </a:rPr>
                        <a:t>Business Model Canvass Workshop:  </a:t>
                      </a:r>
                      <a:r>
                        <a:rPr lang="en-GB" sz="1400" b="0" dirty="0">
                          <a:latin typeface="Arial" panose="020B0604020202020204" pitchFamily="34" charset="0"/>
                          <a:cs typeface="Arial" panose="020B0604020202020204" pitchFamily="34" charset="0"/>
                        </a:rPr>
                        <a:t>Delivered</a:t>
                      </a:r>
                      <a:r>
                        <a:rPr lang="en-GB" sz="1400" b="0" baseline="0" dirty="0">
                          <a:latin typeface="Arial" panose="020B0604020202020204" pitchFamily="34" charset="0"/>
                          <a:cs typeface="Arial" panose="020B0604020202020204" pitchFamily="34" charset="0"/>
                        </a:rPr>
                        <a:t> in partnership with Strathclyde University Enterprise Hub</a:t>
                      </a:r>
                      <a:endParaRPr lang="en-GB" sz="1400" b="0" dirty="0">
                        <a:latin typeface="Arial" panose="020B0604020202020204" pitchFamily="34" charset="0"/>
                        <a:cs typeface="Arial" panose="020B0604020202020204" pitchFamily="34" charset="0"/>
                      </a:endParaRPr>
                    </a:p>
                  </a:txBody>
                  <a:tcPr>
                    <a:solidFill>
                      <a:srgbClr val="CCCCFF"/>
                    </a:solidFill>
                  </a:tcPr>
                </a:tc>
                <a:extLst>
                  <a:ext uri="{0D108BD9-81ED-4DB2-BD59-A6C34878D82A}">
                    <a16:rowId xmlns:a16="http://schemas.microsoft.com/office/drawing/2014/main" val="334216992"/>
                  </a:ext>
                </a:extLst>
              </a:tr>
              <a:tr h="362146">
                <a:tc>
                  <a:txBody>
                    <a:bodyPr/>
                    <a:lstStyle/>
                    <a:p>
                      <a:r>
                        <a:rPr lang="en-GB" sz="1400" b="1" dirty="0">
                          <a:latin typeface="Arial" panose="020B0604020202020204" pitchFamily="34" charset="0"/>
                          <a:cs typeface="Arial" panose="020B0604020202020204" pitchFamily="34" charset="0"/>
                        </a:rPr>
                        <a:t>Building an</a:t>
                      </a:r>
                      <a:r>
                        <a:rPr lang="en-GB" sz="1400" b="1" baseline="0" dirty="0">
                          <a:latin typeface="Arial" panose="020B0604020202020204" pitchFamily="34" charset="0"/>
                          <a:cs typeface="Arial" panose="020B0604020202020204" pitchFamily="34" charset="0"/>
                        </a:rPr>
                        <a:t> effective team, Personality Poker:  </a:t>
                      </a:r>
                      <a:r>
                        <a:rPr lang="en-GB" sz="1400" b="0" baseline="0" dirty="0">
                          <a:latin typeface="Arial" panose="020B0604020202020204" pitchFamily="34" charset="0"/>
                          <a:cs typeface="Arial" panose="020B0604020202020204" pitchFamily="34" charset="0"/>
                        </a:rPr>
                        <a:t>Personal Skills assessments activity</a:t>
                      </a:r>
                      <a:endParaRPr lang="en-GB" sz="1400" b="0" dirty="0">
                        <a:latin typeface="Arial" panose="020B0604020202020204" pitchFamily="34" charset="0"/>
                        <a:cs typeface="Arial" panose="020B0604020202020204" pitchFamily="34" charset="0"/>
                      </a:endParaRPr>
                    </a:p>
                  </a:txBody>
                  <a:tcPr>
                    <a:solidFill>
                      <a:srgbClr val="CCCCFF"/>
                    </a:solidFill>
                  </a:tcPr>
                </a:tc>
                <a:extLst>
                  <a:ext uri="{0D108BD9-81ED-4DB2-BD59-A6C34878D82A}">
                    <a16:rowId xmlns:a16="http://schemas.microsoft.com/office/drawing/2014/main" val="3127126409"/>
                  </a:ext>
                </a:extLst>
              </a:tr>
              <a:tr h="362146">
                <a:tc>
                  <a:txBody>
                    <a:bodyPr/>
                    <a:lstStyle/>
                    <a:p>
                      <a:r>
                        <a:rPr lang="en-GB" sz="1400" b="1" dirty="0">
                          <a:latin typeface="Arial" panose="020B0604020202020204" pitchFamily="34" charset="0"/>
                          <a:cs typeface="Arial" panose="020B0604020202020204" pitchFamily="34" charset="0"/>
                        </a:rPr>
                        <a:t>Skills Self Assessment Activities: </a:t>
                      </a:r>
                      <a:r>
                        <a:rPr lang="en-GB" sz="1400" b="0" baseline="0" dirty="0">
                          <a:latin typeface="Arial" panose="020B0604020202020204" pitchFamily="34" charset="0"/>
                          <a:cs typeface="Arial" panose="020B0604020202020204" pitchFamily="34" charset="0"/>
                        </a:rPr>
                        <a:t>Personal Skills assessments activity</a:t>
                      </a:r>
                      <a:endParaRPr lang="en-GB" sz="1400" b="1" dirty="0">
                        <a:latin typeface="Arial" panose="020B0604020202020204" pitchFamily="34" charset="0"/>
                        <a:cs typeface="Arial" panose="020B0604020202020204" pitchFamily="34" charset="0"/>
                      </a:endParaRPr>
                    </a:p>
                  </a:txBody>
                  <a:tcPr>
                    <a:solidFill>
                      <a:srgbClr val="CCCCFF"/>
                    </a:solidFill>
                  </a:tcPr>
                </a:tc>
                <a:extLst>
                  <a:ext uri="{0D108BD9-81ED-4DB2-BD59-A6C34878D82A}">
                    <a16:rowId xmlns:a16="http://schemas.microsoft.com/office/drawing/2014/main" val="1876151743"/>
                  </a:ext>
                </a:extLst>
              </a:tr>
              <a:tr h="362146">
                <a:tc>
                  <a:txBody>
                    <a:bodyPr/>
                    <a:lstStyle/>
                    <a:p>
                      <a:r>
                        <a:rPr lang="en-GB" sz="1400" b="1" dirty="0">
                          <a:latin typeface="Arial" panose="020B0604020202020204" pitchFamily="34" charset="0"/>
                          <a:cs typeface="Arial" panose="020B0604020202020204" pitchFamily="34" charset="0"/>
                        </a:rPr>
                        <a:t>Product Evaluation</a:t>
                      </a:r>
                      <a:r>
                        <a:rPr lang="en-GB" sz="1400" b="1" baseline="0" dirty="0">
                          <a:latin typeface="Arial" panose="020B0604020202020204" pitchFamily="34" charset="0"/>
                          <a:cs typeface="Arial" panose="020B0604020202020204" pitchFamily="34" charset="0"/>
                        </a:rPr>
                        <a:t> Activity: </a:t>
                      </a:r>
                      <a:r>
                        <a:rPr lang="en-GB" sz="1400" b="0" baseline="0" dirty="0">
                          <a:latin typeface="Arial" panose="020B0604020202020204" pitchFamily="34" charset="0"/>
                          <a:cs typeface="Arial" panose="020B0604020202020204" pitchFamily="34" charset="0"/>
                        </a:rPr>
                        <a:t>Evaluation Activity</a:t>
                      </a:r>
                      <a:endParaRPr lang="en-GB" sz="1400" b="0" dirty="0">
                        <a:latin typeface="Arial" panose="020B0604020202020204" pitchFamily="34" charset="0"/>
                        <a:cs typeface="Arial" panose="020B0604020202020204" pitchFamily="34" charset="0"/>
                      </a:endParaRPr>
                    </a:p>
                  </a:txBody>
                  <a:tcPr>
                    <a:solidFill>
                      <a:srgbClr val="CCCCFF"/>
                    </a:solidFill>
                  </a:tcPr>
                </a:tc>
                <a:extLst>
                  <a:ext uri="{0D108BD9-81ED-4DB2-BD59-A6C34878D82A}">
                    <a16:rowId xmlns:a16="http://schemas.microsoft.com/office/drawing/2014/main" val="4148557194"/>
                  </a:ext>
                </a:extLst>
              </a:tr>
              <a:tr h="625074">
                <a:tc>
                  <a:txBody>
                    <a:bodyPr/>
                    <a:lstStyle/>
                    <a:p>
                      <a:r>
                        <a:rPr lang="en-GB" sz="1400" b="1" dirty="0">
                          <a:latin typeface="Arial" panose="020B0604020202020204" pitchFamily="34" charset="0"/>
                          <a:cs typeface="Arial" panose="020B0604020202020204" pitchFamily="34" charset="0"/>
                        </a:rPr>
                        <a:t>Competitor</a:t>
                      </a:r>
                      <a:r>
                        <a:rPr lang="en-GB" sz="1400" b="1" baseline="0" dirty="0">
                          <a:latin typeface="Arial" panose="020B0604020202020204" pitchFamily="34" charset="0"/>
                          <a:cs typeface="Arial" panose="020B0604020202020204" pitchFamily="34" charset="0"/>
                        </a:rPr>
                        <a:t> Analysis Trip:  </a:t>
                      </a:r>
                      <a:r>
                        <a:rPr lang="en-GB" sz="1400" b="0" baseline="0" dirty="0">
                          <a:latin typeface="Arial" panose="020B0604020202020204" pitchFamily="34" charset="0"/>
                          <a:cs typeface="Arial" panose="020B0604020202020204" pitchFamily="34" charset="0"/>
                        </a:rPr>
                        <a:t>Winter markets research trip focusing on advertising, pricing and unique products</a:t>
                      </a:r>
                      <a:endParaRPr lang="en-GB" sz="1400" b="0" dirty="0">
                        <a:latin typeface="Arial" panose="020B0604020202020204" pitchFamily="34" charset="0"/>
                        <a:cs typeface="Arial" panose="020B0604020202020204" pitchFamily="34" charset="0"/>
                      </a:endParaRPr>
                    </a:p>
                  </a:txBody>
                  <a:tcPr>
                    <a:solidFill>
                      <a:srgbClr val="CCCCFF"/>
                    </a:solidFill>
                  </a:tcPr>
                </a:tc>
                <a:extLst>
                  <a:ext uri="{0D108BD9-81ED-4DB2-BD59-A6C34878D82A}">
                    <a16:rowId xmlns:a16="http://schemas.microsoft.com/office/drawing/2014/main" val="4288879486"/>
                  </a:ext>
                </a:extLst>
              </a:tr>
              <a:tr h="357185">
                <a:tc>
                  <a:txBody>
                    <a:bodyPr/>
                    <a:lstStyle/>
                    <a:p>
                      <a:r>
                        <a:rPr lang="en-GB" sz="1400" b="1" dirty="0">
                          <a:latin typeface="Arial" panose="020B0604020202020204" pitchFamily="34" charset="0"/>
                          <a:cs typeface="Arial" panose="020B0604020202020204" pitchFamily="34" charset="0"/>
                        </a:rPr>
                        <a:t>F&amp;C Competition Entries:  </a:t>
                      </a:r>
                      <a:r>
                        <a:rPr lang="en-GB" sz="1400" b="0" dirty="0">
                          <a:latin typeface="Arial" panose="020B0604020202020204" pitchFamily="34" charset="0"/>
                          <a:cs typeface="Arial" panose="020B0604020202020204" pitchFamily="34" charset="0"/>
                        </a:rPr>
                        <a:t>Students developed entry</a:t>
                      </a:r>
                      <a:r>
                        <a:rPr lang="en-GB" sz="1400" b="0" baseline="0" dirty="0">
                          <a:latin typeface="Arial" panose="020B0604020202020204" pitchFamily="34" charset="0"/>
                          <a:cs typeface="Arial" panose="020B0604020202020204" pitchFamily="34" charset="0"/>
                        </a:rPr>
                        <a:t> submissions on how to manage financial concerns</a:t>
                      </a:r>
                      <a:endParaRPr lang="en-GB" sz="1400" b="0" dirty="0">
                        <a:latin typeface="Arial" panose="020B0604020202020204" pitchFamily="34" charset="0"/>
                        <a:cs typeface="Arial" panose="020B0604020202020204" pitchFamily="34" charset="0"/>
                      </a:endParaRPr>
                    </a:p>
                  </a:txBody>
                  <a:tcPr>
                    <a:solidFill>
                      <a:srgbClr val="CCCCFF"/>
                    </a:solidFill>
                  </a:tcPr>
                </a:tc>
                <a:extLst>
                  <a:ext uri="{0D108BD9-81ED-4DB2-BD59-A6C34878D82A}">
                    <a16:rowId xmlns:a16="http://schemas.microsoft.com/office/drawing/2014/main" val="2639058222"/>
                  </a:ext>
                </a:extLst>
              </a:tr>
              <a:tr h="357185">
                <a:tc>
                  <a:txBody>
                    <a:bodyPr/>
                    <a:lstStyle/>
                    <a:p>
                      <a:r>
                        <a:rPr lang="en-GB" sz="1400" b="1" dirty="0">
                          <a:latin typeface="Arial" panose="020B0604020202020204" pitchFamily="34" charset="0"/>
                          <a:cs typeface="Arial" panose="020B0604020202020204" pitchFamily="34" charset="0"/>
                        </a:rPr>
                        <a:t>Charity Fundraising Events:  </a:t>
                      </a:r>
                      <a:r>
                        <a:rPr lang="en-GB" sz="1400" b="0" dirty="0">
                          <a:latin typeface="Arial" panose="020B0604020202020204" pitchFamily="34" charset="0"/>
                          <a:cs typeface="Arial" panose="020B0604020202020204" pitchFamily="34" charset="0"/>
                        </a:rPr>
                        <a:t>Students</a:t>
                      </a:r>
                      <a:r>
                        <a:rPr lang="en-GB" sz="1400" b="0" baseline="0" dirty="0">
                          <a:latin typeface="Arial" panose="020B0604020202020204" pitchFamily="34" charset="0"/>
                          <a:cs typeface="Arial" panose="020B0604020202020204" pitchFamily="34" charset="0"/>
                        </a:rPr>
                        <a:t> worked in competition to raise awareness and funds for the Australian Wild Fires</a:t>
                      </a:r>
                      <a:endParaRPr lang="en-GB" sz="1400" b="0" dirty="0">
                        <a:latin typeface="Arial" panose="020B0604020202020204" pitchFamily="34" charset="0"/>
                        <a:cs typeface="Arial" panose="020B0604020202020204" pitchFamily="34" charset="0"/>
                      </a:endParaRPr>
                    </a:p>
                  </a:txBody>
                  <a:tcPr>
                    <a:solidFill>
                      <a:srgbClr val="CCCCFF"/>
                    </a:solidFill>
                  </a:tcPr>
                </a:tc>
                <a:extLst>
                  <a:ext uri="{0D108BD9-81ED-4DB2-BD59-A6C34878D82A}">
                    <a16:rowId xmlns:a16="http://schemas.microsoft.com/office/drawing/2014/main" val="3904305044"/>
                  </a:ext>
                </a:extLst>
              </a:tr>
            </a:tbl>
          </a:graphicData>
        </a:graphic>
      </p:graphicFrame>
    </p:spTree>
    <p:extLst>
      <p:ext uri="{BB962C8B-B14F-4D97-AF65-F5344CB8AC3E}">
        <p14:creationId xmlns:p14="http://schemas.microsoft.com/office/powerpoint/2010/main" val="3205569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E5D411A-213D-2647-8409-6A4AC8FFE6EE}"/>
              </a:ext>
            </a:extLst>
          </p:cNvPr>
          <p:cNvSpPr>
            <a:spLocks noGrp="1"/>
          </p:cNvSpPr>
          <p:nvPr>
            <p:ph idx="1"/>
          </p:nvPr>
        </p:nvSpPr>
        <p:spPr>
          <a:xfrm>
            <a:off x="305157" y="432760"/>
            <a:ext cx="10234484" cy="5358911"/>
          </a:xfrm>
        </p:spPr>
        <p:txBody>
          <a:bodyPr/>
          <a:lstStyle/>
          <a:p>
            <a:pPr marL="0" indent="0">
              <a:buNone/>
            </a:pPr>
            <a:r>
              <a:rPr lang="en-GB" sz="3600" b="1" dirty="0">
                <a:solidFill>
                  <a:schemeClr val="tx1">
                    <a:lumMod val="85000"/>
                    <a:lumOff val="15000"/>
                  </a:schemeClr>
                </a:solidFill>
                <a:latin typeface="Arial" panose="020B0604020202020204" pitchFamily="34" charset="0"/>
                <a:cs typeface="Arial" panose="020B0604020202020204" pitchFamily="34" charset="0"/>
              </a:rPr>
              <a:t>Enterprise Activities</a:t>
            </a:r>
            <a:endParaRPr lang="en-GB" sz="3600"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3325916" y="4094742"/>
            <a:ext cx="2610056" cy="16969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stretch>
            <a:fillRect/>
          </a:stretch>
        </p:blipFill>
        <p:spPr>
          <a:xfrm>
            <a:off x="305157" y="1546323"/>
            <a:ext cx="2610056" cy="16969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a:stretch>
            <a:fillRect/>
          </a:stretch>
        </p:blipFill>
        <p:spPr>
          <a:xfrm>
            <a:off x="3276780" y="1521854"/>
            <a:ext cx="2708328" cy="17458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6"/>
          <a:stretch>
            <a:fillRect/>
          </a:stretch>
        </p:blipFill>
        <p:spPr>
          <a:xfrm>
            <a:off x="525517" y="3520965"/>
            <a:ext cx="2236990" cy="25274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7"/>
          <a:stretch>
            <a:fillRect/>
          </a:stretch>
        </p:blipFill>
        <p:spPr>
          <a:xfrm>
            <a:off x="6499381" y="4094742"/>
            <a:ext cx="2610056" cy="16969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8"/>
          <a:stretch>
            <a:fillRect/>
          </a:stretch>
        </p:blipFill>
        <p:spPr>
          <a:xfrm>
            <a:off x="6446430" y="1415284"/>
            <a:ext cx="2621505" cy="16969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9"/>
          <a:stretch>
            <a:fillRect/>
          </a:stretch>
        </p:blipFill>
        <p:spPr>
          <a:xfrm>
            <a:off x="9584996" y="3520965"/>
            <a:ext cx="2112579" cy="25489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10"/>
          <a:stretch>
            <a:fillRect/>
          </a:stretch>
        </p:blipFill>
        <p:spPr>
          <a:xfrm>
            <a:off x="9362558" y="1415284"/>
            <a:ext cx="2557456" cy="16964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90928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E5D411A-213D-2647-8409-6A4AC8FFE6EE}"/>
              </a:ext>
            </a:extLst>
          </p:cNvPr>
          <p:cNvSpPr>
            <a:spLocks noGrp="1"/>
          </p:cNvSpPr>
          <p:nvPr>
            <p:ph idx="1"/>
          </p:nvPr>
        </p:nvSpPr>
        <p:spPr>
          <a:xfrm>
            <a:off x="326670" y="432759"/>
            <a:ext cx="10234484" cy="5358911"/>
          </a:xfrm>
        </p:spPr>
        <p:txBody>
          <a:bodyPr/>
          <a:lstStyle/>
          <a:p>
            <a:pPr marL="0" indent="0">
              <a:buNone/>
            </a:pPr>
            <a:r>
              <a:rPr lang="en-GB" sz="3600" b="1" dirty="0">
                <a:solidFill>
                  <a:schemeClr val="tx1">
                    <a:lumMod val="85000"/>
                    <a:lumOff val="15000"/>
                  </a:schemeClr>
                </a:solidFill>
                <a:latin typeface="Arial" panose="020B0604020202020204" pitchFamily="34" charset="0"/>
                <a:cs typeface="Arial" panose="020B0604020202020204" pitchFamily="34" charset="0"/>
              </a:rPr>
              <a:t>Enterprise Activities</a:t>
            </a:r>
            <a:endParaRPr lang="en-GB" sz="3600"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412987" y="1214354"/>
            <a:ext cx="2299174" cy="17925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4"/>
          <a:stretch>
            <a:fillRect/>
          </a:stretch>
        </p:blipFill>
        <p:spPr>
          <a:xfrm>
            <a:off x="9685326" y="1204997"/>
            <a:ext cx="2299174" cy="19072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p:cNvPicPr>
            <a:picLocks noChangeAspect="1"/>
          </p:cNvPicPr>
          <p:nvPr/>
        </p:nvPicPr>
        <p:blipFill>
          <a:blip r:embed="rId5"/>
          <a:stretch>
            <a:fillRect/>
          </a:stretch>
        </p:blipFill>
        <p:spPr>
          <a:xfrm>
            <a:off x="412987" y="3583441"/>
            <a:ext cx="2317526" cy="19072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a:blip r:embed="rId6"/>
          <a:stretch>
            <a:fillRect/>
          </a:stretch>
        </p:blipFill>
        <p:spPr>
          <a:xfrm>
            <a:off x="9685326" y="3698153"/>
            <a:ext cx="2317526" cy="19304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ounded Rectangle 10"/>
          <p:cNvSpPr/>
          <p:nvPr/>
        </p:nvSpPr>
        <p:spPr>
          <a:xfrm>
            <a:off x="3032992" y="970439"/>
            <a:ext cx="3065182" cy="3118085"/>
          </a:xfrm>
          <a:prstGeom prst="roundRect">
            <a:avLst/>
          </a:prstGeom>
          <a:solidFill>
            <a:srgbClr val="99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Arial" panose="020B0604020202020204" pitchFamily="34" charset="0"/>
                <a:cs typeface="Arial" panose="020B0604020202020204" pitchFamily="34" charset="0"/>
              </a:rPr>
              <a:t>Sasha Watson: HNC1B</a:t>
            </a:r>
          </a:p>
          <a:p>
            <a:r>
              <a:rPr lang="en-GB" sz="1100" b="1" dirty="0">
                <a:latin typeface="Arial" panose="020B0604020202020204" pitchFamily="34" charset="0"/>
                <a:cs typeface="Arial" panose="020B0604020202020204" pitchFamily="34" charset="0"/>
              </a:rPr>
              <a:t>Going to the Christmas market with the class was a great opportunity to get to look at some of the strategies the sellers were using to entice customers and how to make the most sales. We were able to use this information in other subjects such as marketing and economics. </a:t>
            </a:r>
          </a:p>
          <a:p>
            <a:r>
              <a:rPr lang="en-GB" sz="1100" b="1" dirty="0">
                <a:latin typeface="Arial" panose="020B0604020202020204" pitchFamily="34" charset="0"/>
                <a:cs typeface="Arial" panose="020B0604020202020204" pitchFamily="34" charset="0"/>
              </a:rPr>
              <a:t>The fundraiser event was very useful to me as it gave me great insight into running a business. Having to set it up mostly by ourselves was fantastic as it helped us learn how to entice customers and to make sales. We were also able to learn a lot from the mistakes we made, which aided us when writing our business plans. </a:t>
            </a:r>
          </a:p>
        </p:txBody>
      </p:sp>
      <p:sp>
        <p:nvSpPr>
          <p:cNvPr id="12" name="Rounded Rectangle 11"/>
          <p:cNvSpPr/>
          <p:nvPr/>
        </p:nvSpPr>
        <p:spPr>
          <a:xfrm>
            <a:off x="6367303" y="970439"/>
            <a:ext cx="3065182" cy="3125361"/>
          </a:xfrm>
          <a:prstGeom prst="roundRect">
            <a:avLst/>
          </a:prstGeom>
          <a:solidFill>
            <a:srgbClr val="99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GB" sz="1200" b="1" dirty="0">
              <a:latin typeface="Arial" panose="020B0604020202020204" pitchFamily="34" charset="0"/>
              <a:cs typeface="Arial" panose="020B0604020202020204" pitchFamily="34" charset="0"/>
            </a:endParaRPr>
          </a:p>
          <a:p>
            <a:pPr algn="ctr" fontAlgn="base"/>
            <a:r>
              <a:rPr lang="en-GB" sz="1400" b="1" dirty="0">
                <a:latin typeface="Arial" panose="020B0604020202020204" pitchFamily="34" charset="0"/>
                <a:cs typeface="Arial" panose="020B0604020202020204" pitchFamily="34" charset="0"/>
              </a:rPr>
              <a:t>Iona Gibson: HND 1A</a:t>
            </a:r>
          </a:p>
          <a:p>
            <a:pPr fontAlgn="base"/>
            <a:r>
              <a:rPr lang="en-GB" sz="1100" b="1" dirty="0">
                <a:latin typeface="Arial" panose="020B0604020202020204" pitchFamily="34" charset="0"/>
                <a:cs typeface="Arial" panose="020B0604020202020204" pitchFamily="34" charset="0"/>
              </a:rPr>
              <a:t>I think the personality poker at the beginning of the year was not only a good way to start conversations with other people in the class, but also I thought it was a unique idea that brought up personal reflection effectively. I had low expectations for this task (sorry) but it was actually a very memorable task and made me understand myself better. </a:t>
            </a:r>
          </a:p>
          <a:p>
            <a:pPr fontAlgn="base"/>
            <a:r>
              <a:rPr lang="en-GB" sz="1100" b="1" dirty="0">
                <a:latin typeface="Arial" panose="020B0604020202020204" pitchFamily="34" charset="0"/>
                <a:cs typeface="Arial" panose="020B0604020202020204" pitchFamily="34" charset="0"/>
              </a:rPr>
              <a:t>I personally really enjoyed both the product design tasks that we did with Heather and yourself. It was engaging, creative and was a great opportunity for leadership/team working. </a:t>
            </a:r>
          </a:p>
          <a:p>
            <a:pPr fontAlgn="base"/>
            <a:endParaRPr lang="en-GB" sz="1100" b="1" dirty="0">
              <a:latin typeface="Arial" panose="020B0604020202020204" pitchFamily="34" charset="0"/>
              <a:cs typeface="Arial" panose="020B0604020202020204" pitchFamily="34" charset="0"/>
            </a:endParaRPr>
          </a:p>
          <a:p>
            <a:pPr fontAlgn="base"/>
            <a:endParaRPr lang="en-GB" sz="800" b="1" dirty="0">
              <a:latin typeface="Arial" panose="020B0604020202020204" pitchFamily="34" charset="0"/>
              <a:cs typeface="Arial" panose="020B0604020202020204" pitchFamily="34" charset="0"/>
            </a:endParaRPr>
          </a:p>
        </p:txBody>
      </p:sp>
      <p:sp>
        <p:nvSpPr>
          <p:cNvPr id="18" name="Rounded Rectangle 17"/>
          <p:cNvSpPr/>
          <p:nvPr/>
        </p:nvSpPr>
        <p:spPr>
          <a:xfrm>
            <a:off x="2965966" y="4240924"/>
            <a:ext cx="6518221" cy="1387643"/>
          </a:xfrm>
          <a:prstGeom prst="roundRect">
            <a:avLst/>
          </a:prstGeom>
          <a:solidFill>
            <a:srgbClr val="99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Arial" panose="020B0604020202020204" pitchFamily="34" charset="0"/>
                <a:cs typeface="Arial" panose="020B0604020202020204" pitchFamily="34" charset="0"/>
              </a:rPr>
              <a:t>Stephen </a:t>
            </a:r>
            <a:r>
              <a:rPr lang="en-GB" sz="1400" b="1" dirty="0" err="1">
                <a:latin typeface="Arial" panose="020B0604020202020204" pitchFamily="34" charset="0"/>
                <a:cs typeface="Arial" panose="020B0604020202020204" pitchFamily="34" charset="0"/>
              </a:rPr>
              <a:t>Donohoe</a:t>
            </a:r>
            <a:r>
              <a:rPr lang="en-GB" sz="1400" b="1" dirty="0">
                <a:latin typeface="Arial" panose="020B0604020202020204" pitchFamily="34" charset="0"/>
                <a:cs typeface="Arial" panose="020B0604020202020204" pitchFamily="34" charset="0"/>
              </a:rPr>
              <a:t>: HNC 1A</a:t>
            </a:r>
          </a:p>
          <a:p>
            <a:r>
              <a:rPr lang="en-GB" sz="1100" b="1" dirty="0">
                <a:latin typeface="Arial" panose="020B0604020202020204" pitchFamily="34" charset="0"/>
                <a:cs typeface="Arial" panose="020B0604020202020204" pitchFamily="34" charset="0"/>
              </a:rPr>
              <a:t>I feel the practical activities done in class were very beneficial in gaining skills and experience that could be applied to the theory in class as well put into practice in the future. I’ve appreciated how quickly any work handed in has been marked and I’ve been given honest feedback in terms of the quality of my work being to the standard I can achieve rather than the average expeditions. Overall, enjoyed the course and feel the skills we are developing will be useful in and out of college. </a:t>
            </a:r>
          </a:p>
        </p:txBody>
      </p:sp>
    </p:spTree>
    <p:extLst>
      <p:ext uri="{BB962C8B-B14F-4D97-AF65-F5344CB8AC3E}">
        <p14:creationId xmlns:p14="http://schemas.microsoft.com/office/powerpoint/2010/main" val="2243655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E5D411A-213D-2647-8409-6A4AC8FFE6EE}"/>
              </a:ext>
            </a:extLst>
          </p:cNvPr>
          <p:cNvSpPr>
            <a:spLocks noGrp="1"/>
          </p:cNvSpPr>
          <p:nvPr>
            <p:ph idx="1"/>
          </p:nvPr>
        </p:nvSpPr>
        <p:spPr>
          <a:xfrm>
            <a:off x="837170" y="430925"/>
            <a:ext cx="10234484" cy="5776384"/>
          </a:xfrm>
        </p:spPr>
        <p:txBody>
          <a:bodyPr/>
          <a:lstStyle/>
          <a:p>
            <a:pPr marL="0" indent="0">
              <a:buNone/>
            </a:pPr>
            <a:r>
              <a:rPr lang="en-GB" sz="3600" b="1" dirty="0">
                <a:solidFill>
                  <a:schemeClr val="tx1">
                    <a:lumMod val="85000"/>
                    <a:lumOff val="15000"/>
                  </a:schemeClr>
                </a:solidFill>
                <a:latin typeface="Arial" panose="020B0604020202020204" pitchFamily="34" charset="0"/>
                <a:cs typeface="Arial" panose="020B0604020202020204" pitchFamily="34" charset="0"/>
              </a:rPr>
              <a:t>Student Feedback </a:t>
            </a:r>
            <a:endParaRPr lang="en-GB" sz="3600" dirty="0">
              <a:solidFill>
                <a:schemeClr val="tx1">
                  <a:lumMod val="85000"/>
                  <a:lumOff val="15000"/>
                </a:schemeClr>
              </a:solidFill>
              <a:latin typeface="Arial" panose="020B0604020202020204" pitchFamily="34" charset="0"/>
              <a:cs typeface="Arial" panose="020B0604020202020204" pitchFamily="34" charset="0"/>
            </a:endParaRPr>
          </a:p>
          <a:p>
            <a:pPr marL="0" indent="0">
              <a:buNone/>
            </a:pPr>
            <a:endParaRPr lang="en-GB" sz="900" dirty="0"/>
          </a:p>
        </p:txBody>
      </p:sp>
      <p:pic>
        <p:nvPicPr>
          <p:cNvPr id="4" name="Picture 3"/>
          <p:cNvPicPr>
            <a:picLocks noChangeAspect="1"/>
          </p:cNvPicPr>
          <p:nvPr/>
        </p:nvPicPr>
        <p:blipFill>
          <a:blip r:embed="rId3"/>
          <a:stretch>
            <a:fillRect/>
          </a:stretch>
        </p:blipFill>
        <p:spPr>
          <a:xfrm>
            <a:off x="4430759" y="1436074"/>
            <a:ext cx="3351500" cy="40962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ounded Rectangle 8"/>
          <p:cNvSpPr/>
          <p:nvPr/>
        </p:nvSpPr>
        <p:spPr>
          <a:xfrm>
            <a:off x="186265" y="1019503"/>
            <a:ext cx="3965321" cy="5055476"/>
          </a:xfrm>
          <a:prstGeom prst="roundRect">
            <a:avLst/>
          </a:prstGeom>
          <a:solidFill>
            <a:srgbClr val="99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sz="1400" b="1" dirty="0">
                <a:latin typeface="Arial" panose="020B0604020202020204" pitchFamily="34" charset="0"/>
                <a:cs typeface="Arial" panose="020B0604020202020204" pitchFamily="34" charset="0"/>
              </a:rPr>
              <a:t>Mark Burnett: HND Year 2</a:t>
            </a:r>
          </a:p>
          <a:p>
            <a:pPr fontAlgn="base"/>
            <a:endParaRPr lang="en-GB" sz="1100" b="1" dirty="0">
              <a:latin typeface="Arial" panose="020B0604020202020204" pitchFamily="34" charset="0"/>
              <a:cs typeface="Arial" panose="020B0604020202020204" pitchFamily="34" charset="0"/>
            </a:endParaRPr>
          </a:p>
          <a:p>
            <a:pPr fontAlgn="base"/>
            <a:r>
              <a:rPr lang="en-GB" sz="1100" b="1" dirty="0">
                <a:latin typeface="Arial" panose="020B0604020202020204" pitchFamily="34" charset="0"/>
                <a:cs typeface="Arial" panose="020B0604020202020204" pitchFamily="34" charset="0"/>
              </a:rPr>
              <a:t>The enterprise units helped me vastly to learn how I can develop skills that employers are looking for, allowing for personal growth which will help me secure work in the future.  </a:t>
            </a:r>
          </a:p>
          <a:p>
            <a:pPr fontAlgn="base"/>
            <a:endParaRPr lang="en-GB" sz="1100" b="1" dirty="0">
              <a:latin typeface="Arial" panose="020B0604020202020204" pitchFamily="34" charset="0"/>
              <a:cs typeface="Arial" panose="020B0604020202020204" pitchFamily="34" charset="0"/>
            </a:endParaRPr>
          </a:p>
          <a:p>
            <a:pPr fontAlgn="base"/>
            <a:r>
              <a:rPr lang="en-GB" sz="1100" b="1" dirty="0">
                <a:latin typeface="Arial" panose="020B0604020202020204" pitchFamily="34" charset="0"/>
                <a:cs typeface="Arial" panose="020B0604020202020204" pitchFamily="34" charset="0"/>
              </a:rPr>
              <a:t>The hands on activities we had supported me in developing an entrepreneurial </a:t>
            </a:r>
            <a:r>
              <a:rPr lang="en-GB" sz="1100" b="1" dirty="0" err="1">
                <a:latin typeface="Arial" panose="020B0604020202020204" pitchFamily="34" charset="0"/>
                <a:cs typeface="Arial" panose="020B0604020202020204" pitchFamily="34" charset="0"/>
              </a:rPr>
              <a:t>mindset</a:t>
            </a:r>
            <a:r>
              <a:rPr lang="en-GB" sz="1100" b="1" dirty="0">
                <a:latin typeface="Arial" panose="020B0604020202020204" pitchFamily="34" charset="0"/>
                <a:cs typeface="Arial" panose="020B0604020202020204" pitchFamily="34" charset="0"/>
              </a:rPr>
              <a:t> and allowed me to connect my business acumen with critical thinking and problem solving skills which will be invaluable to me throughout my career. </a:t>
            </a:r>
          </a:p>
          <a:p>
            <a:pPr fontAlgn="base"/>
            <a:endParaRPr lang="en-GB" sz="1100" b="1" dirty="0">
              <a:latin typeface="Arial" panose="020B0604020202020204" pitchFamily="34" charset="0"/>
              <a:cs typeface="Arial" panose="020B0604020202020204" pitchFamily="34" charset="0"/>
            </a:endParaRPr>
          </a:p>
          <a:p>
            <a:pPr fontAlgn="base"/>
            <a:r>
              <a:rPr lang="en-GB" sz="1100" b="1" dirty="0">
                <a:latin typeface="Arial" panose="020B0604020202020204" pitchFamily="34" charset="0"/>
                <a:cs typeface="Arial" panose="020B0604020202020204" pitchFamily="34" charset="0"/>
              </a:rPr>
              <a:t>The unit also prepared me in developing my analysis skills that we are also utilising this year as part of our Graded Unit 2 project.</a:t>
            </a:r>
          </a:p>
          <a:p>
            <a:pPr fontAlgn="base"/>
            <a:endParaRPr lang="en-GB" sz="1100" b="1" dirty="0">
              <a:latin typeface="Arial" panose="020B0604020202020204" pitchFamily="34" charset="0"/>
              <a:cs typeface="Arial" panose="020B0604020202020204" pitchFamily="34" charset="0"/>
            </a:endParaRPr>
          </a:p>
          <a:p>
            <a:pPr fontAlgn="base"/>
            <a:endParaRPr lang="en-GB" sz="1100" b="1" dirty="0">
              <a:latin typeface="Arial" panose="020B0604020202020204" pitchFamily="34" charset="0"/>
              <a:cs typeface="Arial" panose="020B0604020202020204" pitchFamily="34" charset="0"/>
            </a:endParaRPr>
          </a:p>
        </p:txBody>
      </p:sp>
      <p:sp>
        <p:nvSpPr>
          <p:cNvPr id="10" name="Rounded Rectangle 9"/>
          <p:cNvSpPr/>
          <p:nvPr/>
        </p:nvSpPr>
        <p:spPr>
          <a:xfrm>
            <a:off x="8061433" y="893379"/>
            <a:ext cx="4046483" cy="5181600"/>
          </a:xfrm>
          <a:prstGeom prst="roundRect">
            <a:avLst/>
          </a:prstGeom>
          <a:solidFill>
            <a:srgbClr val="99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Arial" panose="020B0604020202020204" pitchFamily="34" charset="0"/>
                <a:cs typeface="Arial" panose="020B0604020202020204" pitchFamily="34" charset="0"/>
              </a:rPr>
              <a:t>Erin </a:t>
            </a:r>
            <a:r>
              <a:rPr lang="en-GB" sz="1400" b="1" dirty="0" err="1">
                <a:latin typeface="Arial" panose="020B0604020202020204" pitchFamily="34" charset="0"/>
                <a:cs typeface="Arial" panose="020B0604020202020204" pitchFamily="34" charset="0"/>
              </a:rPr>
              <a:t>Traynor</a:t>
            </a:r>
            <a:r>
              <a:rPr lang="en-GB" sz="1400" b="1" dirty="0">
                <a:latin typeface="Arial" panose="020B0604020202020204" pitchFamily="34" charset="0"/>
                <a:cs typeface="Arial" panose="020B0604020202020204" pitchFamily="34" charset="0"/>
              </a:rPr>
              <a:t>: HND Year 2</a:t>
            </a:r>
          </a:p>
          <a:p>
            <a:r>
              <a:rPr lang="en-GB" sz="1100" b="1" dirty="0">
                <a:latin typeface="Arial" panose="020B0604020202020204" pitchFamily="34" charset="0"/>
                <a:cs typeface="Arial" panose="020B0604020202020204" pitchFamily="34" charset="0"/>
              </a:rPr>
              <a:t>I gained many extremely important transferrable skills, more than I could’ve anticipated. At the Conference, we heard from former students about their journeys. This was astonishingly motivational as I felt I could relate and connect with people only a few years further on in their journey from myself. </a:t>
            </a:r>
          </a:p>
          <a:p>
            <a:r>
              <a:rPr lang="en-GB" sz="1100" b="1" dirty="0">
                <a:latin typeface="Arial" panose="020B0604020202020204" pitchFamily="34" charset="0"/>
                <a:cs typeface="Arial" panose="020B0604020202020204" pitchFamily="34" charset="0"/>
              </a:rPr>
              <a:t> </a:t>
            </a:r>
          </a:p>
          <a:p>
            <a:r>
              <a:rPr lang="en-GB" sz="1100" b="1" dirty="0">
                <a:latin typeface="Arial" panose="020B0604020202020204" pitchFamily="34" charset="0"/>
                <a:cs typeface="Arial" panose="020B0604020202020204" pitchFamily="34" charset="0"/>
              </a:rPr>
              <a:t>We were not just learning, we were growing, understanding, experiencing, expanding our knowledge and increasing our network with every opportunity we were given.  </a:t>
            </a:r>
          </a:p>
          <a:p>
            <a:r>
              <a:rPr lang="en-GB" sz="1100" b="1" dirty="0">
                <a:latin typeface="Arial" panose="020B0604020202020204" pitchFamily="34" charset="0"/>
                <a:cs typeface="Arial" panose="020B0604020202020204" pitchFamily="34" charset="0"/>
              </a:rPr>
              <a:t> </a:t>
            </a:r>
          </a:p>
          <a:p>
            <a:r>
              <a:rPr lang="en-GB" sz="1100" b="1" dirty="0">
                <a:latin typeface="Arial" panose="020B0604020202020204" pitchFamily="34" charset="0"/>
                <a:cs typeface="Arial" panose="020B0604020202020204" pitchFamily="34" charset="0"/>
              </a:rPr>
              <a:t>We showcased this when we presented our final business plan at the end of the year. This was the most in-depth pieces of academic work I have completed. Using the skills and experience I gained, I created my own 8,000 word portfolio. This was the most rewarding piece of work I have completed and I have found the skills gained during this experience to greatly prepare and help me with my Graded Unit 2 as I am much more confident and proficient in carrying out research and completing large academic pieces. </a:t>
            </a:r>
          </a:p>
          <a:p>
            <a:r>
              <a:rPr lang="en-GB" sz="1100" b="1" dirty="0">
                <a:latin typeface="Arial" panose="020B0604020202020204" pitchFamily="34" charset="0"/>
                <a:cs typeface="Arial" panose="020B0604020202020204" pitchFamily="34" charset="0"/>
              </a:rPr>
              <a:t> </a:t>
            </a:r>
          </a:p>
          <a:p>
            <a:r>
              <a:rPr lang="en-GB" sz="1100" b="1" dirty="0">
                <a:latin typeface="Arial" panose="020B0604020202020204" pitchFamily="34" charset="0"/>
                <a:cs typeface="Arial" panose="020B0604020202020204" pitchFamily="34" charset="0"/>
              </a:rPr>
              <a:t>I feel overall, this course has given me more than just knowledge of entrepreneurs, it has taught me what it takes to become one, it has given me the skills and the opportunities to work hard and succeed in life. </a:t>
            </a:r>
          </a:p>
        </p:txBody>
      </p:sp>
    </p:spTree>
    <p:extLst>
      <p:ext uri="{BB962C8B-B14F-4D97-AF65-F5344CB8AC3E}">
        <p14:creationId xmlns:p14="http://schemas.microsoft.com/office/powerpoint/2010/main" val="28596855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668</TotalTime>
  <Words>699</Words>
  <Application>Microsoft Office PowerPoint</Application>
  <PresentationFormat>Widescreen</PresentationFormat>
  <Paragraphs>118</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Tahir Khaliq</dc:creator>
  <cp:lastModifiedBy>Caitlin Boyle</cp:lastModifiedBy>
  <cp:revision>41</cp:revision>
  <dcterms:created xsi:type="dcterms:W3CDTF">2019-08-15T07:46:17Z</dcterms:created>
  <dcterms:modified xsi:type="dcterms:W3CDTF">2020-02-25T15:50:39Z</dcterms:modified>
</cp:coreProperties>
</file>