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3" r:id="rId9"/>
    <p:sldId id="264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739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534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2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8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30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97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07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0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78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46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40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170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56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240F63-6ECE-4B88-BB81-58A340A2B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IE" sz="6200"/>
              <a:t>Bringing the Fun into Remote Delivery</a:t>
            </a:r>
            <a:endParaRPr lang="en-GB" sz="6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973E47-829D-45F2-9C66-E8A3882DB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0"/>
            <a:ext cx="4829101" cy="1763275"/>
          </a:xfrm>
        </p:spPr>
        <p:txBody>
          <a:bodyPr>
            <a:normAutofit/>
          </a:bodyPr>
          <a:lstStyle/>
          <a:p>
            <a:r>
              <a:rPr lang="en-IE" dirty="0"/>
              <a:t>Ss</a:t>
            </a:r>
          </a:p>
          <a:p>
            <a:r>
              <a:rPr lang="en-IE" dirty="0"/>
              <a:t>Inverness </a:t>
            </a:r>
            <a:r>
              <a:rPr lang="en-IE"/>
              <a:t>college UHI</a:t>
            </a:r>
            <a:endParaRPr lang="en-IE" dirty="0"/>
          </a:p>
        </p:txBody>
      </p:sp>
      <p:pic>
        <p:nvPicPr>
          <p:cNvPr id="4" name="Picture 3" descr="A group of birds flying in the sky&#10;&#10;Description automatically generated with low confidence">
            <a:extLst>
              <a:ext uri="{FF2B5EF4-FFF2-40B4-BE49-F238E27FC236}">
                <a16:creationId xmlns:a16="http://schemas.microsoft.com/office/drawing/2014/main" id="{DC69C920-D27D-42AC-8C65-C24F503D2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28" r="19861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89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5D0F4-B148-4E32-8C20-92D12B86B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Fix it with Fun!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F9A9C-40D2-430F-A1D5-9132B7013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0725" indent="-720725">
              <a:buFont typeface="Wingdings" panose="05000000000000000000" pitchFamily="2" charset="2"/>
              <a:buChar char="v"/>
            </a:pPr>
            <a:r>
              <a:rPr lang="en-IE" sz="3600" dirty="0"/>
              <a:t>Online Escape Room!!!!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568081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F1B0-B11C-469D-B049-6953864F8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Some of the Challenges…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B54C6-9761-4BE2-9716-DDF5B4375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20725" indent="-720725">
              <a:buFont typeface="Wingdings" panose="05000000000000000000" pitchFamily="2" charset="2"/>
              <a:buChar char="v"/>
            </a:pPr>
            <a:r>
              <a:rPr lang="en-IE" sz="4000" dirty="0"/>
              <a:t>Students not engaging with each other</a:t>
            </a:r>
          </a:p>
          <a:p>
            <a:pPr marL="720725" indent="-720725">
              <a:buFont typeface="Wingdings" panose="05000000000000000000" pitchFamily="2" charset="2"/>
              <a:buChar char="v"/>
            </a:pPr>
            <a:r>
              <a:rPr lang="en-IE" sz="4000" dirty="0"/>
              <a:t>Students not turning on cameras</a:t>
            </a:r>
          </a:p>
          <a:p>
            <a:pPr marL="720725" indent="-720725">
              <a:buFont typeface="Wingdings" panose="05000000000000000000" pitchFamily="2" charset="2"/>
              <a:buChar char="v"/>
            </a:pPr>
            <a:r>
              <a:rPr lang="en-IE" sz="4000" dirty="0"/>
              <a:t>Students not using voice function</a:t>
            </a:r>
          </a:p>
          <a:p>
            <a:pPr marL="720725" indent="-720725">
              <a:buFont typeface="Wingdings" panose="05000000000000000000" pitchFamily="2" charset="2"/>
              <a:buChar char="v"/>
            </a:pPr>
            <a:r>
              <a:rPr lang="en-IE" sz="4000" dirty="0"/>
              <a:t>The Great Wall of </a:t>
            </a:r>
            <a:r>
              <a:rPr lang="en-IE" sz="4000" dirty="0" err="1"/>
              <a:t>Webex</a:t>
            </a:r>
            <a:r>
              <a:rPr lang="en-IE" sz="4000" dirty="0"/>
              <a:t> (the radio broadcaster effect!)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615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2D074-EABB-4460-A754-480CADDFE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 I Did…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42774-5248-4F99-87B4-674447037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0725" indent="-720725">
              <a:buFont typeface="Wingdings" panose="05000000000000000000" pitchFamily="2" charset="2"/>
              <a:buChar char="v"/>
            </a:pPr>
            <a:r>
              <a:rPr lang="en-IE" sz="2800" dirty="0"/>
              <a:t>Open, honest and frank discussion</a:t>
            </a:r>
          </a:p>
          <a:p>
            <a:pPr marL="720725" indent="-720725">
              <a:buFont typeface="Wingdings" panose="05000000000000000000" pitchFamily="2" charset="2"/>
              <a:buChar char="v"/>
            </a:pPr>
            <a:r>
              <a:rPr lang="en-IE" sz="2800" dirty="0"/>
              <a:t>Reasons:</a:t>
            </a:r>
          </a:p>
          <a:p>
            <a:pPr marL="1013333" lvl="1" indent="-720725">
              <a:buFont typeface="Wingdings" panose="05000000000000000000" pitchFamily="2" charset="2"/>
              <a:buChar char="v"/>
            </a:pPr>
            <a:r>
              <a:rPr lang="en-IE" sz="2600" dirty="0"/>
              <a:t>Too shy</a:t>
            </a:r>
          </a:p>
          <a:p>
            <a:pPr marL="1013333" lvl="1" indent="-720725">
              <a:buFont typeface="Wingdings" panose="05000000000000000000" pitchFamily="2" charset="2"/>
              <a:buChar char="v"/>
            </a:pPr>
            <a:r>
              <a:rPr lang="en-IE" sz="2600" dirty="0"/>
              <a:t>No-one else is</a:t>
            </a:r>
          </a:p>
          <a:p>
            <a:pPr marL="1013333" lvl="1" indent="-720725">
              <a:buFont typeface="Wingdings" panose="05000000000000000000" pitchFamily="2" charset="2"/>
              <a:buChar char="v"/>
            </a:pPr>
            <a:r>
              <a:rPr lang="en-IE" sz="2600" dirty="0"/>
              <a:t>I’m still in my jammies</a:t>
            </a:r>
          </a:p>
          <a:p>
            <a:pPr marL="1013333" lvl="1" indent="-720725">
              <a:buFont typeface="Wingdings" panose="05000000000000000000" pitchFamily="2" charset="2"/>
              <a:buChar char="v"/>
            </a:pPr>
            <a:r>
              <a:rPr lang="en-IE" sz="2600" dirty="0"/>
              <a:t>Haven’t brushed my hair/done my make-up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57282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B5A42-D871-444B-BB19-D547516F3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Fix it with Fun!	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90C59-E888-4DF5-9504-D5D61C4F6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2108201"/>
            <a:ext cx="4210700" cy="1828179"/>
          </a:xfrm>
        </p:spPr>
        <p:txBody>
          <a:bodyPr>
            <a:normAutofit/>
          </a:bodyPr>
          <a:lstStyle/>
          <a:p>
            <a:pPr marL="714375" indent="-714375">
              <a:buFont typeface="Wingdings" panose="05000000000000000000" pitchFamily="2" charset="2"/>
              <a:buChar char="v"/>
            </a:pPr>
            <a:r>
              <a:rPr lang="en-IE" sz="5400" dirty="0"/>
              <a:t>PJ day!!!!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769823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A26F4-A7B3-4C40-9FD1-8913FA568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Fix it with Fun!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0585E-BE7C-44B6-9AA0-5C387C1D4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IE" sz="5400" dirty="0"/>
              <a:t>Christmas party!!</a:t>
            </a:r>
          </a:p>
          <a:p>
            <a:pPr marL="1431925" lvl="1" indent="-538163">
              <a:buFont typeface="Wingdings" panose="05000000000000000000" pitchFamily="2" charset="2"/>
              <a:buChar char="v"/>
            </a:pPr>
            <a:r>
              <a:rPr lang="en-IE" sz="5200" dirty="0"/>
              <a:t>Pictionary</a:t>
            </a:r>
          </a:p>
          <a:p>
            <a:pPr marL="1431925" lvl="1" indent="-538163">
              <a:buFont typeface="Wingdings" panose="05000000000000000000" pitchFamily="2" charset="2"/>
              <a:buChar char="v"/>
            </a:pPr>
            <a:r>
              <a:rPr lang="en-IE" sz="5200" dirty="0"/>
              <a:t>Scavenger Hunt</a:t>
            </a:r>
          </a:p>
          <a:p>
            <a:pPr marL="1431925" lvl="1" indent="-538163">
              <a:buFont typeface="Wingdings" panose="05000000000000000000" pitchFamily="2" charset="2"/>
              <a:buChar char="v"/>
            </a:pPr>
            <a:endParaRPr lang="en-GB" sz="5200" dirty="0"/>
          </a:p>
        </p:txBody>
      </p:sp>
    </p:spTree>
    <p:extLst>
      <p:ext uri="{BB962C8B-B14F-4D97-AF65-F5344CB8AC3E}">
        <p14:creationId xmlns:p14="http://schemas.microsoft.com/office/powerpoint/2010/main" val="477692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2AA89-5CD5-4E49-AA7E-406AC4B64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Fix it with Fun!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BD35F-8388-4105-97A7-A874E8A3F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0725" indent="-720725">
              <a:buFont typeface="Wingdings" panose="05000000000000000000" pitchFamily="2" charset="2"/>
              <a:buChar char="v"/>
            </a:pPr>
            <a:r>
              <a:rPr lang="en-IE" sz="4400" dirty="0"/>
              <a:t>Nonsense Chat</a:t>
            </a:r>
          </a:p>
          <a:p>
            <a:pPr marL="1431925" lvl="1" indent="-538163">
              <a:buFont typeface="Wingdings" panose="05000000000000000000" pitchFamily="2" charset="2"/>
              <a:buChar char="v"/>
            </a:pPr>
            <a:r>
              <a:rPr lang="en-IE" sz="4000" dirty="0"/>
              <a:t>Ask anything random!</a:t>
            </a:r>
          </a:p>
          <a:p>
            <a:pPr marL="1431925" lvl="1" indent="-538163">
              <a:buFont typeface="Wingdings" panose="05000000000000000000" pitchFamily="2" charset="2"/>
              <a:buChar char="v"/>
            </a:pPr>
            <a:r>
              <a:rPr lang="en-IE" sz="3200" dirty="0"/>
              <a:t>Where’s good for a Chinese?</a:t>
            </a:r>
          </a:p>
          <a:p>
            <a:pPr marL="1431925" lvl="1" indent="-538163">
              <a:buFont typeface="Wingdings" panose="05000000000000000000" pitchFamily="2" charset="2"/>
              <a:buChar char="v"/>
            </a:pPr>
            <a:r>
              <a:rPr lang="en-IE" sz="3200" dirty="0"/>
              <a:t>Do a quick poll – pineapple on pizza?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0843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35594-30A5-481B-BF67-353A0C8E2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Fix it with Fun!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79F36-FE2A-45A4-8748-D2B8AF29A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82801"/>
            <a:ext cx="10058400" cy="420285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IE" sz="2800" dirty="0"/>
              <a:t>One line story…</a:t>
            </a:r>
          </a:p>
          <a:p>
            <a:pPr>
              <a:buFont typeface="Wingdings" panose="05000000000000000000" pitchFamily="2" charset="2"/>
              <a:buChar char="v"/>
            </a:pPr>
            <a:endParaRPr lang="en-IE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-apple-system"/>
              </a:rPr>
              <a:t>It was a dark and snowy Christmas eve when Mac heard a strange noise</a:t>
            </a:r>
            <a:endParaRPr lang="en-IE" sz="24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-apple-system"/>
              </a:rPr>
              <a:t>... he peered out of the window and was horrified to see </a:t>
            </a:r>
            <a:r>
              <a:rPr lang="en-GB" sz="2400" b="0" i="1" dirty="0">
                <a:solidFill>
                  <a:srgbClr val="000000"/>
                </a:solidFill>
                <a:effectLst/>
                <a:latin typeface="-apple-system"/>
              </a:rPr>
              <a:t>Jeremy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-apple-system"/>
              </a:rPr>
              <a:t>, dressed up as the grinch, throwing presents at the window! .. he opened the door and ...</a:t>
            </a:r>
            <a:endParaRPr lang="en-IE" sz="2400" dirty="0">
              <a:solidFill>
                <a:srgbClr val="000000"/>
              </a:solidFill>
              <a:latin typeface="-apple-system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-apple-system"/>
              </a:rPr>
              <a:t>…stood on a piece of Lego that </a:t>
            </a:r>
            <a:r>
              <a:rPr lang="en-GB" sz="2400" b="0" i="1" dirty="0">
                <a:solidFill>
                  <a:srgbClr val="000000"/>
                </a:solidFill>
                <a:effectLst/>
                <a:latin typeface="-apple-system"/>
              </a:rPr>
              <a:t>John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-apple-system"/>
              </a:rPr>
              <a:t> had left lying around...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-apple-system"/>
              </a:rPr>
              <a:t>…who is now tucked up in bed waiting for Santa dreaming about .....</a:t>
            </a:r>
            <a:endParaRPr lang="en-GB" sz="2400" dirty="0">
              <a:solidFill>
                <a:srgbClr val="000000"/>
              </a:solidFill>
              <a:latin typeface="-apple-system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-apple-system"/>
              </a:rPr>
              <a:t>…being a bad a** like Liam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-apple-system"/>
              </a:rPr>
              <a:t>Neeson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-apple-system"/>
              </a:rPr>
              <a:t> in Taken while </a:t>
            </a:r>
            <a:r>
              <a:rPr lang="en-GB" sz="2400" b="0" i="1" dirty="0">
                <a:solidFill>
                  <a:srgbClr val="000000"/>
                </a:solidFill>
                <a:effectLst/>
                <a:latin typeface="-apple-system"/>
              </a:rPr>
              <a:t>Joanie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-apple-system"/>
              </a:rPr>
              <a:t> panics to buy...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2158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4E75C-4359-4C44-9267-FFDA0F0E9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Fix it with Fun!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6DCBE-5128-40D3-9EF8-66E434FEF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3667760" cy="86867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IE" sz="4400" dirty="0"/>
              <a:t>Meme wars</a:t>
            </a:r>
            <a:endParaRPr lang="en-GB" sz="4400" dirty="0"/>
          </a:p>
        </p:txBody>
      </p:sp>
      <p:pic>
        <p:nvPicPr>
          <p:cNvPr id="1026" name="Picture 2" descr="One two three four, I declare a meme war - One two three four, I declare a meme  war - iFunny :)">
            <a:extLst>
              <a:ext uri="{FF2B5EF4-FFF2-40B4-BE49-F238E27FC236}">
                <a16:creationId xmlns:a16="http://schemas.microsoft.com/office/drawing/2014/main" id="{D3844349-FC53-4975-9184-719D397FC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468" y="1964363"/>
            <a:ext cx="4357683" cy="439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221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troduction: Memetic warfare. “Meme warfare favors insurgency.” — Dr… | by  Erin Gallagher | Medium">
            <a:extLst>
              <a:ext uri="{FF2B5EF4-FFF2-40B4-BE49-F238E27FC236}">
                <a16:creationId xmlns:a16="http://schemas.microsoft.com/office/drawing/2014/main" id="{2062E7D8-C253-47F5-8E5A-AC28FA034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13" y="372652"/>
            <a:ext cx="5261848" cy="277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0C0CB2D1-B248-4439-BD98-5EC950079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108" y="1101904"/>
            <a:ext cx="4445479" cy="4372602"/>
          </a:xfrm>
          <a:prstGeom prst="rect">
            <a:avLst/>
          </a:prstGeom>
        </p:spPr>
      </p:pic>
      <p:pic>
        <p:nvPicPr>
          <p:cNvPr id="7" name="Picture 6" descr="A picture containing person, outdoor, person, standing&#10;&#10;Description automatically generated">
            <a:extLst>
              <a:ext uri="{FF2B5EF4-FFF2-40B4-BE49-F238E27FC236}">
                <a16:creationId xmlns:a16="http://schemas.microsoft.com/office/drawing/2014/main" id="{2604DA75-9A81-4A75-B5C0-1A48993E88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67" y="3511193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8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VTI">
  <a:themeElements>
    <a:clrScheme name="AnalogousFromLightSeedRightStep">
      <a:dk1>
        <a:srgbClr val="000000"/>
      </a:dk1>
      <a:lt1>
        <a:srgbClr val="FFFFFF"/>
      </a:lt1>
      <a:dk2>
        <a:srgbClr val="243441"/>
      </a:dk2>
      <a:lt2>
        <a:srgbClr val="E8E2E2"/>
      </a:lt2>
      <a:accent1>
        <a:srgbClr val="7EA9AB"/>
      </a:accent1>
      <a:accent2>
        <a:srgbClr val="7DA0BC"/>
      </a:accent2>
      <a:accent3>
        <a:srgbClr val="949BC8"/>
      </a:accent3>
      <a:accent4>
        <a:srgbClr val="8F7DBC"/>
      </a:accent4>
      <a:accent5>
        <a:srgbClr val="B894C8"/>
      </a:accent5>
      <a:accent6>
        <a:srgbClr val="BC7DB5"/>
      </a:accent6>
      <a:hlink>
        <a:srgbClr val="AE6C69"/>
      </a:hlink>
      <a:folHlink>
        <a:srgbClr val="7F7F7F"/>
      </a:folHlink>
    </a:clrScheme>
    <a:fontScheme name="Retrospect">
      <a:majorFont>
        <a:latin typeface="Avenir Next LT Pro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venir Next LT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235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-apple-system</vt:lpstr>
      <vt:lpstr>Avenir Next LT Pro</vt:lpstr>
      <vt:lpstr>Avenir Next LT Pro Light</vt:lpstr>
      <vt:lpstr>Calibri</vt:lpstr>
      <vt:lpstr>Wingdings</vt:lpstr>
      <vt:lpstr>RetrospectVTI</vt:lpstr>
      <vt:lpstr>Bringing the Fun into Remote Delivery</vt:lpstr>
      <vt:lpstr>Some of the Challenges…</vt:lpstr>
      <vt:lpstr>What I Did…</vt:lpstr>
      <vt:lpstr>Fix it with Fun! </vt:lpstr>
      <vt:lpstr>Fix it with Fun!</vt:lpstr>
      <vt:lpstr>Fix it with Fun!</vt:lpstr>
      <vt:lpstr>Fix it with Fun!</vt:lpstr>
      <vt:lpstr>Fix it with Fun!</vt:lpstr>
      <vt:lpstr>PowerPoint Presentation</vt:lpstr>
      <vt:lpstr>Fix it with Fun!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Bringing the Fun into Remote Delivery</dc:title>
  <dc:creator>Sarah Sutherland</dc:creator>
  <cp:lastModifiedBy>Eileen Reid</cp:lastModifiedBy>
  <cp:revision>16</cp:revision>
  <dcterms:created xsi:type="dcterms:W3CDTF">2021-01-27T12:35:37Z</dcterms:created>
  <dcterms:modified xsi:type="dcterms:W3CDTF">2021-03-10T15:37:57Z</dcterms:modified>
</cp:coreProperties>
</file>