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2.xml" ContentType="application/vnd.openxmlformats-officedocument.presentationml.slide+xml"/>
  <Override PartName="/ppt/slides/slide1.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3.xml" ContentType="application/vnd.openxmlformats-officedocument.presentationml.slide+xml"/>
  <Override PartName="/ppt/slideMasters/slideMaster1.xml" ContentType="application/vnd.openxmlformats-officedocument.presentationml.slideMaster+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9.xml" ContentType="application/vnd.openxmlformats-officedocument.presentationml.slideLayout+xml"/>
  <Override PartName="/ppt/slideLayouts/slideLayout8.xml" ContentType="application/vnd.openxmlformats-officedocument.presentationml.slideLayout+xml"/>
  <Override PartName="/ppt/slideLayouts/slideLayout7.xml" ContentType="application/vnd.openxmlformats-officedocument.presentationml.slideLayout+xml"/>
  <Override PartName="/ppt/slideLayouts/slideLayout6.xml" ContentType="application/vnd.openxmlformats-officedocument.presentationml.slideLayout+xml"/>
  <Override PartName="/ppt/commentAuthors.xml" ContentType="application/vnd.openxmlformats-officedocument.presentationml.commentAuthors+xml"/>
  <Override PartName="/ppt/theme/theme1.xml" ContentType="application/vnd.openxmlformats-officedocument.theme+xml"/>
  <Override PartName="/ppt/viewProps.xml" ContentType="application/vnd.openxmlformats-officedocument.presentationml.viewProps+xml"/>
  <Override PartName="/ppt/presProps.xml" ContentType="application/vnd.openxmlformats-officedocument.presentationml.presProps+xml"/>
  <Override PartName="/ppt/tableStyles.xml" ContentType="application/vnd.openxmlformats-officedocument.presentationml.tableStyles+xml"/>
  <Override PartName="/docProps/app.xml" ContentType="application/vnd.openxmlformats-officedocument.extended-properties+xml"/>
  <Override PartName="/docProps/core.xml" ContentType="application/vnd.openxmlformats-package.core-properties+xml"/>
  <Override PartName="/customXml/itemProps2.xml" ContentType="application/vnd.openxmlformats-officedocument.customXmlProperties+xml"/>
  <Override PartName="/customXml/itemProps1.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72" r:id="rId1"/>
  </p:sldMasterIdLst>
  <p:sldIdLst>
    <p:sldId id="260" r:id="rId2"/>
    <p:sldId id="257" r:id="rId3"/>
    <p:sldId id="261" r:id="rId4"/>
    <p:sldId id="258" r:id="rId5"/>
    <p:sldId id="259"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3" name="Author" initials="A" lastIdx="0" clrIdx="3"/>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5" d="100"/>
          <a:sy n="65" d="100"/>
        </p:scale>
        <p:origin x="1452" y="7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13" Type="http://schemas.openxmlformats.org/officeDocument/2006/relationships/customXml" Target="../customXml/item2.xml"/><Relationship Id="rId3" Type="http://schemas.openxmlformats.org/officeDocument/2006/relationships/slide" Target="slides/slide2.xml"/><Relationship Id="rId7" Type="http://schemas.openxmlformats.org/officeDocument/2006/relationships/commentAuthors" Target="commentAuthors.xml"/><Relationship Id="rId12" Type="http://schemas.openxmlformats.org/officeDocument/2006/relationships/customXml" Target="../customXml/item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 Id="rId14" Type="http://schemas.openxmlformats.org/officeDocument/2006/relationships/customXml" Target="../customXml/item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6" name="Rounded Rectangle 15"/>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9"/>
          <p:cNvGrpSpPr>
            <a:grpSpLocks noChangeAspect="1"/>
          </p:cNvGrpSpPr>
          <p:nvPr/>
        </p:nvGrpSpPr>
        <p:grpSpPr bwMode="hidden">
          <a:xfrm>
            <a:off x="211665" y="5353963"/>
            <a:ext cx="8723376" cy="1331580"/>
            <a:chOff x="-3905250" y="4294188"/>
            <a:chExt cx="13011150" cy="1892300"/>
          </a:xfrm>
        </p:grpSpPr>
        <p:sp>
          <p:nvSpPr>
            <p:cNvPr id="11"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5"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ctrTitle"/>
          </p:nvPr>
        </p:nvSpPr>
        <p:spPr>
          <a:xfrm>
            <a:off x="685800" y="1600200"/>
            <a:ext cx="7772400" cy="1780108"/>
          </a:xfrm>
        </p:spPr>
        <p:txBody>
          <a:bodyPr anchor="b">
            <a:normAutofit/>
          </a:bodyPr>
          <a:lstStyle>
            <a:lvl1pPr>
              <a:defRPr sz="4400">
                <a:solidFill>
                  <a:srgbClr val="FFFFFF"/>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371600" y="3556001"/>
            <a:ext cx="6400800" cy="1473200"/>
          </a:xfrm>
        </p:spPr>
        <p:txBody>
          <a:bodyPr>
            <a:normAutofit/>
          </a:bodyPr>
          <a:lstStyle>
            <a:lvl1pPr marL="0" indent="0" algn="ctr">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B5DE9FF-2B47-4437-89AC-5B7D85BF7D8D}" type="slidenum">
              <a:rPr lang="en-GB" smtClean="0"/>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nchor="ctr"/>
          <a:lstStyle>
            <a:lvl1pPr algn="l">
              <a:defRPr/>
            </a:lvl1pPr>
            <a:lvl2pPr algn="l">
              <a:defRPr/>
            </a:lvl2pPr>
            <a:lvl3pPr algn="l">
              <a:defRPr/>
            </a:lvl3pPr>
            <a:lvl4pPr algn="l">
              <a:defRPr/>
            </a:lvl4pPr>
            <a:lvl5pPr algn="l">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B5DE9FF-2B47-4437-89AC-5B7D85BF7D8D}"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1" name="Rounded Rectangle 20"/>
          <p:cNvSpPr/>
          <p:nvPr/>
        </p:nvSpPr>
        <p:spPr bwMode="hidden">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B5DE9FF-2B47-4437-89AC-5B7D85BF7D8D}" type="slidenum">
              <a:rPr lang="en-GB" smtClean="0"/>
              <a:pPr/>
              <a:t>‹#›</a:t>
            </a:fld>
            <a:endParaRPr lang="en-GB"/>
          </a:p>
        </p:txBody>
      </p:sp>
      <p:grpSp>
        <p:nvGrpSpPr>
          <p:cNvPr id="15" name="Group 14"/>
          <p:cNvGrpSpPr>
            <a:grpSpLocks noChangeAspect="1"/>
          </p:cNvGrpSpPr>
          <p:nvPr/>
        </p:nvGrpSpPr>
        <p:grpSpPr bwMode="hidden">
          <a:xfrm>
            <a:off x="211665" y="714191"/>
            <a:ext cx="8723376" cy="1331580"/>
            <a:chOff x="-3905250" y="4294188"/>
            <a:chExt cx="13011150" cy="1892300"/>
          </a:xfrm>
        </p:grpSpPr>
        <p:sp>
          <p:nvSpPr>
            <p:cNvPr id="16"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0" name="Freeform 19"/>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Vertical Title 1"/>
          <p:cNvSpPr>
            <a:spLocks noGrp="1"/>
          </p:cNvSpPr>
          <p:nvPr>
            <p:ph type="title" orient="vert"/>
          </p:nvPr>
        </p:nvSpPr>
        <p:spPr>
          <a:xfrm>
            <a:off x="6629400" y="1447800"/>
            <a:ext cx="2057400" cy="4487333"/>
          </a:xfrm>
        </p:spPr>
        <p:txBody>
          <a:bodyPr vert="eaVert" anchor="ctr"/>
          <a:lstStyle>
            <a:lvl1pPr algn="l">
              <a:defRPr>
                <a:solidFill>
                  <a:schemeClr val="tx2"/>
                </a:solidFill>
              </a:defRPr>
            </a:lvl1p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1447800"/>
            <a:ext cx="6019800" cy="4487334"/>
          </a:xfrm>
        </p:spPr>
        <p:txBody>
          <a:bodyPr vert="eaVert"/>
          <a:lstStyle>
            <a:lvl1pPr>
              <a:buClr>
                <a:schemeClr val="accent1"/>
              </a:buClr>
              <a:defRPr/>
            </a:lvl1pPr>
            <a:lvl2pPr>
              <a:buClr>
                <a:schemeClr val="accent1"/>
              </a:buClr>
              <a:defRPr/>
            </a:lvl2pPr>
            <a:lvl3pPr>
              <a:buClr>
                <a:schemeClr val="accent1"/>
              </a:buClr>
              <a:defRPr/>
            </a:lvl3pPr>
            <a:lvl4pPr>
              <a:buClr>
                <a:schemeClr val="accent1"/>
              </a:buClr>
              <a:defRPr/>
            </a:lvl4pPr>
            <a:lvl5pPr>
              <a:buClr>
                <a:schemeClr val="accent1"/>
              </a:buCl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B5DE9FF-2B47-4437-89AC-5B7D85BF7D8D}" type="slidenum">
              <a:rPr lang="en-GB" smtClean="0"/>
              <a:pPr/>
              <a:t>‹#›</a:t>
            </a:fld>
            <a:endParaRPr lang="en-GB"/>
          </a:p>
        </p:txBody>
      </p:sp>
      <p:sp>
        <p:nvSpPr>
          <p:cNvPr id="7" name="Title 6"/>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14" name="Rounded Rectangle 13"/>
          <p:cNvSpPr/>
          <p:nvPr/>
        </p:nvSpPr>
        <p:spPr>
          <a:xfrm>
            <a:off x="228600" y="228600"/>
            <a:ext cx="8695944" cy="4736592"/>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Freeform 14"/>
          <p:cNvSpPr>
            <a:spLocks/>
          </p:cNvSpPr>
          <p:nvPr/>
        </p:nvSpPr>
        <p:spPr bwMode="hidden">
          <a:xfrm>
            <a:off x="6047438" y="4203592"/>
            <a:ext cx="2876429" cy="714026"/>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8"/>
          <p:cNvSpPr>
            <a:spLocks/>
          </p:cNvSpPr>
          <p:nvPr/>
        </p:nvSpPr>
        <p:spPr bwMode="hidden">
          <a:xfrm>
            <a:off x="2619320" y="4075290"/>
            <a:ext cx="5544515" cy="850138"/>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22"/>
          <p:cNvSpPr>
            <a:spLocks/>
          </p:cNvSpPr>
          <p:nvPr/>
        </p:nvSpPr>
        <p:spPr bwMode="hidden">
          <a:xfrm>
            <a:off x="2828728" y="4087562"/>
            <a:ext cx="5467980" cy="774272"/>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6"/>
          <p:cNvSpPr>
            <a:spLocks/>
          </p:cNvSpPr>
          <p:nvPr/>
        </p:nvSpPr>
        <p:spPr bwMode="hidden">
          <a:xfrm>
            <a:off x="5609489" y="4074174"/>
            <a:ext cx="3308000" cy="651549"/>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3" name="Freeform 10"/>
          <p:cNvSpPr>
            <a:spLocks/>
          </p:cNvSpPr>
          <p:nvPr/>
        </p:nvSpPr>
        <p:spPr bwMode="hidden">
          <a:xfrm>
            <a:off x="211665" y="4058555"/>
            <a:ext cx="8723376" cy="1329874"/>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 name="Title 1"/>
          <p:cNvSpPr>
            <a:spLocks noGrp="1"/>
          </p:cNvSpPr>
          <p:nvPr>
            <p:ph type="title"/>
          </p:nvPr>
        </p:nvSpPr>
        <p:spPr>
          <a:xfrm>
            <a:off x="690032" y="2463560"/>
            <a:ext cx="7772400" cy="1524000"/>
          </a:xfrm>
        </p:spPr>
        <p:txBody>
          <a:bodyPr anchor="t">
            <a:normAutofit/>
          </a:bodyPr>
          <a:lstStyle>
            <a:lvl1pPr algn="ctr">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1367365" y="1437448"/>
            <a:ext cx="6417734" cy="939801"/>
          </a:xfrm>
        </p:spPr>
        <p:txBody>
          <a:bodyPr anchor="b">
            <a:normAutofit/>
          </a:bodyPr>
          <a:lstStyle>
            <a:lvl1pPr marL="0" indent="0" algn="ctr">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AB5DE9FF-2B47-4437-89AC-5B7D85BF7D8D}" type="slidenum">
              <a:rPr lang="en-GB" smtClean="0"/>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AB5DE9FF-2B47-4437-89AC-5B7D85BF7D8D}" type="slidenum">
              <a:rPr lang="en-GB" smtClean="0"/>
              <a:pPr/>
              <a:t>‹#›</a:t>
            </a:fld>
            <a:endParaRPr lang="en-GB"/>
          </a:p>
        </p:txBody>
      </p:sp>
      <p:sp>
        <p:nvSpPr>
          <p:cNvPr id="9" name="Content Placeholder 8"/>
          <p:cNvSpPr>
            <a:spLocks noGrp="1"/>
          </p:cNvSpPr>
          <p:nvPr>
            <p:ph sz="quarter" idx="13"/>
          </p:nvPr>
        </p:nvSpPr>
        <p:spPr>
          <a:xfrm>
            <a:off x="676655" y="2679192"/>
            <a:ext cx="3822192" cy="34472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45152" y="2679192"/>
            <a:ext cx="3822192" cy="34472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76656" y="2678114"/>
            <a:ext cx="3822192" cy="639762"/>
          </a:xfrm>
        </p:spPr>
        <p:txBody>
          <a:bodyPr anchor="ctr"/>
          <a:lstStyle>
            <a:lvl1pPr marL="0" indent="0" algn="ctr">
              <a:buNone/>
              <a:defRPr sz="2400" b="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7332" y="3429000"/>
            <a:ext cx="3820055"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8200" y="2678113"/>
            <a:ext cx="3822192" cy="639762"/>
          </a:xfrm>
        </p:spPr>
        <p:txBody>
          <a:bodyPr anchor="ctr"/>
          <a:lstStyle>
            <a:lvl1pPr marL="0" indent="0" algn="ctr">
              <a:buNone/>
              <a:defRPr sz="2400" b="0" i="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3429000"/>
            <a:ext cx="3822192"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AB5DE9FF-2B47-4437-89AC-5B7D85BF7D8D}"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AB5DE9FF-2B47-4437-89AC-5B7D85BF7D8D}"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12" name="Rounded Rectangle 11"/>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p:cNvGrpSpPr>
            <a:grpSpLocks noChangeAspect="1"/>
          </p:cNvGrpSpPr>
          <p:nvPr/>
        </p:nvGrpSpPr>
        <p:grpSpPr bwMode="hidden">
          <a:xfrm>
            <a:off x="211665" y="714191"/>
            <a:ext cx="8723376" cy="1329874"/>
            <a:chOff x="-3905251" y="4294188"/>
            <a:chExt cx="13027839" cy="1892300"/>
          </a:xfrm>
        </p:grpSpPr>
        <p:sp>
          <p:nvSpPr>
            <p:cNvPr id="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Date Placeholder 1"/>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AB5DE9FF-2B47-4437-89AC-5B7D85BF7D8D}"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AB5DE9FF-2B47-4437-89AC-5B7D85BF7D8D}" type="slidenum">
              <a:rPr lang="en-GB" smtClean="0"/>
              <a:pPr/>
              <a:t>‹#›</a:t>
            </a:fld>
            <a:endParaRPr lang="en-GB"/>
          </a:p>
        </p:txBody>
      </p:sp>
      <p:sp>
        <p:nvSpPr>
          <p:cNvPr id="4" name="Text Placeholder 3"/>
          <p:cNvSpPr>
            <a:spLocks noGrp="1"/>
          </p:cNvSpPr>
          <p:nvPr>
            <p:ph type="body" sz="half" idx="2"/>
          </p:nvPr>
        </p:nvSpPr>
        <p:spPr>
          <a:xfrm>
            <a:off x="914400" y="3581400"/>
            <a:ext cx="3352800" cy="1905001"/>
          </a:xfrm>
        </p:spPr>
        <p:txBody>
          <a:bodyPr anchor="t">
            <a:normAutofit/>
          </a:bodyPr>
          <a:lstStyle>
            <a:lvl1pPr marL="0" indent="0">
              <a:spcBef>
                <a:spcPts val="0"/>
              </a:spcBef>
              <a:spcAft>
                <a:spcPts val="600"/>
              </a:spcAft>
              <a:buNone/>
              <a:defRPr sz="18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grpSp>
        <p:nvGrpSpPr>
          <p:cNvPr id="2" name="Group 23"/>
          <p:cNvGrpSpPr>
            <a:grpSpLocks noChangeAspect="1"/>
          </p:cNvGrpSpPr>
          <p:nvPr/>
        </p:nvGrpSpPr>
        <p:grpSpPr bwMode="hidden">
          <a:xfrm>
            <a:off x="211665" y="714191"/>
            <a:ext cx="8723376" cy="1331580"/>
            <a:chOff x="-3905250" y="4294188"/>
            <a:chExt cx="13011150" cy="1892300"/>
          </a:xfrm>
        </p:grpSpPr>
        <p:sp>
          <p:nvSpPr>
            <p:cNvPr id="25"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6"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9" name="Freeform 28"/>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2" name="Title 21"/>
          <p:cNvSpPr>
            <a:spLocks noGrp="1"/>
          </p:cNvSpPr>
          <p:nvPr>
            <p:ph type="title"/>
          </p:nvPr>
        </p:nvSpPr>
        <p:spPr>
          <a:xfrm>
            <a:off x="914400" y="2286000"/>
            <a:ext cx="3352800" cy="1252728"/>
          </a:xfrm>
        </p:spPr>
        <p:txBody>
          <a:bodyPr anchor="b">
            <a:noAutofit/>
          </a:bodyPr>
          <a:lstStyle>
            <a:lvl1pPr algn="l">
              <a:defRPr sz="3200">
                <a:solidFill>
                  <a:schemeClr val="tx2"/>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651962" y="1828800"/>
            <a:ext cx="3904076" cy="3810000"/>
          </a:xfrm>
        </p:spPr>
        <p:txBody>
          <a:bodyPr anchor="ctr"/>
          <a:lstStyle>
            <a:lvl1pPr>
              <a:buClr>
                <a:schemeClr val="bg1"/>
              </a:buClr>
              <a:defRPr sz="2200">
                <a:solidFill>
                  <a:schemeClr val="tx2"/>
                </a:solidFill>
              </a:defRPr>
            </a:lvl1pPr>
            <a:lvl2pPr>
              <a:buClr>
                <a:schemeClr val="bg1"/>
              </a:buClr>
              <a:defRPr sz="2000">
                <a:solidFill>
                  <a:schemeClr val="tx2"/>
                </a:solidFill>
              </a:defRPr>
            </a:lvl2pPr>
            <a:lvl3pPr>
              <a:buClr>
                <a:schemeClr val="bg1"/>
              </a:buClr>
              <a:defRPr sz="1800">
                <a:solidFill>
                  <a:schemeClr val="tx2"/>
                </a:solidFill>
              </a:defRPr>
            </a:lvl3pPr>
            <a:lvl4pPr>
              <a:buClr>
                <a:schemeClr val="bg1"/>
              </a:buClr>
              <a:defRPr sz="1600">
                <a:solidFill>
                  <a:schemeClr val="tx2"/>
                </a:solidFill>
              </a:defRPr>
            </a:lvl4pPr>
            <a:lvl5pPr>
              <a:buClr>
                <a:schemeClr val="bg1"/>
              </a:buClr>
              <a:defRPr sz="1600">
                <a:solidFill>
                  <a:schemeClr val="tx2"/>
                </a:solidFill>
              </a:defRPr>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5" name="Rounded Rectangle 14"/>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p:cNvGrpSpPr>
            <a:grpSpLocks noChangeAspect="1"/>
          </p:cNvGrpSpPr>
          <p:nvPr/>
        </p:nvGrpSpPr>
        <p:grpSpPr bwMode="hidden">
          <a:xfrm>
            <a:off x="211665" y="5353963"/>
            <a:ext cx="8723376" cy="1331580"/>
            <a:chOff x="-3905250" y="4294188"/>
            <a:chExt cx="13011150" cy="1892300"/>
          </a:xfrm>
        </p:grpSpPr>
        <p:sp>
          <p:nvSpPr>
            <p:cNvPr id="10"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4"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title"/>
          </p:nvPr>
        </p:nvSpPr>
        <p:spPr>
          <a:xfrm>
            <a:off x="4874155" y="338667"/>
            <a:ext cx="3812645" cy="2429934"/>
          </a:xfrm>
        </p:spPr>
        <p:txBody>
          <a:bodyPr anchor="b">
            <a:normAutofit/>
          </a:bodyPr>
          <a:lstStyle>
            <a:lvl1pPr algn="l">
              <a:defRPr sz="2800" b="0">
                <a:solidFill>
                  <a:srgbClr val="FFFFFF"/>
                </a:solidFill>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4868333" y="2785533"/>
            <a:ext cx="3818467" cy="2421467"/>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043C7A1-DB9F-4F07-8EAA-23C47215471A}" type="datetimeFigureOut">
              <a:rPr lang="en-GB" smtClean="0"/>
              <a:pPr/>
              <a:t>30/04/2018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AB5DE9FF-2B47-4437-89AC-5B7D85BF7D8D}" type="slidenum">
              <a:rPr lang="en-GB" smtClean="0"/>
              <a:pPr/>
              <a:t>‹#›</a:t>
            </a:fld>
            <a:endParaRPr lang="en-GB"/>
          </a:p>
        </p:txBody>
      </p:sp>
      <p:sp>
        <p:nvSpPr>
          <p:cNvPr id="3" name="Picture Placeholder 2"/>
          <p:cNvSpPr>
            <a:spLocks noGrp="1"/>
          </p:cNvSpPr>
          <p:nvPr>
            <p:ph type="pic" idx="1"/>
          </p:nvPr>
        </p:nvSpPr>
        <p:spPr>
          <a:xfrm>
            <a:off x="838200" y="1371600"/>
            <a:ext cx="3566160" cy="2926080"/>
          </a:xfrm>
          <a:prstGeom prst="roundRect">
            <a:avLst>
              <a:gd name="adj" fmla="val 3924"/>
            </a:avLst>
          </a:prstGeom>
          <a:solidFill>
            <a:schemeClr val="accent1"/>
          </a:solidFill>
          <a:ln>
            <a:noFill/>
          </a:ln>
          <a:effectLst>
            <a:reflection blurRad="12700" stA="30000" endPos="30000" dist="5000" dir="5400000" sy="-100000" algn="bl" rotWithShape="0"/>
          </a:effectLst>
          <a:scene3d>
            <a:camera prst="perspectiveContrastingLeftFacing" fov="600000">
              <a:rot lat="240000" lon="19799999" rev="0"/>
            </a:camera>
            <a:lightRig rig="threePt" dir="t">
              <a:rot lat="0" lon="0" rev="2700000"/>
            </a:lightRig>
          </a:scene3d>
          <a:sp3d>
            <a:bevelT w="44450" h="31750"/>
          </a:sp3d>
        </p:spPr>
        <p:txBody>
          <a:bodyPr/>
          <a:lstStyle>
            <a:lvl1pPr marL="0" indent="0" algn="ctr">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4" name="Rounded Rectangle 13"/>
          <p:cNvSpPr/>
          <p:nvPr/>
        </p:nvSpPr>
        <p:spPr>
          <a:xfrm>
            <a:off x="228600" y="228600"/>
            <a:ext cx="8695944" cy="2468880"/>
          </a:xfrm>
          <a:prstGeom prst="roundRect">
            <a:avLst>
              <a:gd name="adj" fmla="val 3362"/>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15"/>
          <p:cNvGrpSpPr>
            <a:grpSpLocks noChangeAspect="1"/>
          </p:cNvGrpSpPr>
          <p:nvPr/>
        </p:nvGrpSpPr>
        <p:grpSpPr bwMode="hidden">
          <a:xfrm>
            <a:off x="211665" y="1679429"/>
            <a:ext cx="8723376" cy="1329874"/>
            <a:chOff x="-3905251" y="4294188"/>
            <a:chExt cx="13027839" cy="1892300"/>
          </a:xfrm>
        </p:grpSpPr>
        <p:sp>
          <p:nvSpPr>
            <p:cNvPr id="1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Placeholder 1"/>
          <p:cNvSpPr>
            <a:spLocks noGrp="1"/>
          </p:cNvSpPr>
          <p:nvPr>
            <p:ph type="title"/>
          </p:nvPr>
        </p:nvSpPr>
        <p:spPr>
          <a:xfrm>
            <a:off x="457200" y="338328"/>
            <a:ext cx="8229600" cy="1252728"/>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4" name="Date Placeholder 3"/>
          <p:cNvSpPr>
            <a:spLocks noGrp="1"/>
          </p:cNvSpPr>
          <p:nvPr>
            <p:ph type="dt" sz="half" idx="2"/>
          </p:nvPr>
        </p:nvSpPr>
        <p:spPr>
          <a:xfrm>
            <a:off x="5163672" y="6250164"/>
            <a:ext cx="3786690" cy="365125"/>
          </a:xfrm>
          <a:prstGeom prst="rect">
            <a:avLst/>
          </a:prstGeom>
        </p:spPr>
        <p:txBody>
          <a:bodyPr vert="horz" lIns="91440" tIns="45720" rIns="91440" bIns="45720" rtlCol="0" anchor="ctr"/>
          <a:lstStyle>
            <a:lvl1pPr algn="r">
              <a:defRPr sz="1000">
                <a:solidFill>
                  <a:schemeClr val="tx2"/>
                </a:solidFill>
              </a:defRPr>
            </a:lvl1pPr>
          </a:lstStyle>
          <a:p>
            <a:fld id="{6043C7A1-DB9F-4F07-8EAA-23C47215471A}" type="datetimeFigureOut">
              <a:rPr lang="en-GB" smtClean="0"/>
              <a:pPr/>
              <a:t>30/04/2018</a:t>
            </a:fld>
            <a:endParaRPr lang="en-GB"/>
          </a:p>
        </p:txBody>
      </p:sp>
      <p:sp>
        <p:nvSpPr>
          <p:cNvPr id="5" name="Footer Placeholder 4"/>
          <p:cNvSpPr>
            <a:spLocks noGrp="1"/>
          </p:cNvSpPr>
          <p:nvPr>
            <p:ph type="ftr" sz="quarter" idx="3"/>
          </p:nvPr>
        </p:nvSpPr>
        <p:spPr>
          <a:xfrm>
            <a:off x="193638" y="6250164"/>
            <a:ext cx="3786691" cy="365125"/>
          </a:xfrm>
          <a:prstGeom prst="rect">
            <a:avLst/>
          </a:prstGeom>
        </p:spPr>
        <p:txBody>
          <a:bodyPr vert="horz" lIns="91440" tIns="45720" rIns="91440" bIns="45720" rtlCol="0" anchor="ctr"/>
          <a:lstStyle>
            <a:lvl1pPr algn="l">
              <a:defRPr sz="1000">
                <a:solidFill>
                  <a:schemeClr val="tx2"/>
                </a:solidFill>
              </a:defRPr>
            </a:lvl1pPr>
          </a:lstStyle>
          <a:p>
            <a:endParaRPr lang="en-GB"/>
          </a:p>
        </p:txBody>
      </p:sp>
      <p:sp>
        <p:nvSpPr>
          <p:cNvPr id="6" name="Slide Number Placeholder 5"/>
          <p:cNvSpPr>
            <a:spLocks noGrp="1"/>
          </p:cNvSpPr>
          <p:nvPr>
            <p:ph type="sldNum" sz="quarter" idx="4"/>
          </p:nvPr>
        </p:nvSpPr>
        <p:spPr>
          <a:xfrm>
            <a:off x="3991088" y="6250163"/>
            <a:ext cx="1161826" cy="365125"/>
          </a:xfrm>
          <a:prstGeom prst="rect">
            <a:avLst/>
          </a:prstGeom>
        </p:spPr>
        <p:txBody>
          <a:bodyPr vert="horz" lIns="91440" tIns="45720" rIns="91440" bIns="45720" rtlCol="0" anchor="ctr"/>
          <a:lstStyle>
            <a:lvl1pPr algn="ctr">
              <a:defRPr sz="1000">
                <a:solidFill>
                  <a:schemeClr val="tx2"/>
                </a:solidFill>
              </a:defRPr>
            </a:lvl1pPr>
          </a:lstStyle>
          <a:p>
            <a:fld id="{AB5DE9FF-2B47-4437-89AC-5B7D85BF7D8D}" type="slidenum">
              <a:rPr lang="en-GB" smtClean="0"/>
              <a:pPr/>
              <a:t>‹#›</a:t>
            </a:fld>
            <a:endParaRPr lang="en-GB"/>
          </a:p>
        </p:txBody>
      </p:sp>
      <p:sp>
        <p:nvSpPr>
          <p:cNvPr id="3" name="Text Placeholder 2"/>
          <p:cNvSpPr>
            <a:spLocks noGrp="1"/>
          </p:cNvSpPr>
          <p:nvPr>
            <p:ph type="body" idx="1"/>
          </p:nvPr>
        </p:nvSpPr>
        <p:spPr>
          <a:xfrm>
            <a:off x="872067" y="2675467"/>
            <a:ext cx="7408333" cy="3450696"/>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GB" dirty="0" smtClean="0"/>
              <a:t>Why Choose Us?</a:t>
            </a:r>
            <a:endParaRPr lang="en-GB"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buNone/>
            </a:pPr>
            <a:r>
              <a:rPr lang="en-GB" dirty="0" smtClean="0"/>
              <a:t>	We aim to make your move enjoyable and stress free.  We will take care of you from the moment you buy the house until after you have moved in.  Our trained staff offer excellent customer service and will be available to contact every step of the way.</a:t>
            </a:r>
          </a:p>
          <a:p>
            <a:pPr>
              <a:buNone/>
            </a:pPr>
            <a:endParaRPr lang="en-GB" dirty="0" smtClean="0"/>
          </a:p>
          <a:p>
            <a:pPr>
              <a:buNone/>
            </a:pPr>
            <a:endParaRPr lang="en-GB" dirty="0"/>
          </a:p>
        </p:txBody>
      </p:sp>
      <p:sp>
        <p:nvSpPr>
          <p:cNvPr id="2" name="Title 1"/>
          <p:cNvSpPr>
            <a:spLocks noGrp="1"/>
          </p:cNvSpPr>
          <p:nvPr>
            <p:ph type="title"/>
          </p:nvPr>
        </p:nvSpPr>
        <p:spPr/>
        <p:txBody>
          <a:bodyPr/>
          <a:lstStyle/>
          <a:p>
            <a:r>
              <a:rPr lang="en-GB" dirty="0" smtClean="0"/>
              <a:t>Your Move</a:t>
            </a:r>
            <a:endParaRPr lang="en-GB"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GB" dirty="0" smtClean="0"/>
              <a:t>Survey Results</a:t>
            </a:r>
            <a:endParaRPr lang="en-GB" dirty="0"/>
          </a:p>
        </p:txBody>
      </p:sp>
    </p:spTree>
    <p:extLst>
      <p:ext uri="{BB962C8B-B14F-4D97-AF65-F5344CB8AC3E}">
        <p14:creationId xmlns:p14="http://schemas.microsoft.com/office/powerpoint/2010/main" val="307841121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r>
              <a:rPr lang="en-GB" dirty="0" smtClean="0"/>
              <a:t>For today only all </a:t>
            </a:r>
            <a:r>
              <a:rPr lang="en-GB" dirty="0" smtClean="0"/>
              <a:t>bungalows </a:t>
            </a:r>
            <a:r>
              <a:rPr lang="en-GB" dirty="0" smtClean="0"/>
              <a:t>are being discounted </a:t>
            </a:r>
            <a:r>
              <a:rPr lang="en-GB" dirty="0" smtClean="0"/>
              <a:t>by 5</a:t>
            </a:r>
            <a:r>
              <a:rPr lang="en-GB" dirty="0" smtClean="0"/>
              <a:t>%.</a:t>
            </a:r>
          </a:p>
          <a:p>
            <a:pPr>
              <a:buNone/>
            </a:pPr>
            <a:endParaRPr lang="en-GB" dirty="0"/>
          </a:p>
          <a:p>
            <a:pPr>
              <a:buNone/>
            </a:pPr>
            <a:r>
              <a:rPr lang="en-GB" dirty="0" smtClean="0"/>
              <a:t>Ask Sales staff for details.</a:t>
            </a:r>
          </a:p>
          <a:p>
            <a:pPr>
              <a:buNone/>
            </a:pPr>
            <a:endParaRPr lang="en-GB" dirty="0" smtClean="0"/>
          </a:p>
          <a:p>
            <a:pPr>
              <a:buNone/>
            </a:pPr>
            <a:endParaRPr lang="en-GB" dirty="0" smtClean="0"/>
          </a:p>
          <a:p>
            <a:pPr>
              <a:buNone/>
            </a:pPr>
            <a:endParaRPr lang="en-GB" dirty="0"/>
          </a:p>
        </p:txBody>
      </p:sp>
      <p:sp>
        <p:nvSpPr>
          <p:cNvPr id="2" name="Title 1"/>
          <p:cNvSpPr>
            <a:spLocks noGrp="1"/>
          </p:cNvSpPr>
          <p:nvPr>
            <p:ph type="title"/>
          </p:nvPr>
        </p:nvSpPr>
        <p:spPr/>
        <p:txBody>
          <a:bodyPr/>
          <a:lstStyle/>
          <a:p>
            <a:r>
              <a:rPr lang="en-GB" dirty="0" smtClean="0"/>
              <a:t>Open Day Discount</a:t>
            </a:r>
            <a:endParaRPr lang="en-GB"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buNone/>
            </a:pPr>
            <a:r>
              <a:rPr lang="en-GB" dirty="0" smtClean="0"/>
              <a:t>	On the day that you </a:t>
            </a:r>
            <a:r>
              <a:rPr lang="en-GB" smtClean="0"/>
              <a:t>move into </a:t>
            </a:r>
            <a:r>
              <a:rPr lang="en-GB" dirty="0" smtClean="0"/>
              <a:t>your new home, a member of staff will be available to give you a walk round and show you all the features of your new home.  Any snagging issues will be noted and dealt with immediately.  We have an on-site presence for at least one month after all houses are completed so you can always contact us.</a:t>
            </a:r>
            <a:endParaRPr lang="en-GB" dirty="0"/>
          </a:p>
        </p:txBody>
      </p:sp>
      <p:sp>
        <p:nvSpPr>
          <p:cNvPr id="2" name="Title 1"/>
          <p:cNvSpPr>
            <a:spLocks noGrp="1"/>
          </p:cNvSpPr>
          <p:nvPr>
            <p:ph type="title"/>
          </p:nvPr>
        </p:nvSpPr>
        <p:spPr/>
        <p:txBody>
          <a:bodyPr/>
          <a:lstStyle/>
          <a:p>
            <a:r>
              <a:rPr lang="en-GB" dirty="0" smtClean="0"/>
              <a:t>New Home Demonstration</a:t>
            </a:r>
            <a:endParaRPr lang="en-GB"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Waveform">
  <a:themeElements>
    <a:clrScheme name="Waveform">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Waveform">
      <a:majorFont>
        <a:latin typeface="Candara"/>
        <a:ea typeface=""/>
        <a:cs typeface=""/>
        <a:font script="Jpan" typeface="HGP明朝E"/>
        <a:font script="Hang" typeface="HY그래픽M"/>
        <a:font script="Hans" typeface="华文新魏"/>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ndara"/>
        <a:ea typeface=""/>
        <a:cs typeface=""/>
        <a:font script="Jpan" typeface="HGP明朝E"/>
        <a:font script="Hang" typeface="HY그래픽M"/>
        <a:font script="Hans" typeface="华文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aveform">
      <a:fillStyleLst>
        <a:solidFill>
          <a:schemeClr val="phClr"/>
        </a:solidFill>
        <a:gradFill rotWithShape="1">
          <a:gsLst>
            <a:gs pos="0">
              <a:schemeClr val="phClr">
                <a:tint val="0"/>
              </a:schemeClr>
            </a:gs>
            <a:gs pos="44000">
              <a:schemeClr val="phClr">
                <a:tint val="60000"/>
                <a:satMod val="120000"/>
              </a:schemeClr>
            </a:gs>
            <a:gs pos="100000">
              <a:schemeClr val="phClr">
                <a:tint val="90000"/>
                <a:alpha val="100000"/>
                <a:lumMod val="90000"/>
              </a:schemeClr>
            </a:gs>
          </a:gsLst>
          <a:lin ang="5400000" scaled="0"/>
        </a:gradFill>
        <a:gradFill rotWithShape="1">
          <a:gsLst>
            <a:gs pos="0">
              <a:schemeClr val="phClr">
                <a:tint val="96000"/>
                <a:satMod val="120000"/>
                <a:lumMod val="120000"/>
              </a:schemeClr>
            </a:gs>
            <a:gs pos="100000">
              <a:schemeClr val="phClr">
                <a:shade val="89000"/>
                <a:lumMod val="90000"/>
              </a:schemeClr>
            </a:gs>
          </a:gsLst>
          <a:lin ang="5400000" scaled="0"/>
        </a:gradFill>
      </a:fillStyleLst>
      <a:lnStyleLst>
        <a:ln w="9525" cap="flat" cmpd="sng" algn="ctr">
          <a:solidFill>
            <a:schemeClr val="phClr"/>
          </a:solidFill>
          <a:prstDash val="solid"/>
        </a:ln>
        <a:ln w="15875" cap="flat" cmpd="sng" algn="ctr">
          <a:solidFill>
            <a:schemeClr val="phClr">
              <a:shade val="75000"/>
              <a:lumMod val="80000"/>
            </a:schemeClr>
          </a:solidFill>
          <a:prstDash val="solid"/>
        </a:ln>
        <a:ln w="25400" cap="flat" cmpd="sng" algn="ctr">
          <a:solidFill>
            <a:schemeClr val="phClr"/>
          </a:solidFill>
          <a:prstDash val="solid"/>
        </a:ln>
      </a:lnStyleLst>
      <a:effectStyleLst>
        <a:effectStyle>
          <a:effectLst/>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prstMaterial="flat">
            <a:bevelT w="12700" h="12700"/>
          </a:sp3d>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contourW="19050" prstMaterial="flat">
            <a:bevelT w="63500" h="63500"/>
            <a:contourClr>
              <a:schemeClr val="phClr">
                <a:shade val="25000"/>
                <a:satMod val="180000"/>
              </a:schemeClr>
            </a:contourClr>
          </a:sp3d>
        </a:effectStyle>
      </a:effectStyleLst>
      <a:bgFillStyleLst>
        <a:solidFill>
          <a:schemeClr val="phClr"/>
        </a:solidFill>
        <a:gradFill rotWithShape="1">
          <a:gsLst>
            <a:gs pos="40000">
              <a:schemeClr val="phClr">
                <a:tint val="94000"/>
                <a:shade val="94000"/>
                <a:alpha val="100000"/>
                <a:satMod val="114000"/>
                <a:lumMod val="114000"/>
              </a:schemeClr>
            </a:gs>
            <a:gs pos="74000">
              <a:schemeClr val="phClr">
                <a:tint val="94000"/>
                <a:shade val="94000"/>
                <a:satMod val="128000"/>
                <a:lumMod val="100000"/>
              </a:schemeClr>
            </a:gs>
            <a:gs pos="100000">
              <a:schemeClr val="phClr">
                <a:tint val="98000"/>
                <a:shade val="100000"/>
                <a:hueMod val="98000"/>
                <a:satMod val="100000"/>
                <a:lumMod val="74000"/>
              </a:schemeClr>
            </a:gs>
          </a:gsLst>
          <a:path path="circle">
            <a:fillToRect l="20000" t="-40000" r="20000" b="140000"/>
          </a:path>
        </a:gradFill>
        <a:blipFill rotWithShape="1">
          <a:blip xmlns:r="http://schemas.openxmlformats.org/officeDocument/2006/relationships" r:embed="rId1">
            <a:duotone>
              <a:schemeClr val="phClr">
                <a:tint val="96000"/>
                <a:satMod val="130000"/>
                <a:lumMod val="50000"/>
              </a:schemeClr>
              <a:schemeClr val="phClr">
                <a:tint val="96000"/>
                <a:satMod val="114000"/>
                <a:lumMod val="114000"/>
              </a:schemeClr>
            </a:duotone>
          </a:blip>
          <a:stretch/>
        </a:blip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4DD38F96BDE8994CA4AF49A29B88BE03" ma:contentTypeVersion="2" ma:contentTypeDescription="Create a new document." ma:contentTypeScope="" ma:versionID="32cc942d09db79726241fcc9b76948fd">
  <xsd:schema xmlns:xsd="http://www.w3.org/2001/XMLSchema" xmlns:xs="http://www.w3.org/2001/XMLSchema" xmlns:p="http://schemas.microsoft.com/office/2006/metadata/properties" xmlns:ns2="5abd7a37-9f5b-4ccb-9c82-420984074d99" targetNamespace="http://schemas.microsoft.com/office/2006/metadata/properties" ma:root="true" ma:fieldsID="1e33501fadff0beef7b3fd9fca1e054b" ns2:_="">
    <xsd:import namespace="5abd7a37-9f5b-4ccb-9c82-420984074d99"/>
    <xsd:element name="properties">
      <xsd:complexType>
        <xsd:sequence>
          <xsd:element name="documentManagement">
            <xsd:complexType>
              <xsd:all>
                <xsd:element ref="ns2:MediaServiceMetadata" minOccurs="0"/>
                <xsd:element ref="ns2:MediaServiceFast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5abd7a37-9f5b-4ccb-9c82-420984074d99"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B7E37A3B-0A23-450F-9774-1A3436794C65}"/>
</file>

<file path=customXml/itemProps2.xml><?xml version="1.0" encoding="utf-8"?>
<ds:datastoreItem xmlns:ds="http://schemas.openxmlformats.org/officeDocument/2006/customXml" ds:itemID="{5CC44C77-8DE3-4E3B-9307-6FFE03ACD018}"/>
</file>

<file path=customXml/itemProps3.xml><?xml version="1.0" encoding="utf-8"?>
<ds:datastoreItem xmlns:ds="http://schemas.openxmlformats.org/officeDocument/2006/customXml" ds:itemID="{05874A18-6CDB-4890-8E35-65DC72166A81}"/>
</file>

<file path=docProps/app.xml><?xml version="1.0" encoding="utf-8"?>
<Properties xmlns="http://schemas.openxmlformats.org/officeDocument/2006/extended-properties" xmlns:vt="http://schemas.openxmlformats.org/officeDocument/2006/docPropsVTypes">
  <Template>Waveform</Template>
  <TotalTime>0</TotalTime>
  <Words>31</Words>
  <Application>Microsoft Office PowerPoint</Application>
  <PresentationFormat>On-screen Show (4:3)</PresentationFormat>
  <Paragraphs>11</Paragraphs>
  <Slides>5</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5</vt:i4>
      </vt:variant>
    </vt:vector>
  </HeadingPairs>
  <TitlesOfParts>
    <vt:vector size="8" baseType="lpstr">
      <vt:lpstr>Candara</vt:lpstr>
      <vt:lpstr>Symbol</vt:lpstr>
      <vt:lpstr>Waveform</vt:lpstr>
      <vt:lpstr>Why Choose Us?</vt:lpstr>
      <vt:lpstr>Your Move</vt:lpstr>
      <vt:lpstr>Survey Results</vt:lpstr>
      <vt:lpstr>Open Day Discount</vt:lpstr>
      <vt:lpstr>New Home Demonstration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2018-04-25T09:04:09Z</dcterms:created>
  <dcterms:modified xsi:type="dcterms:W3CDTF">2018-04-30T14:30:37Z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0x0101004DD38F96BDE8994CA4AF49A29B88BE03</vt:lpwstr>
  </property>
</Properties>
</file>

<file path=docProps/thumbnail.jpeg>
</file>