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0" r:id="rId5"/>
    <p:sldMasterId id="2147483684" r:id="rId6"/>
    <p:sldMasterId id="2147483686" r:id="rId7"/>
    <p:sldMasterId id="2147483688" r:id="rId8"/>
    <p:sldMasterId id="2147483690" r:id="rId9"/>
    <p:sldMasterId id="2147483692" r:id="rId10"/>
    <p:sldMasterId id="2147483694" r:id="rId11"/>
    <p:sldMasterId id="2147483696" r:id="rId12"/>
    <p:sldMasterId id="2147483699" r:id="rId13"/>
    <p:sldMasterId id="2147483711" r:id="rId14"/>
  </p:sldMasterIdLst>
  <p:notesMasterIdLst>
    <p:notesMasterId r:id="rId54"/>
  </p:notesMasterIdLst>
  <p:sldIdLst>
    <p:sldId id="258" r:id="rId15"/>
    <p:sldId id="259" r:id="rId16"/>
    <p:sldId id="260" r:id="rId17"/>
    <p:sldId id="267" r:id="rId18"/>
    <p:sldId id="268" r:id="rId19"/>
    <p:sldId id="269" r:id="rId20"/>
    <p:sldId id="334" r:id="rId21"/>
    <p:sldId id="270" r:id="rId22"/>
    <p:sldId id="271" r:id="rId23"/>
    <p:sldId id="335" r:id="rId24"/>
    <p:sldId id="336" r:id="rId25"/>
    <p:sldId id="256" r:id="rId26"/>
    <p:sldId id="337" r:id="rId27"/>
    <p:sldId id="338" r:id="rId28"/>
    <p:sldId id="261" r:id="rId29"/>
    <p:sldId id="339" r:id="rId30"/>
    <p:sldId id="340" r:id="rId31"/>
    <p:sldId id="341" r:id="rId32"/>
    <p:sldId id="342" r:id="rId33"/>
    <p:sldId id="272" r:id="rId34"/>
    <p:sldId id="343" r:id="rId35"/>
    <p:sldId id="265" r:id="rId36"/>
    <p:sldId id="344" r:id="rId37"/>
    <p:sldId id="263" r:id="rId38"/>
    <p:sldId id="345" r:id="rId39"/>
    <p:sldId id="346" r:id="rId40"/>
    <p:sldId id="347" r:id="rId41"/>
    <p:sldId id="348" r:id="rId42"/>
    <p:sldId id="273" r:id="rId43"/>
    <p:sldId id="274" r:id="rId44"/>
    <p:sldId id="279" r:id="rId45"/>
    <p:sldId id="349" r:id="rId46"/>
    <p:sldId id="350" r:id="rId47"/>
    <p:sldId id="351" r:id="rId48"/>
    <p:sldId id="278" r:id="rId49"/>
    <p:sldId id="276" r:id="rId50"/>
    <p:sldId id="277" r:id="rId51"/>
    <p:sldId id="352" r:id="rId52"/>
    <p:sldId id="35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D6684-2992-48B3-BE02-DC792C86BBAA}" type="doc">
      <dgm:prSet loTypeId="urn:microsoft.com/office/officeart/2011/layout/RadialPictureList" loCatId="picture" qsTypeId="urn:microsoft.com/office/officeart/2005/8/quickstyle/simple1" qsCatId="simple" csTypeId="urn:microsoft.com/office/officeart/2005/8/colors/colorful4" csCatId="colorful" phldr="1"/>
      <dgm:spPr/>
      <dgm:t>
        <a:bodyPr/>
        <a:lstStyle/>
        <a:p>
          <a:endParaRPr lang="en-GB"/>
        </a:p>
      </dgm:t>
    </dgm:pt>
    <dgm:pt modelId="{E8E3437A-3865-446E-AFF9-37FA4B68F207}">
      <dgm:prSet phldrT="[Text]"/>
      <dgm:spPr/>
      <dgm:t>
        <a:bodyPr/>
        <a:lstStyle/>
        <a:p>
          <a:r>
            <a:rPr lang="en-GB" dirty="0"/>
            <a:t>SQA Qualifications</a:t>
          </a:r>
        </a:p>
      </dgm:t>
    </dgm:pt>
    <dgm:pt modelId="{D33E2500-9E6C-4606-954F-2D379937E494}" type="parTrans" cxnId="{F029E8AE-0D22-4BC2-8195-5E87ABB21A02}">
      <dgm:prSet/>
      <dgm:spPr/>
      <dgm:t>
        <a:bodyPr/>
        <a:lstStyle/>
        <a:p>
          <a:endParaRPr lang="en-GB"/>
        </a:p>
      </dgm:t>
    </dgm:pt>
    <dgm:pt modelId="{250771C5-2208-45A8-B4CD-12F526CABBE5}" type="sibTrans" cxnId="{F029E8AE-0D22-4BC2-8195-5E87ABB21A02}">
      <dgm:prSet/>
      <dgm:spPr/>
      <dgm:t>
        <a:bodyPr/>
        <a:lstStyle/>
        <a:p>
          <a:endParaRPr lang="en-GB"/>
        </a:p>
      </dgm:t>
    </dgm:pt>
    <dgm:pt modelId="{F3BF3FB3-BB5D-448B-9659-22EC9F09787E}">
      <dgm:prSet phldrT="[Text]"/>
      <dgm:spPr/>
      <dgm:t>
        <a:bodyPr/>
        <a:lstStyle/>
        <a:p>
          <a:pPr algn="ctr"/>
          <a:r>
            <a:rPr lang="en-GB" b="1" dirty="0">
              <a:solidFill>
                <a:schemeClr val="bg1"/>
              </a:solidFill>
            </a:rPr>
            <a:t>Awards</a:t>
          </a:r>
        </a:p>
      </dgm:t>
    </dgm:pt>
    <dgm:pt modelId="{2BF2FD67-560E-4DE8-B7F3-BCA8A0EE7513}" type="parTrans" cxnId="{3A871BC5-FD69-414C-975C-EC6E6CC45FFB}">
      <dgm:prSet/>
      <dgm:spPr/>
      <dgm:t>
        <a:bodyPr/>
        <a:lstStyle/>
        <a:p>
          <a:endParaRPr lang="en-GB"/>
        </a:p>
      </dgm:t>
    </dgm:pt>
    <dgm:pt modelId="{6A7C061B-C038-4E8A-81F6-9697E988B9CB}" type="sibTrans" cxnId="{3A871BC5-FD69-414C-975C-EC6E6CC45FFB}">
      <dgm:prSet/>
      <dgm:spPr/>
      <dgm:t>
        <a:bodyPr/>
        <a:lstStyle/>
        <a:p>
          <a:endParaRPr lang="en-GB"/>
        </a:p>
      </dgm:t>
    </dgm:pt>
    <dgm:pt modelId="{05E49266-1543-4B10-B57A-10AF5EAAF7D8}">
      <dgm:prSet phldrT="[Text]"/>
      <dgm:spPr/>
      <dgm:t>
        <a:bodyPr/>
        <a:lstStyle/>
        <a:p>
          <a:pPr algn="ctr"/>
          <a:r>
            <a:rPr lang="en-GB" b="1" dirty="0">
              <a:solidFill>
                <a:schemeClr val="bg1"/>
              </a:solidFill>
            </a:rPr>
            <a:t>Skills for Work</a:t>
          </a:r>
        </a:p>
      </dgm:t>
    </dgm:pt>
    <dgm:pt modelId="{7490A508-BEC0-43C8-94F7-EFB41B0D9EA3}" type="parTrans" cxnId="{32E0D0A2-021C-4E60-8F83-71BA205E2567}">
      <dgm:prSet/>
      <dgm:spPr/>
      <dgm:t>
        <a:bodyPr/>
        <a:lstStyle/>
        <a:p>
          <a:endParaRPr lang="en-GB"/>
        </a:p>
      </dgm:t>
    </dgm:pt>
    <dgm:pt modelId="{035DBEB4-43C0-41E4-B3F4-93A39E5DB421}" type="sibTrans" cxnId="{32E0D0A2-021C-4E60-8F83-71BA205E2567}">
      <dgm:prSet/>
      <dgm:spPr/>
      <dgm:t>
        <a:bodyPr/>
        <a:lstStyle/>
        <a:p>
          <a:endParaRPr lang="en-GB"/>
        </a:p>
      </dgm:t>
    </dgm:pt>
    <dgm:pt modelId="{6093601F-538B-487F-82F7-CC149BFF910D}">
      <dgm:prSet phldrT="[Text]"/>
      <dgm:spPr/>
      <dgm:t>
        <a:bodyPr/>
        <a:lstStyle/>
        <a:p>
          <a:pPr algn="ctr"/>
          <a:r>
            <a:rPr lang="en-GB" b="1" dirty="0">
              <a:solidFill>
                <a:schemeClr val="bg1"/>
              </a:solidFill>
            </a:rPr>
            <a:t>National Progression Awards (NPAs)</a:t>
          </a:r>
        </a:p>
      </dgm:t>
    </dgm:pt>
    <dgm:pt modelId="{DB16394F-ADE7-4262-9F6B-0AD1704F1738}" type="parTrans" cxnId="{6C227769-CC6C-4E9C-98FC-07FD5E4D1FAC}">
      <dgm:prSet/>
      <dgm:spPr/>
      <dgm:t>
        <a:bodyPr/>
        <a:lstStyle/>
        <a:p>
          <a:endParaRPr lang="en-GB"/>
        </a:p>
      </dgm:t>
    </dgm:pt>
    <dgm:pt modelId="{A090955D-0F65-4ABD-BDA0-EC74991DE825}" type="sibTrans" cxnId="{6C227769-CC6C-4E9C-98FC-07FD5E4D1FAC}">
      <dgm:prSet/>
      <dgm:spPr/>
      <dgm:t>
        <a:bodyPr/>
        <a:lstStyle/>
        <a:p>
          <a:endParaRPr lang="en-GB"/>
        </a:p>
      </dgm:t>
    </dgm:pt>
    <dgm:pt modelId="{F57DBAF8-AF52-453F-8BF5-FB2D2170A782}">
      <dgm:prSet/>
      <dgm:spPr/>
    </dgm:pt>
    <dgm:pt modelId="{3C5F4D93-9F58-4641-AAE8-4618658B1D15}" type="parTrans" cxnId="{8DEBE102-AD85-49C9-8824-3A193F1FCFD1}">
      <dgm:prSet/>
      <dgm:spPr/>
      <dgm:t>
        <a:bodyPr/>
        <a:lstStyle/>
        <a:p>
          <a:endParaRPr lang="en-GB"/>
        </a:p>
      </dgm:t>
    </dgm:pt>
    <dgm:pt modelId="{491BE2B9-8F4D-4BD7-9FD3-42BD0AB41C6B}" type="sibTrans" cxnId="{8DEBE102-AD85-49C9-8824-3A193F1FCFD1}">
      <dgm:prSet/>
      <dgm:spPr/>
      <dgm:t>
        <a:bodyPr/>
        <a:lstStyle/>
        <a:p>
          <a:endParaRPr lang="en-GB"/>
        </a:p>
      </dgm:t>
    </dgm:pt>
    <dgm:pt modelId="{07DDFCCE-5337-4BDC-9182-361CAA0CA934}">
      <dgm:prSet/>
      <dgm:spPr/>
    </dgm:pt>
    <dgm:pt modelId="{A001A7CC-711F-4CCA-AD64-E46649859447}" type="parTrans" cxnId="{47C87D47-DFE3-4FAD-A12C-D022540B7F70}">
      <dgm:prSet/>
      <dgm:spPr/>
      <dgm:t>
        <a:bodyPr/>
        <a:lstStyle/>
        <a:p>
          <a:endParaRPr lang="en-GB"/>
        </a:p>
      </dgm:t>
    </dgm:pt>
    <dgm:pt modelId="{8BFCE2F0-AE3C-4121-963C-5DC35FB34E83}" type="sibTrans" cxnId="{47C87D47-DFE3-4FAD-A12C-D022540B7F70}">
      <dgm:prSet/>
      <dgm:spPr/>
      <dgm:t>
        <a:bodyPr/>
        <a:lstStyle/>
        <a:p>
          <a:endParaRPr lang="en-GB"/>
        </a:p>
      </dgm:t>
    </dgm:pt>
    <dgm:pt modelId="{83CDEB8D-471B-4730-9A07-777F3A6CC109}" type="pres">
      <dgm:prSet presAssocID="{4F8D6684-2992-48B3-BE02-DC792C86BBAA}" presName="Name0" presStyleCnt="0">
        <dgm:presLayoutVars>
          <dgm:chMax val="1"/>
          <dgm:chPref val="1"/>
          <dgm:dir/>
          <dgm:resizeHandles/>
        </dgm:presLayoutVars>
      </dgm:prSet>
      <dgm:spPr/>
    </dgm:pt>
    <dgm:pt modelId="{AAB11C7B-0F10-4142-8E3D-C42455D0D643}" type="pres">
      <dgm:prSet presAssocID="{E8E3437A-3865-446E-AFF9-37FA4B68F207}" presName="Parent" presStyleLbl="node1" presStyleIdx="0" presStyleCnt="2">
        <dgm:presLayoutVars>
          <dgm:chMax val="4"/>
          <dgm:chPref val="3"/>
        </dgm:presLayoutVars>
      </dgm:prSet>
      <dgm:spPr/>
    </dgm:pt>
    <dgm:pt modelId="{0361CE67-F828-4FA0-84E4-B0BEEDAF3A1E}" type="pres">
      <dgm:prSet presAssocID="{F3BF3FB3-BB5D-448B-9659-22EC9F09787E}" presName="Accent" presStyleLbl="node1" presStyleIdx="1" presStyleCnt="2"/>
      <dgm:spPr/>
    </dgm:pt>
    <dgm:pt modelId="{108F50CA-1D55-4F26-96DD-C34F7812C6DF}" type="pres">
      <dgm:prSet presAssocID="{F3BF3FB3-BB5D-448B-9659-22EC9F09787E}"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6BD054C0-0A15-4266-B01B-37F3EB2627D5}" type="pres">
      <dgm:prSet presAssocID="{F3BF3FB3-BB5D-448B-9659-22EC9F09787E}" presName="Child1" presStyleLbl="revTx" presStyleIdx="0" presStyleCnt="3">
        <dgm:presLayoutVars>
          <dgm:chMax val="0"/>
          <dgm:chPref val="0"/>
          <dgm:bulletEnabled val="1"/>
        </dgm:presLayoutVars>
      </dgm:prSet>
      <dgm:spPr/>
    </dgm:pt>
    <dgm:pt modelId="{F792E33C-7F02-49BE-8A89-339B41A4FFC8}" type="pres">
      <dgm:prSet presAssocID="{05E49266-1543-4B10-B57A-10AF5EAAF7D8}" presName="Image2" presStyleCnt="0"/>
      <dgm:spPr/>
    </dgm:pt>
    <dgm:pt modelId="{25D52297-4599-4EEC-863D-5A4435A5C890}" type="pres">
      <dgm:prSet presAssocID="{05E49266-1543-4B10-B57A-10AF5EAAF7D8}" presName="Image" presStyleLbl="fgImgPlace1" presStyleIdx="1" presStyleCnt="3" custLinFactY="25688" custLinFactNeighborX="-29304"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6A91255B-0616-48DE-A754-A9175871789D}" type="pres">
      <dgm:prSet presAssocID="{05E49266-1543-4B10-B57A-10AF5EAAF7D8}" presName="Child2" presStyleLbl="revTx" presStyleIdx="1" presStyleCnt="3">
        <dgm:presLayoutVars>
          <dgm:chMax val="0"/>
          <dgm:chPref val="0"/>
          <dgm:bulletEnabled val="1"/>
        </dgm:presLayoutVars>
      </dgm:prSet>
      <dgm:spPr/>
    </dgm:pt>
    <dgm:pt modelId="{9FED3DA4-320A-439C-BB64-53E55399819F}" type="pres">
      <dgm:prSet presAssocID="{6093601F-538B-487F-82F7-CC149BFF910D}" presName="Image3" presStyleCnt="0"/>
      <dgm:spPr/>
    </dgm:pt>
    <dgm:pt modelId="{A15E0FB1-D43F-48CB-AE3D-406626C7BBBC}" type="pres">
      <dgm:prSet presAssocID="{6093601F-538B-487F-82F7-CC149BFF910D}" presName="Image" presStyleLbl="fgImgPlace1" presStyleIdx="2" presStyleCnt="3" custLinFactY="-7808" custLinFactNeighborX="29586"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B25F8E1D-3D1D-4896-88E5-8A2E5F7721D3}" type="pres">
      <dgm:prSet presAssocID="{6093601F-538B-487F-82F7-CC149BFF910D}" presName="Child3" presStyleLbl="revTx" presStyleIdx="2" presStyleCnt="3">
        <dgm:presLayoutVars>
          <dgm:chMax val="0"/>
          <dgm:chPref val="0"/>
          <dgm:bulletEnabled val="1"/>
        </dgm:presLayoutVars>
      </dgm:prSet>
      <dgm:spPr/>
    </dgm:pt>
  </dgm:ptLst>
  <dgm:cxnLst>
    <dgm:cxn modelId="{8DEBE102-AD85-49C9-8824-3A193F1FCFD1}" srcId="{4F8D6684-2992-48B3-BE02-DC792C86BBAA}" destId="{F57DBAF8-AF52-453F-8BF5-FB2D2170A782}" srcOrd="1" destOrd="0" parTransId="{3C5F4D93-9F58-4641-AAE8-4618658B1D15}" sibTransId="{491BE2B9-8F4D-4BD7-9FD3-42BD0AB41C6B}"/>
    <dgm:cxn modelId="{62DC4C17-A5E1-440B-A5EE-6206E72720DC}" type="presOf" srcId="{6093601F-538B-487F-82F7-CC149BFF910D}" destId="{B25F8E1D-3D1D-4896-88E5-8A2E5F7721D3}" srcOrd="0" destOrd="0" presId="urn:microsoft.com/office/officeart/2011/layout/RadialPictureList"/>
    <dgm:cxn modelId="{1F0B2A5C-8665-4C2D-B303-34672DCA5790}" type="presOf" srcId="{E8E3437A-3865-446E-AFF9-37FA4B68F207}" destId="{AAB11C7B-0F10-4142-8E3D-C42455D0D643}" srcOrd="0" destOrd="0" presId="urn:microsoft.com/office/officeart/2011/layout/RadialPictureList"/>
    <dgm:cxn modelId="{47C87D47-DFE3-4FAD-A12C-D022540B7F70}" srcId="{4F8D6684-2992-48B3-BE02-DC792C86BBAA}" destId="{07DDFCCE-5337-4BDC-9182-361CAA0CA934}" srcOrd="2" destOrd="0" parTransId="{A001A7CC-711F-4CCA-AD64-E46649859447}" sibTransId="{8BFCE2F0-AE3C-4121-963C-5DC35FB34E83}"/>
    <dgm:cxn modelId="{6C227769-CC6C-4E9C-98FC-07FD5E4D1FAC}" srcId="{E8E3437A-3865-446E-AFF9-37FA4B68F207}" destId="{6093601F-538B-487F-82F7-CC149BFF910D}" srcOrd="2" destOrd="0" parTransId="{DB16394F-ADE7-4262-9F6B-0AD1704F1738}" sibTransId="{A090955D-0F65-4ABD-BDA0-EC74991DE825}"/>
    <dgm:cxn modelId="{32E0D0A2-021C-4E60-8F83-71BA205E2567}" srcId="{E8E3437A-3865-446E-AFF9-37FA4B68F207}" destId="{05E49266-1543-4B10-B57A-10AF5EAAF7D8}" srcOrd="1" destOrd="0" parTransId="{7490A508-BEC0-43C8-94F7-EFB41B0D9EA3}" sibTransId="{035DBEB4-43C0-41E4-B3F4-93A39E5DB421}"/>
    <dgm:cxn modelId="{FB0E56AE-7BC3-4842-BB24-EFE9BCDB582E}" type="presOf" srcId="{05E49266-1543-4B10-B57A-10AF5EAAF7D8}" destId="{6A91255B-0616-48DE-A754-A9175871789D}" srcOrd="0" destOrd="0" presId="urn:microsoft.com/office/officeart/2011/layout/RadialPictureList"/>
    <dgm:cxn modelId="{F029E8AE-0D22-4BC2-8195-5E87ABB21A02}" srcId="{4F8D6684-2992-48B3-BE02-DC792C86BBAA}" destId="{E8E3437A-3865-446E-AFF9-37FA4B68F207}" srcOrd="0" destOrd="0" parTransId="{D33E2500-9E6C-4606-954F-2D379937E494}" sibTransId="{250771C5-2208-45A8-B4CD-12F526CABBE5}"/>
    <dgm:cxn modelId="{3A871BC5-FD69-414C-975C-EC6E6CC45FFB}" srcId="{E8E3437A-3865-446E-AFF9-37FA4B68F207}" destId="{F3BF3FB3-BB5D-448B-9659-22EC9F09787E}" srcOrd="0" destOrd="0" parTransId="{2BF2FD67-560E-4DE8-B7F3-BCA8A0EE7513}" sibTransId="{6A7C061B-C038-4E8A-81F6-9697E988B9CB}"/>
    <dgm:cxn modelId="{AE2D69D4-5131-4FF9-995F-2E4FF12FAFD7}" type="presOf" srcId="{4F8D6684-2992-48B3-BE02-DC792C86BBAA}" destId="{83CDEB8D-471B-4730-9A07-777F3A6CC109}" srcOrd="0" destOrd="0" presId="urn:microsoft.com/office/officeart/2011/layout/RadialPictureList"/>
    <dgm:cxn modelId="{AA71E5D8-7BD8-418B-9D46-CC22AEA63755}" type="presOf" srcId="{F3BF3FB3-BB5D-448B-9659-22EC9F09787E}" destId="{6BD054C0-0A15-4266-B01B-37F3EB2627D5}" srcOrd="0" destOrd="0" presId="urn:microsoft.com/office/officeart/2011/layout/RadialPictureList"/>
    <dgm:cxn modelId="{187E8380-F979-4E01-9A80-38A1B9ED1F2D}" type="presParOf" srcId="{83CDEB8D-471B-4730-9A07-777F3A6CC109}" destId="{AAB11C7B-0F10-4142-8E3D-C42455D0D643}" srcOrd="0" destOrd="0" presId="urn:microsoft.com/office/officeart/2011/layout/RadialPictureList"/>
    <dgm:cxn modelId="{687E14B1-6108-490A-82FC-62BF9586FB63}" type="presParOf" srcId="{83CDEB8D-471B-4730-9A07-777F3A6CC109}" destId="{0361CE67-F828-4FA0-84E4-B0BEEDAF3A1E}" srcOrd="1" destOrd="0" presId="urn:microsoft.com/office/officeart/2011/layout/RadialPictureList"/>
    <dgm:cxn modelId="{71E6F720-E417-4605-896C-6DB857057344}" type="presParOf" srcId="{83CDEB8D-471B-4730-9A07-777F3A6CC109}" destId="{108F50CA-1D55-4F26-96DD-C34F7812C6DF}" srcOrd="2" destOrd="0" presId="urn:microsoft.com/office/officeart/2011/layout/RadialPictureList"/>
    <dgm:cxn modelId="{50B8A827-2DC3-4A2C-A81B-6A4E581FDB27}" type="presParOf" srcId="{83CDEB8D-471B-4730-9A07-777F3A6CC109}" destId="{6BD054C0-0A15-4266-B01B-37F3EB2627D5}" srcOrd="3" destOrd="0" presId="urn:microsoft.com/office/officeart/2011/layout/RadialPictureList"/>
    <dgm:cxn modelId="{4425FFD0-F13E-4C7B-B5DD-ED9E7D63BC67}" type="presParOf" srcId="{83CDEB8D-471B-4730-9A07-777F3A6CC109}" destId="{F792E33C-7F02-49BE-8A89-339B41A4FFC8}" srcOrd="4" destOrd="0" presId="urn:microsoft.com/office/officeart/2011/layout/RadialPictureList"/>
    <dgm:cxn modelId="{47D0D719-DD39-4A1E-A475-3D084A626176}" type="presParOf" srcId="{F792E33C-7F02-49BE-8A89-339B41A4FFC8}" destId="{25D52297-4599-4EEC-863D-5A4435A5C890}" srcOrd="0" destOrd="0" presId="urn:microsoft.com/office/officeart/2011/layout/RadialPictureList"/>
    <dgm:cxn modelId="{E560EB65-09E0-4BBB-835F-C867C5B10AAB}" type="presParOf" srcId="{83CDEB8D-471B-4730-9A07-777F3A6CC109}" destId="{6A91255B-0616-48DE-A754-A9175871789D}" srcOrd="5" destOrd="0" presId="urn:microsoft.com/office/officeart/2011/layout/RadialPictureList"/>
    <dgm:cxn modelId="{E9E8DAFF-07EA-4C37-8142-5BDC514DBAC0}" type="presParOf" srcId="{83CDEB8D-471B-4730-9A07-777F3A6CC109}" destId="{9FED3DA4-320A-439C-BB64-53E55399819F}" srcOrd="6" destOrd="0" presId="urn:microsoft.com/office/officeart/2011/layout/RadialPictureList"/>
    <dgm:cxn modelId="{B4888D50-6289-451B-A83E-2908428E6FEC}" type="presParOf" srcId="{9FED3DA4-320A-439C-BB64-53E55399819F}" destId="{A15E0FB1-D43F-48CB-AE3D-406626C7BBBC}" srcOrd="0" destOrd="0" presId="urn:microsoft.com/office/officeart/2011/layout/RadialPictureList"/>
    <dgm:cxn modelId="{156F6A53-0891-4DBF-BF75-F00898F309AB}" type="presParOf" srcId="{83CDEB8D-471B-4730-9A07-777F3A6CC109}" destId="{B25F8E1D-3D1D-4896-88E5-8A2E5F7721D3}"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4CD7C-E0B4-4C40-96A9-9B5CDE41398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GB"/>
        </a:p>
      </dgm:t>
    </dgm:pt>
    <dgm:pt modelId="{0DF5C90A-0F7E-4FB6-AAE0-9A5C8C1A8254}">
      <dgm:prSet phldrT="[Text]" custT="1"/>
      <dgm:spPr/>
      <dgm:t>
        <a:bodyPr/>
        <a:lstStyle/>
        <a:p>
          <a:r>
            <a:rPr lang="en-GB" sz="2800" dirty="0"/>
            <a:t>NPA Level 4 – 4 credits</a:t>
          </a:r>
        </a:p>
      </dgm:t>
    </dgm:pt>
    <dgm:pt modelId="{42861CD9-68FB-4CE1-BED6-6AFEF7539DFA}" type="parTrans" cxnId="{9A54E792-BE49-4D9A-A03A-B6C39E312D21}">
      <dgm:prSet/>
      <dgm:spPr/>
      <dgm:t>
        <a:bodyPr/>
        <a:lstStyle/>
        <a:p>
          <a:endParaRPr lang="en-GB"/>
        </a:p>
      </dgm:t>
    </dgm:pt>
    <dgm:pt modelId="{98147712-7E5E-4B99-B86F-16081E77847B}" type="sibTrans" cxnId="{9A54E792-BE49-4D9A-A03A-B6C39E312D21}">
      <dgm:prSet/>
      <dgm:spPr/>
      <dgm:t>
        <a:bodyPr/>
        <a:lstStyle/>
        <a:p>
          <a:endParaRPr lang="en-GB"/>
        </a:p>
      </dgm:t>
    </dgm:pt>
    <dgm:pt modelId="{D5777BE2-97FB-42D2-BCD1-AC2A8BE9CCF1}">
      <dgm:prSet phldrT="[Text]" custT="1"/>
      <dgm:spPr/>
      <dgm:t>
        <a:bodyPr/>
        <a:lstStyle/>
        <a:p>
          <a:r>
            <a:rPr lang="en-GB" sz="2000" dirty="0"/>
            <a:t>NC Events Co-ordination 5  - 12 credits</a:t>
          </a:r>
        </a:p>
      </dgm:t>
    </dgm:pt>
    <dgm:pt modelId="{DC3F8859-57FE-49EA-9A62-0E3E5107CA86}" type="parTrans" cxnId="{21E4535A-272E-45AB-BB36-B6AE02FBBB3B}">
      <dgm:prSet/>
      <dgm:spPr/>
      <dgm:t>
        <a:bodyPr/>
        <a:lstStyle/>
        <a:p>
          <a:endParaRPr lang="en-GB"/>
        </a:p>
      </dgm:t>
    </dgm:pt>
    <dgm:pt modelId="{C25542D6-9CE3-4A72-A66C-68000AD188D0}" type="sibTrans" cxnId="{21E4535A-272E-45AB-BB36-B6AE02FBBB3B}">
      <dgm:prSet/>
      <dgm:spPr/>
      <dgm:t>
        <a:bodyPr/>
        <a:lstStyle/>
        <a:p>
          <a:endParaRPr lang="en-GB"/>
        </a:p>
      </dgm:t>
    </dgm:pt>
    <dgm:pt modelId="{B9D31FAF-EB28-4ECC-8D4A-C14CBFCBEC4D}">
      <dgm:prSet phldrT="[Text]"/>
      <dgm:spPr/>
      <dgm:t>
        <a:bodyPr/>
        <a:lstStyle/>
        <a:p>
          <a:r>
            <a:rPr lang="en-GB" dirty="0"/>
            <a:t>NPA Level 6 – 4 credits</a:t>
          </a:r>
        </a:p>
      </dgm:t>
    </dgm:pt>
    <dgm:pt modelId="{9B345934-1270-4F2C-864C-545CB183DFEE}" type="parTrans" cxnId="{D1DEC536-E87A-4A4E-977F-7DF8CBBFC755}">
      <dgm:prSet/>
      <dgm:spPr/>
      <dgm:t>
        <a:bodyPr/>
        <a:lstStyle/>
        <a:p>
          <a:endParaRPr lang="en-GB"/>
        </a:p>
      </dgm:t>
    </dgm:pt>
    <dgm:pt modelId="{CF9B18EB-3430-4CD7-BFC0-C9B3E474DAB6}" type="sibTrans" cxnId="{D1DEC536-E87A-4A4E-977F-7DF8CBBFC755}">
      <dgm:prSet/>
      <dgm:spPr/>
      <dgm:t>
        <a:bodyPr/>
        <a:lstStyle/>
        <a:p>
          <a:endParaRPr lang="en-GB"/>
        </a:p>
      </dgm:t>
    </dgm:pt>
    <dgm:pt modelId="{D2217578-1BA6-42CC-BD3D-296336847693}">
      <dgm:prSet phldrT="[Text]"/>
      <dgm:spPr/>
      <dgm:t>
        <a:bodyPr/>
        <a:lstStyle/>
        <a:p>
          <a:r>
            <a:rPr lang="en-GB" dirty="0"/>
            <a:t>HNC/D</a:t>
          </a:r>
        </a:p>
      </dgm:t>
    </dgm:pt>
    <dgm:pt modelId="{CF88A4F1-5712-4619-98CE-B552716FE486}" type="parTrans" cxnId="{C48EE0B6-531F-46F3-90AD-1907DE82901A}">
      <dgm:prSet/>
      <dgm:spPr/>
      <dgm:t>
        <a:bodyPr/>
        <a:lstStyle/>
        <a:p>
          <a:endParaRPr lang="en-GB"/>
        </a:p>
      </dgm:t>
    </dgm:pt>
    <dgm:pt modelId="{22E6A70E-6DF8-48C0-8AFB-AF328DAFDEC9}" type="sibTrans" cxnId="{C48EE0B6-531F-46F3-90AD-1907DE82901A}">
      <dgm:prSet/>
      <dgm:spPr/>
      <dgm:t>
        <a:bodyPr/>
        <a:lstStyle/>
        <a:p>
          <a:endParaRPr lang="en-GB"/>
        </a:p>
      </dgm:t>
    </dgm:pt>
    <dgm:pt modelId="{8E522CB7-6340-4757-9E60-AB1BFBABDFBB}">
      <dgm:prSet phldrT="[Text]"/>
      <dgm:spPr/>
      <dgm:t>
        <a:bodyPr/>
        <a:lstStyle/>
        <a:p>
          <a:r>
            <a:rPr lang="en-GB" dirty="0"/>
            <a:t>Degree Events Management</a:t>
          </a:r>
        </a:p>
      </dgm:t>
    </dgm:pt>
    <dgm:pt modelId="{8CA293FA-320B-48ED-9B9E-C5A305A23FD3}" type="parTrans" cxnId="{0164CEDE-C37A-4605-9482-79A02090F7FA}">
      <dgm:prSet/>
      <dgm:spPr/>
      <dgm:t>
        <a:bodyPr/>
        <a:lstStyle/>
        <a:p>
          <a:endParaRPr lang="en-GB"/>
        </a:p>
      </dgm:t>
    </dgm:pt>
    <dgm:pt modelId="{7B596E40-7247-453C-9207-3FE68C1495C7}" type="sibTrans" cxnId="{0164CEDE-C37A-4605-9482-79A02090F7FA}">
      <dgm:prSet/>
      <dgm:spPr/>
      <dgm:t>
        <a:bodyPr/>
        <a:lstStyle/>
        <a:p>
          <a:endParaRPr lang="en-GB"/>
        </a:p>
      </dgm:t>
    </dgm:pt>
    <dgm:pt modelId="{82A6703D-0E64-4C97-9DD6-5ED3BE82AB6B}" type="pres">
      <dgm:prSet presAssocID="{EDA4CD7C-E0B4-4C40-96A9-9B5CDE41398F}" presName="Name0" presStyleCnt="0">
        <dgm:presLayoutVars>
          <dgm:dir/>
          <dgm:animLvl val="lvl"/>
          <dgm:resizeHandles val="exact"/>
        </dgm:presLayoutVars>
      </dgm:prSet>
      <dgm:spPr/>
    </dgm:pt>
    <dgm:pt modelId="{10C924F2-275D-4B92-A6C8-2CB45138A8AB}" type="pres">
      <dgm:prSet presAssocID="{8E522CB7-6340-4757-9E60-AB1BFBABDFBB}" presName="boxAndChildren" presStyleCnt="0"/>
      <dgm:spPr/>
    </dgm:pt>
    <dgm:pt modelId="{EFB523B8-5FF1-4A05-BD15-671DED845B5B}" type="pres">
      <dgm:prSet presAssocID="{8E522CB7-6340-4757-9E60-AB1BFBABDFBB}" presName="parentTextBox" presStyleLbl="node1" presStyleIdx="0" presStyleCnt="5"/>
      <dgm:spPr/>
    </dgm:pt>
    <dgm:pt modelId="{195EE988-5D05-4D1D-83CD-8ADFC24A9BF3}" type="pres">
      <dgm:prSet presAssocID="{22E6A70E-6DF8-48C0-8AFB-AF328DAFDEC9}" presName="sp" presStyleCnt="0"/>
      <dgm:spPr/>
    </dgm:pt>
    <dgm:pt modelId="{37072A42-DA43-4440-A68B-0C80118E2FA7}" type="pres">
      <dgm:prSet presAssocID="{D2217578-1BA6-42CC-BD3D-296336847693}" presName="arrowAndChildren" presStyleCnt="0"/>
      <dgm:spPr/>
    </dgm:pt>
    <dgm:pt modelId="{32788E3F-E4ED-4002-B823-8AE805EA01BD}" type="pres">
      <dgm:prSet presAssocID="{D2217578-1BA6-42CC-BD3D-296336847693}" presName="parentTextArrow" presStyleLbl="node1" presStyleIdx="1" presStyleCnt="5"/>
      <dgm:spPr/>
    </dgm:pt>
    <dgm:pt modelId="{CDB2317A-24B7-4AF9-A59E-016E3C091BA7}" type="pres">
      <dgm:prSet presAssocID="{CF9B18EB-3430-4CD7-BFC0-C9B3E474DAB6}" presName="sp" presStyleCnt="0"/>
      <dgm:spPr/>
    </dgm:pt>
    <dgm:pt modelId="{BE6217FD-9807-40BF-BC50-719F2F0EF8E9}" type="pres">
      <dgm:prSet presAssocID="{B9D31FAF-EB28-4ECC-8D4A-C14CBFCBEC4D}" presName="arrowAndChildren" presStyleCnt="0"/>
      <dgm:spPr/>
    </dgm:pt>
    <dgm:pt modelId="{4FF3C7CC-9BDC-4C34-AB47-7B63AE22E6E9}" type="pres">
      <dgm:prSet presAssocID="{B9D31FAF-EB28-4ECC-8D4A-C14CBFCBEC4D}" presName="parentTextArrow" presStyleLbl="node1" presStyleIdx="2" presStyleCnt="5"/>
      <dgm:spPr/>
    </dgm:pt>
    <dgm:pt modelId="{F508ADDC-3915-4A9F-9750-9E08C388207B}" type="pres">
      <dgm:prSet presAssocID="{C25542D6-9CE3-4A72-A66C-68000AD188D0}" presName="sp" presStyleCnt="0"/>
      <dgm:spPr/>
    </dgm:pt>
    <dgm:pt modelId="{7C38CAB2-283C-482F-90B1-354370805C2B}" type="pres">
      <dgm:prSet presAssocID="{D5777BE2-97FB-42D2-BCD1-AC2A8BE9CCF1}" presName="arrowAndChildren" presStyleCnt="0"/>
      <dgm:spPr/>
    </dgm:pt>
    <dgm:pt modelId="{D6559A13-A8F9-4186-9CCF-36A75E8A165E}" type="pres">
      <dgm:prSet presAssocID="{D5777BE2-97FB-42D2-BCD1-AC2A8BE9CCF1}" presName="parentTextArrow" presStyleLbl="node1" presStyleIdx="3" presStyleCnt="5"/>
      <dgm:spPr/>
    </dgm:pt>
    <dgm:pt modelId="{FD9B3E47-DC6F-4BA6-BB5D-3377D4E6B5AF}" type="pres">
      <dgm:prSet presAssocID="{98147712-7E5E-4B99-B86F-16081E77847B}" presName="sp" presStyleCnt="0"/>
      <dgm:spPr/>
    </dgm:pt>
    <dgm:pt modelId="{85D78931-6D89-4B91-921F-BEC9791F0099}" type="pres">
      <dgm:prSet presAssocID="{0DF5C90A-0F7E-4FB6-AAE0-9A5C8C1A8254}" presName="arrowAndChildren" presStyleCnt="0"/>
      <dgm:spPr/>
    </dgm:pt>
    <dgm:pt modelId="{D8F28C8F-E666-4E31-B838-218522AEA5CF}" type="pres">
      <dgm:prSet presAssocID="{0DF5C90A-0F7E-4FB6-AAE0-9A5C8C1A8254}" presName="parentTextArrow" presStyleLbl="node1" presStyleIdx="4" presStyleCnt="5" custLinFactNeighborY="-221"/>
      <dgm:spPr/>
    </dgm:pt>
  </dgm:ptLst>
  <dgm:cxnLst>
    <dgm:cxn modelId="{62DCF611-1A67-483C-AD63-451AABBD8704}" type="presOf" srcId="{B9D31FAF-EB28-4ECC-8D4A-C14CBFCBEC4D}" destId="{4FF3C7CC-9BDC-4C34-AB47-7B63AE22E6E9}" srcOrd="0" destOrd="0" presId="urn:microsoft.com/office/officeart/2005/8/layout/process4"/>
    <dgm:cxn modelId="{8F76C029-6538-46BE-AA0A-3DCDBD77B60D}" type="presOf" srcId="{D5777BE2-97FB-42D2-BCD1-AC2A8BE9CCF1}" destId="{D6559A13-A8F9-4186-9CCF-36A75E8A165E}" srcOrd="0" destOrd="0" presId="urn:microsoft.com/office/officeart/2005/8/layout/process4"/>
    <dgm:cxn modelId="{C671FD2E-90BF-41EC-A0A6-E84109F31BFC}" type="presOf" srcId="{8E522CB7-6340-4757-9E60-AB1BFBABDFBB}" destId="{EFB523B8-5FF1-4A05-BD15-671DED845B5B}" srcOrd="0" destOrd="0" presId="urn:microsoft.com/office/officeart/2005/8/layout/process4"/>
    <dgm:cxn modelId="{D1DEC536-E87A-4A4E-977F-7DF8CBBFC755}" srcId="{EDA4CD7C-E0B4-4C40-96A9-9B5CDE41398F}" destId="{B9D31FAF-EB28-4ECC-8D4A-C14CBFCBEC4D}" srcOrd="2" destOrd="0" parTransId="{9B345934-1270-4F2C-864C-545CB183DFEE}" sibTransId="{CF9B18EB-3430-4CD7-BFC0-C9B3E474DAB6}"/>
    <dgm:cxn modelId="{21E4535A-272E-45AB-BB36-B6AE02FBBB3B}" srcId="{EDA4CD7C-E0B4-4C40-96A9-9B5CDE41398F}" destId="{D5777BE2-97FB-42D2-BCD1-AC2A8BE9CCF1}" srcOrd="1" destOrd="0" parTransId="{DC3F8859-57FE-49EA-9A62-0E3E5107CA86}" sibTransId="{C25542D6-9CE3-4A72-A66C-68000AD188D0}"/>
    <dgm:cxn modelId="{FE32CE86-BFA4-4B06-8F65-306DFC0D2C38}" type="presOf" srcId="{0DF5C90A-0F7E-4FB6-AAE0-9A5C8C1A8254}" destId="{D8F28C8F-E666-4E31-B838-218522AEA5CF}" srcOrd="0" destOrd="0" presId="urn:microsoft.com/office/officeart/2005/8/layout/process4"/>
    <dgm:cxn modelId="{DFD24989-FA8B-4487-B38E-BEE33EEB3EA8}" type="presOf" srcId="{EDA4CD7C-E0B4-4C40-96A9-9B5CDE41398F}" destId="{82A6703D-0E64-4C97-9DD6-5ED3BE82AB6B}" srcOrd="0" destOrd="0" presId="urn:microsoft.com/office/officeart/2005/8/layout/process4"/>
    <dgm:cxn modelId="{9A54E792-BE49-4D9A-A03A-B6C39E312D21}" srcId="{EDA4CD7C-E0B4-4C40-96A9-9B5CDE41398F}" destId="{0DF5C90A-0F7E-4FB6-AAE0-9A5C8C1A8254}" srcOrd="0" destOrd="0" parTransId="{42861CD9-68FB-4CE1-BED6-6AFEF7539DFA}" sibTransId="{98147712-7E5E-4B99-B86F-16081E77847B}"/>
    <dgm:cxn modelId="{CB6ECCAA-F555-4D5D-904E-6FC8D57CC21B}" type="presOf" srcId="{D2217578-1BA6-42CC-BD3D-296336847693}" destId="{32788E3F-E4ED-4002-B823-8AE805EA01BD}" srcOrd="0" destOrd="0" presId="urn:microsoft.com/office/officeart/2005/8/layout/process4"/>
    <dgm:cxn modelId="{C48EE0B6-531F-46F3-90AD-1907DE82901A}" srcId="{EDA4CD7C-E0B4-4C40-96A9-9B5CDE41398F}" destId="{D2217578-1BA6-42CC-BD3D-296336847693}" srcOrd="3" destOrd="0" parTransId="{CF88A4F1-5712-4619-98CE-B552716FE486}" sibTransId="{22E6A70E-6DF8-48C0-8AFB-AF328DAFDEC9}"/>
    <dgm:cxn modelId="{0164CEDE-C37A-4605-9482-79A02090F7FA}" srcId="{EDA4CD7C-E0B4-4C40-96A9-9B5CDE41398F}" destId="{8E522CB7-6340-4757-9E60-AB1BFBABDFBB}" srcOrd="4" destOrd="0" parTransId="{8CA293FA-320B-48ED-9B9E-C5A305A23FD3}" sibTransId="{7B596E40-7247-453C-9207-3FE68C1495C7}"/>
    <dgm:cxn modelId="{FF9DB065-0BA5-4113-A805-90F33F0D1979}" type="presParOf" srcId="{82A6703D-0E64-4C97-9DD6-5ED3BE82AB6B}" destId="{10C924F2-275D-4B92-A6C8-2CB45138A8AB}" srcOrd="0" destOrd="0" presId="urn:microsoft.com/office/officeart/2005/8/layout/process4"/>
    <dgm:cxn modelId="{219C6FC9-4483-46DC-98E8-498AC589177A}" type="presParOf" srcId="{10C924F2-275D-4B92-A6C8-2CB45138A8AB}" destId="{EFB523B8-5FF1-4A05-BD15-671DED845B5B}" srcOrd="0" destOrd="0" presId="urn:microsoft.com/office/officeart/2005/8/layout/process4"/>
    <dgm:cxn modelId="{B0B3E994-9D9A-42EC-ABD6-E3FED657D7D9}" type="presParOf" srcId="{82A6703D-0E64-4C97-9DD6-5ED3BE82AB6B}" destId="{195EE988-5D05-4D1D-83CD-8ADFC24A9BF3}" srcOrd="1" destOrd="0" presId="urn:microsoft.com/office/officeart/2005/8/layout/process4"/>
    <dgm:cxn modelId="{2C09AABB-1A50-4A71-8824-EF367888D05F}" type="presParOf" srcId="{82A6703D-0E64-4C97-9DD6-5ED3BE82AB6B}" destId="{37072A42-DA43-4440-A68B-0C80118E2FA7}" srcOrd="2" destOrd="0" presId="urn:microsoft.com/office/officeart/2005/8/layout/process4"/>
    <dgm:cxn modelId="{6DDAE564-6799-4AD0-ADD1-8A70347429E6}" type="presParOf" srcId="{37072A42-DA43-4440-A68B-0C80118E2FA7}" destId="{32788E3F-E4ED-4002-B823-8AE805EA01BD}" srcOrd="0" destOrd="0" presId="urn:microsoft.com/office/officeart/2005/8/layout/process4"/>
    <dgm:cxn modelId="{CFCB42B9-DC29-4051-A9B4-CB6EDFF781FF}" type="presParOf" srcId="{82A6703D-0E64-4C97-9DD6-5ED3BE82AB6B}" destId="{CDB2317A-24B7-4AF9-A59E-016E3C091BA7}" srcOrd="3" destOrd="0" presId="urn:microsoft.com/office/officeart/2005/8/layout/process4"/>
    <dgm:cxn modelId="{AD0831E4-0815-41B5-A67C-7D29952022F4}" type="presParOf" srcId="{82A6703D-0E64-4C97-9DD6-5ED3BE82AB6B}" destId="{BE6217FD-9807-40BF-BC50-719F2F0EF8E9}" srcOrd="4" destOrd="0" presId="urn:microsoft.com/office/officeart/2005/8/layout/process4"/>
    <dgm:cxn modelId="{27F4B01A-5629-4664-9ACA-B5EECCF91E47}" type="presParOf" srcId="{BE6217FD-9807-40BF-BC50-719F2F0EF8E9}" destId="{4FF3C7CC-9BDC-4C34-AB47-7B63AE22E6E9}" srcOrd="0" destOrd="0" presId="urn:microsoft.com/office/officeart/2005/8/layout/process4"/>
    <dgm:cxn modelId="{B29DC26A-3EF3-4C39-BD34-A56CB8B0B390}" type="presParOf" srcId="{82A6703D-0E64-4C97-9DD6-5ED3BE82AB6B}" destId="{F508ADDC-3915-4A9F-9750-9E08C388207B}" srcOrd="5" destOrd="0" presId="urn:microsoft.com/office/officeart/2005/8/layout/process4"/>
    <dgm:cxn modelId="{7093D930-4567-415C-B200-1E38BA3BCF3E}" type="presParOf" srcId="{82A6703D-0E64-4C97-9DD6-5ED3BE82AB6B}" destId="{7C38CAB2-283C-482F-90B1-354370805C2B}" srcOrd="6" destOrd="0" presId="urn:microsoft.com/office/officeart/2005/8/layout/process4"/>
    <dgm:cxn modelId="{AE0161EF-16C6-49BD-ABAE-BAC2638BCB29}" type="presParOf" srcId="{7C38CAB2-283C-482F-90B1-354370805C2B}" destId="{D6559A13-A8F9-4186-9CCF-36A75E8A165E}" srcOrd="0" destOrd="0" presId="urn:microsoft.com/office/officeart/2005/8/layout/process4"/>
    <dgm:cxn modelId="{B813CD9E-89DB-4BAD-A69D-259A311EDE3B}" type="presParOf" srcId="{82A6703D-0E64-4C97-9DD6-5ED3BE82AB6B}" destId="{FD9B3E47-DC6F-4BA6-BB5D-3377D4E6B5AF}" srcOrd="7" destOrd="0" presId="urn:microsoft.com/office/officeart/2005/8/layout/process4"/>
    <dgm:cxn modelId="{027AE5E5-D10D-4C17-9167-E93B8796FB1A}" type="presParOf" srcId="{82A6703D-0E64-4C97-9DD6-5ED3BE82AB6B}" destId="{85D78931-6D89-4B91-921F-BEC9791F0099}" srcOrd="8" destOrd="0" presId="urn:microsoft.com/office/officeart/2005/8/layout/process4"/>
    <dgm:cxn modelId="{10AE42CE-E3DF-48A9-8302-B65089D34A7A}" type="presParOf" srcId="{85D78931-6D89-4B91-921F-BEC9791F0099}" destId="{D8F28C8F-E666-4E31-B838-218522AEA5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11C7B-0F10-4142-8E3D-C42455D0D643}">
      <dsp:nvSpPr>
        <dsp:cNvPr id="0" name=""/>
        <dsp:cNvSpPr/>
      </dsp:nvSpPr>
      <dsp:spPr>
        <a:xfrm>
          <a:off x="1331160" y="975893"/>
          <a:ext cx="1755119" cy="175520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SQA Qualifications</a:t>
          </a:r>
        </a:p>
      </dsp:txBody>
      <dsp:txXfrm>
        <a:off x="1588191" y="1232937"/>
        <a:ext cx="1241057" cy="1241118"/>
      </dsp:txXfrm>
    </dsp:sp>
    <dsp:sp modelId="{0361CE67-F828-4FA0-84E4-B0BEEDAF3A1E}">
      <dsp:nvSpPr>
        <dsp:cNvPr id="0" name=""/>
        <dsp:cNvSpPr/>
      </dsp:nvSpPr>
      <dsp:spPr>
        <a:xfrm>
          <a:off x="426069" y="0"/>
          <a:ext cx="3538032" cy="3688184"/>
        </a:xfrm>
        <a:prstGeom prst="blockArc">
          <a:avLst>
            <a:gd name="adj1" fmla="val 17527788"/>
            <a:gd name="adj2" fmla="val 4119114"/>
            <a:gd name="adj3" fmla="val 575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8F50CA-1D55-4F26-96DD-C34F7812C6DF}">
      <dsp:nvSpPr>
        <dsp:cNvPr id="0" name=""/>
        <dsp:cNvSpPr/>
      </dsp:nvSpPr>
      <dsp:spPr>
        <a:xfrm>
          <a:off x="3031219" y="310913"/>
          <a:ext cx="940224" cy="94048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054C0-0A15-4266-B01B-37F3EB2627D5}">
      <dsp:nvSpPr>
        <dsp:cNvPr id="0" name=""/>
        <dsp:cNvSpPr/>
      </dsp:nvSpPr>
      <dsp:spPr>
        <a:xfrm>
          <a:off x="4042760" y="326035"/>
          <a:ext cx="1258526" cy="91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10000"/>
            </a:spcAft>
            <a:buNone/>
          </a:pPr>
          <a:r>
            <a:rPr lang="en-GB" sz="1500" b="1" kern="1200" dirty="0">
              <a:solidFill>
                <a:schemeClr val="bg1"/>
              </a:solidFill>
            </a:rPr>
            <a:t>Awards</a:t>
          </a:r>
        </a:p>
      </dsp:txBody>
      <dsp:txXfrm>
        <a:off x="4042760" y="326035"/>
        <a:ext cx="1258526" cy="910243"/>
      </dsp:txXfrm>
    </dsp:sp>
    <dsp:sp modelId="{25D52297-4599-4EEC-863D-5A4435A5C890}">
      <dsp:nvSpPr>
        <dsp:cNvPr id="0" name=""/>
        <dsp:cNvSpPr/>
      </dsp:nvSpPr>
      <dsp:spPr>
        <a:xfrm>
          <a:off x="3119095" y="2562935"/>
          <a:ext cx="940224" cy="94048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1255B-0616-48DE-A754-A9175871789D}">
      <dsp:nvSpPr>
        <dsp:cNvPr id="0" name=""/>
        <dsp:cNvSpPr/>
      </dsp:nvSpPr>
      <dsp:spPr>
        <a:xfrm>
          <a:off x="4411403" y="1394133"/>
          <a:ext cx="1258526" cy="91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10000"/>
            </a:spcAft>
            <a:buNone/>
          </a:pPr>
          <a:r>
            <a:rPr lang="en-GB" sz="1500" b="1" kern="1200" dirty="0">
              <a:solidFill>
                <a:schemeClr val="bg1"/>
              </a:solidFill>
            </a:rPr>
            <a:t>Skills for Work</a:t>
          </a:r>
        </a:p>
      </dsp:txBody>
      <dsp:txXfrm>
        <a:off x="4411403" y="1394133"/>
        <a:ext cx="1258526" cy="910243"/>
      </dsp:txXfrm>
    </dsp:sp>
    <dsp:sp modelId="{A15E0FB1-D43F-48CB-AE3D-406626C7BBBC}">
      <dsp:nvSpPr>
        <dsp:cNvPr id="0" name=""/>
        <dsp:cNvSpPr/>
      </dsp:nvSpPr>
      <dsp:spPr>
        <a:xfrm>
          <a:off x="3309394" y="1451999"/>
          <a:ext cx="940224" cy="94048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5F8E1D-3D1D-4896-88E5-8A2E5F7721D3}">
      <dsp:nvSpPr>
        <dsp:cNvPr id="0" name=""/>
        <dsp:cNvSpPr/>
      </dsp:nvSpPr>
      <dsp:spPr>
        <a:xfrm>
          <a:off x="4042760" y="2485098"/>
          <a:ext cx="1258526" cy="910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10000"/>
            </a:spcAft>
            <a:buNone/>
          </a:pPr>
          <a:r>
            <a:rPr lang="en-GB" sz="1500" b="1" kern="1200" dirty="0">
              <a:solidFill>
                <a:schemeClr val="bg1"/>
              </a:solidFill>
            </a:rPr>
            <a:t>National Progression Awards (NPAs)</a:t>
          </a:r>
        </a:p>
      </dsp:txBody>
      <dsp:txXfrm>
        <a:off x="4042760" y="2485098"/>
        <a:ext cx="1258526" cy="910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523B8-5FF1-4A05-BD15-671DED845B5B}">
      <dsp:nvSpPr>
        <dsp:cNvPr id="0" name=""/>
        <dsp:cNvSpPr/>
      </dsp:nvSpPr>
      <dsp:spPr>
        <a:xfrm>
          <a:off x="0" y="3746890"/>
          <a:ext cx="8099196" cy="6147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Degree Events Management</a:t>
          </a:r>
        </a:p>
      </dsp:txBody>
      <dsp:txXfrm>
        <a:off x="0" y="3746890"/>
        <a:ext cx="8099196" cy="614708"/>
      </dsp:txXfrm>
    </dsp:sp>
    <dsp:sp modelId="{32788E3F-E4ED-4002-B823-8AE805EA01BD}">
      <dsp:nvSpPr>
        <dsp:cNvPr id="0" name=""/>
        <dsp:cNvSpPr/>
      </dsp:nvSpPr>
      <dsp:spPr>
        <a:xfrm rot="10800000">
          <a:off x="0" y="2810689"/>
          <a:ext cx="8099196" cy="945421"/>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HNC/D</a:t>
          </a:r>
        </a:p>
      </dsp:txBody>
      <dsp:txXfrm rot="10800000">
        <a:off x="0" y="2810689"/>
        <a:ext cx="8099196" cy="614306"/>
      </dsp:txXfrm>
    </dsp:sp>
    <dsp:sp modelId="{4FF3C7CC-9BDC-4C34-AB47-7B63AE22E6E9}">
      <dsp:nvSpPr>
        <dsp:cNvPr id="0" name=""/>
        <dsp:cNvSpPr/>
      </dsp:nvSpPr>
      <dsp:spPr>
        <a:xfrm rot="10800000">
          <a:off x="0" y="1874488"/>
          <a:ext cx="8099196" cy="945421"/>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NPA Level 6 – 4 credits</a:t>
          </a:r>
        </a:p>
      </dsp:txBody>
      <dsp:txXfrm rot="10800000">
        <a:off x="0" y="1874488"/>
        <a:ext cx="8099196" cy="614306"/>
      </dsp:txXfrm>
    </dsp:sp>
    <dsp:sp modelId="{D6559A13-A8F9-4186-9CCF-36A75E8A165E}">
      <dsp:nvSpPr>
        <dsp:cNvPr id="0" name=""/>
        <dsp:cNvSpPr/>
      </dsp:nvSpPr>
      <dsp:spPr>
        <a:xfrm rot="10800000">
          <a:off x="0" y="938287"/>
          <a:ext cx="8099196" cy="945421"/>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NC Events Co-ordination 5  - 12 credits</a:t>
          </a:r>
        </a:p>
      </dsp:txBody>
      <dsp:txXfrm rot="10800000">
        <a:off x="0" y="938287"/>
        <a:ext cx="8099196" cy="614306"/>
      </dsp:txXfrm>
    </dsp:sp>
    <dsp:sp modelId="{D8F28C8F-E666-4E31-B838-218522AEA5CF}">
      <dsp:nvSpPr>
        <dsp:cNvPr id="0" name=""/>
        <dsp:cNvSpPr/>
      </dsp:nvSpPr>
      <dsp:spPr>
        <a:xfrm rot="10800000">
          <a:off x="0" y="0"/>
          <a:ext cx="8099196" cy="945421"/>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NPA Level 4 – 4 credits</a:t>
          </a:r>
        </a:p>
      </dsp:txBody>
      <dsp:txXfrm rot="10800000">
        <a:off x="0" y="0"/>
        <a:ext cx="8099196" cy="61430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4D5A4-6DFD-418B-AA04-4BE58CC0265B}" type="datetimeFigureOut">
              <a:rPr lang="en-GB" smtClean="0"/>
              <a:t>14/06/2022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037AA-4A8B-4AC1-8BB8-283E161E76F1}" type="slidenum">
              <a:rPr lang="en-GB" smtClean="0"/>
              <a:t>‹#›</a:t>
            </a:fld>
            <a:endParaRPr lang="en-GB"/>
          </a:p>
        </p:txBody>
      </p:sp>
    </p:spTree>
    <p:extLst>
      <p:ext uri="{BB962C8B-B14F-4D97-AF65-F5344CB8AC3E}">
        <p14:creationId xmlns:p14="http://schemas.microsoft.com/office/powerpoint/2010/main" val="411714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qualification types that you can deliver alongside the National Courses</a:t>
            </a:r>
            <a:r>
              <a:rPr lang="en-GB" baseline="0" dirty="0"/>
              <a:t> and support values, purposes &amp; principles of </a:t>
            </a:r>
            <a:r>
              <a:rPr lang="en-GB" baseline="0" dirty="0" err="1"/>
              <a:t>CfE</a:t>
            </a:r>
            <a:r>
              <a:rPr lang="en-GB" baseline="0" dirty="0"/>
              <a:t>.</a:t>
            </a:r>
          </a:p>
          <a:p>
            <a:r>
              <a:rPr lang="en-GB" baseline="0" dirty="0"/>
              <a:t>They sit under the banner heading of Wider Achievement Awards, designed to give recognition for wider achievement and to recognise life and work skills.</a:t>
            </a:r>
          </a:p>
          <a:p>
            <a:r>
              <a:rPr lang="en-GB" baseline="0" dirty="0"/>
              <a:t>and in for many there is an opportunity to capture evidence from the wide range of extra curricula activities that many learners take part in.</a:t>
            </a:r>
          </a:p>
          <a:p>
            <a:r>
              <a:rPr lang="en-GB" baseline="0" dirty="0"/>
              <a:t>They are:</a:t>
            </a:r>
          </a:p>
          <a:p>
            <a:r>
              <a:rPr lang="en-GB" baseline="0" dirty="0"/>
              <a:t>Awards …   14 now available – Personal Development to Cycling – to suit all levels of abilities SCQF level 1 – SCQF level 6 </a:t>
            </a:r>
          </a:p>
          <a:p>
            <a:r>
              <a:rPr lang="en-GB" baseline="0" dirty="0"/>
              <a:t>Skills for Work  …  more commonly known – still available and growing in number – 22 available – new this year Travel and Tourism and Food Production</a:t>
            </a:r>
          </a:p>
          <a:p>
            <a:r>
              <a:rPr lang="en-GB" baseline="0" dirty="0"/>
              <a:t>National Progression Awards … Less commonly known – vocational qualifications – specific skills and knowledge in a vocational area – Some popular in schools are:</a:t>
            </a:r>
          </a:p>
          <a:p>
            <a:r>
              <a:rPr lang="en-GB" baseline="0" dirty="0"/>
              <a:t>Sport, Computing</a:t>
            </a:r>
          </a:p>
          <a:p>
            <a:r>
              <a:rPr lang="en-GB" baseline="0" dirty="0"/>
              <a:t>Dance, Music, Rural Skills, </a:t>
            </a:r>
          </a:p>
          <a:p>
            <a:r>
              <a:rPr lang="en-GB" baseline="0" dirty="0"/>
              <a:t> </a:t>
            </a:r>
          </a:p>
          <a:p>
            <a:endParaRPr lang="en-GB" dirty="0"/>
          </a:p>
        </p:txBody>
      </p:sp>
      <p:sp>
        <p:nvSpPr>
          <p:cNvPr id="4" name="Slide Number Placeholder 3"/>
          <p:cNvSpPr>
            <a:spLocks noGrp="1"/>
          </p:cNvSpPr>
          <p:nvPr>
            <p:ph type="sldNum" sz="quarter" idx="10"/>
          </p:nvPr>
        </p:nvSpPr>
        <p:spPr/>
        <p:txBody>
          <a:bodyPr/>
          <a:lstStyle/>
          <a:p>
            <a:fld id="{33D1A0E5-623C-4D43-9293-29C4CE0D301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86939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012DA9BC-8347-4406-A4D7-C3904AB0CF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47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012DA9BC-8347-4406-A4D7-C3904AB0CF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590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169772"/>
            <a:ext cx="10515600" cy="3110746"/>
          </a:xfrm>
          <a:prstGeom prst="rect">
            <a:avLst/>
          </a:prstGeom>
        </p:spPr>
        <p:txBody>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74802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838200" y="1960037"/>
            <a:ext cx="10515600" cy="2592912"/>
          </a:xfrm>
          <a:prstGeom prst="rect">
            <a:avLst/>
          </a:prstGeom>
        </p:spPr>
        <p:txBody>
          <a:bodyPr/>
          <a:lstStyle>
            <a:lvl1pPr>
              <a:defRPr sz="288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160">
                <a:latin typeface="Arial" panose="020B0604020202020204" pitchFamily="34" charset="0"/>
                <a:cs typeface="Arial" panose="020B0604020202020204" pitchFamily="34" charset="0"/>
              </a:defRPr>
            </a:lvl3pPr>
            <a:lvl4pPr>
              <a:defRPr sz="1920">
                <a:latin typeface="Arial" panose="020B0604020202020204" pitchFamily="34" charset="0"/>
                <a:cs typeface="Arial" panose="020B0604020202020204" pitchFamily="34" charset="0"/>
              </a:defRPr>
            </a:lvl4pPr>
            <a:lvl5pPr>
              <a:defRPr sz="168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a:xfrm>
            <a:off x="838200" y="365760"/>
            <a:ext cx="10515600" cy="1325880"/>
          </a:xfrm>
          <a:prstGeom prst="rect">
            <a:avLst/>
          </a:prstGeom>
        </p:spPr>
        <p:txBody>
          <a:bodyPr/>
          <a:lstStyle>
            <a:lvl1pPr algn="l">
              <a:defRPr sz="432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12737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lvl1pPr>
              <a:defRPr sz="4320" b="1">
                <a:solidFill>
                  <a:schemeClr val="bg1"/>
                </a:solidFill>
              </a:defRPr>
            </a:lvl1pPr>
          </a:lstStyle>
          <a:p>
            <a:r>
              <a:rPr lang="en-US" dirty="0"/>
              <a:t>Click to edit Master title style</a:t>
            </a:r>
            <a:endParaRPr lang="en-GB" dirty="0"/>
          </a:p>
        </p:txBody>
      </p:sp>
      <p:sp>
        <p:nvSpPr>
          <p:cNvPr id="8" name="Text Placeholder 7"/>
          <p:cNvSpPr>
            <a:spLocks noGrp="1"/>
          </p:cNvSpPr>
          <p:nvPr>
            <p:ph type="body" sz="quarter" idx="10" hasCustomPrompt="1"/>
          </p:nvPr>
        </p:nvSpPr>
        <p:spPr>
          <a:xfrm>
            <a:off x="838200" y="2045971"/>
            <a:ext cx="10515600" cy="2506980"/>
          </a:xfrm>
          <a:prstGeom prst="rect">
            <a:avLst/>
          </a:prstGeom>
        </p:spPr>
        <p:txBody>
          <a:bodyPr/>
          <a:lstStyle>
            <a:lvl1pPr>
              <a:defRPr sz="2880">
                <a:solidFill>
                  <a:schemeClr val="bg1"/>
                </a:solidFill>
              </a:defRPr>
            </a:lvl1pPr>
            <a:lvl2pPr>
              <a:defRPr sz="2400">
                <a:solidFill>
                  <a:schemeClr val="bg1"/>
                </a:solidFill>
              </a:defRPr>
            </a:lvl2pPr>
            <a:lvl3pPr>
              <a:defRPr sz="2160">
                <a:solidFill>
                  <a:schemeClr val="bg1"/>
                </a:solidFill>
              </a:defRPr>
            </a:lvl3pPr>
            <a:lvl4pPr>
              <a:defRPr sz="1920">
                <a:solidFill>
                  <a:schemeClr val="bg1"/>
                </a:solidFill>
              </a:defRPr>
            </a:lvl4pPr>
            <a:lvl5pPr>
              <a:defRPr sz="1680">
                <a:solidFill>
                  <a:schemeClr val="bg1"/>
                </a:solidFill>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156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63956" y="836298"/>
            <a:ext cx="6135080" cy="3716654"/>
          </a:xfrm>
          <a:prstGeom prst="rect">
            <a:avLst/>
          </a:prstGeom>
        </p:spPr>
        <p:txBody>
          <a:bodyPr/>
          <a:lstStyle>
            <a:lvl1pPr marL="231437" indent="-231437">
              <a:buFont typeface="Symbol" panose="05050102010706020507" pitchFamily="18" charset="2"/>
              <a:buChar char=""/>
              <a:defRPr sz="288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160">
                <a:latin typeface="Arial" panose="020B0604020202020204" pitchFamily="34" charset="0"/>
                <a:cs typeface="Arial" panose="020B0604020202020204" pitchFamily="34" charset="0"/>
              </a:defRPr>
            </a:lvl3pPr>
            <a:lvl4pPr>
              <a:defRPr sz="1920">
                <a:latin typeface="Arial" panose="020B0604020202020204" pitchFamily="34" charset="0"/>
                <a:cs typeface="Arial" panose="020B0604020202020204" pitchFamily="34" charset="0"/>
              </a:defRPr>
            </a:lvl4pPr>
            <a:lvl5pPr>
              <a:defRPr sz="1680">
                <a:latin typeface="Arial" panose="020B0604020202020204" pitchFamily="34" charset="0"/>
                <a:cs typeface="Arial" panose="020B0604020202020204" pitchFamily="34" charset="0"/>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392431" y="836298"/>
            <a:ext cx="5012056" cy="3716654"/>
          </a:xfrm>
          <a:prstGeom prst="rect">
            <a:avLst/>
          </a:prstGeom>
        </p:spPr>
        <p:txBody>
          <a:bodyPr/>
          <a:lstStyle/>
          <a:p>
            <a:endParaRPr lang="en-GB" dirty="0"/>
          </a:p>
        </p:txBody>
      </p:sp>
    </p:spTree>
    <p:extLst>
      <p:ext uri="{BB962C8B-B14F-4D97-AF65-F5344CB8AC3E}">
        <p14:creationId xmlns:p14="http://schemas.microsoft.com/office/powerpoint/2010/main" val="349812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41BB-626C-4AAA-9288-EB224AE1312B}"/>
              </a:ext>
            </a:extLst>
          </p:cNvPr>
          <p:cNvSpPr>
            <a:spLocks noGrp="1"/>
          </p:cNvSpPr>
          <p:nvPr>
            <p:ph type="ctrTitle"/>
          </p:nvPr>
        </p:nvSpPr>
        <p:spPr>
          <a:xfrm>
            <a:off x="1524000" y="1122046"/>
            <a:ext cx="9144000" cy="2388870"/>
          </a:xfrm>
        </p:spPr>
        <p:txBody>
          <a:bodyPr anchor="b"/>
          <a:lstStyle>
            <a:lvl1pPr algn="ctr">
              <a:defRPr sz="7200"/>
            </a:lvl1pPr>
          </a:lstStyle>
          <a:p>
            <a:r>
              <a:rPr lang="en-US"/>
              <a:t>Click to edit Master title style</a:t>
            </a:r>
            <a:endParaRPr lang="en-GB"/>
          </a:p>
        </p:txBody>
      </p:sp>
      <p:sp>
        <p:nvSpPr>
          <p:cNvPr id="3" name="Subtitle 2">
            <a:extLst>
              <a:ext uri="{FF2B5EF4-FFF2-40B4-BE49-F238E27FC236}">
                <a16:creationId xmlns:a16="http://schemas.microsoft.com/office/drawing/2014/main" id="{6530C41D-BB2F-4241-BE6E-D8C8B07060A1}"/>
              </a:ext>
            </a:extLst>
          </p:cNvPr>
          <p:cNvSpPr>
            <a:spLocks noGrp="1"/>
          </p:cNvSpPr>
          <p:nvPr>
            <p:ph type="subTitle" idx="1"/>
          </p:nvPr>
        </p:nvSpPr>
        <p:spPr>
          <a:xfrm>
            <a:off x="1524000" y="3602356"/>
            <a:ext cx="9144000" cy="165544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6E03AF-BE57-40D7-81FB-331913A55AD8}"/>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5" name="Footer Placeholder 4">
            <a:extLst>
              <a:ext uri="{FF2B5EF4-FFF2-40B4-BE49-F238E27FC236}">
                <a16:creationId xmlns:a16="http://schemas.microsoft.com/office/drawing/2014/main" id="{1A1AD9FE-6315-4549-AE81-323131203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0F6CE-DD70-43B4-A049-BC79DD972F1F}"/>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161568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A753-0A6D-4BA4-9564-6D91E89B63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C7B1F1-89F9-45D2-B39B-061A0B31B1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F3E66-DDD1-4003-B15C-AD5A6E181903}"/>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5" name="Footer Placeholder 4">
            <a:extLst>
              <a:ext uri="{FF2B5EF4-FFF2-40B4-BE49-F238E27FC236}">
                <a16:creationId xmlns:a16="http://schemas.microsoft.com/office/drawing/2014/main" id="{3A2215A6-C804-4152-B00C-147075CCB4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681D69-059A-46D2-958C-4166A1AD1440}"/>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3686799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EE9A-129A-4484-8FF0-B9B1EC596AFE}"/>
              </a:ext>
            </a:extLst>
          </p:cNvPr>
          <p:cNvSpPr>
            <a:spLocks noGrp="1"/>
          </p:cNvSpPr>
          <p:nvPr>
            <p:ph type="title"/>
          </p:nvPr>
        </p:nvSpPr>
        <p:spPr>
          <a:xfrm>
            <a:off x="831851" y="1710690"/>
            <a:ext cx="10515600" cy="2851786"/>
          </a:xfrm>
        </p:spPr>
        <p:txBody>
          <a:bodyPr anchor="b"/>
          <a:lstStyle>
            <a:lvl1pPr>
              <a:defRPr sz="72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EE2D11-AE2C-4B01-A065-C49161F37140}"/>
              </a:ext>
            </a:extLst>
          </p:cNvPr>
          <p:cNvSpPr>
            <a:spLocks noGrp="1"/>
          </p:cNvSpPr>
          <p:nvPr>
            <p:ph type="body" idx="1"/>
          </p:nvPr>
        </p:nvSpPr>
        <p:spPr>
          <a:xfrm>
            <a:off x="831851" y="4589146"/>
            <a:ext cx="10515600" cy="1501140"/>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B8B662-2258-48E9-932D-9DFD9B53B9F7}"/>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5" name="Footer Placeholder 4">
            <a:extLst>
              <a:ext uri="{FF2B5EF4-FFF2-40B4-BE49-F238E27FC236}">
                <a16:creationId xmlns:a16="http://schemas.microsoft.com/office/drawing/2014/main" id="{57C1EBA6-D087-440B-854E-DB9E4A4560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14ABC-D49A-43A9-855A-DC7058BE29A4}"/>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630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C6B0-2811-41D9-9B7A-D4C580D985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684755-22F1-4A48-841D-46FC7C30FCAD}"/>
              </a:ext>
            </a:extLst>
          </p:cNvPr>
          <p:cNvSpPr>
            <a:spLocks noGrp="1"/>
          </p:cNvSpPr>
          <p:nvPr>
            <p:ph sz="half" idx="1"/>
          </p:nvPr>
        </p:nvSpPr>
        <p:spPr>
          <a:xfrm>
            <a:off x="838200" y="1824990"/>
            <a:ext cx="5156200" cy="4352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BAC001-38B7-41E2-8DCB-1A9902F7546E}"/>
              </a:ext>
            </a:extLst>
          </p:cNvPr>
          <p:cNvSpPr>
            <a:spLocks noGrp="1"/>
          </p:cNvSpPr>
          <p:nvPr>
            <p:ph sz="half" idx="2"/>
          </p:nvPr>
        </p:nvSpPr>
        <p:spPr>
          <a:xfrm>
            <a:off x="6197600" y="1824990"/>
            <a:ext cx="5156200" cy="4352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7088E3-4943-4EC6-ADDB-2FADB099BF2D}"/>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6" name="Footer Placeholder 5">
            <a:extLst>
              <a:ext uri="{FF2B5EF4-FFF2-40B4-BE49-F238E27FC236}">
                <a16:creationId xmlns:a16="http://schemas.microsoft.com/office/drawing/2014/main" id="{517F96EE-355E-4325-B0A1-FB4DD5BE24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45BEB-3259-4892-98C0-6050AD94F0D6}"/>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100760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CDE6-D6A5-4E72-AB58-CAD951E9FD84}"/>
              </a:ext>
            </a:extLst>
          </p:cNvPr>
          <p:cNvSpPr>
            <a:spLocks noGrp="1"/>
          </p:cNvSpPr>
          <p:nvPr>
            <p:ph type="title"/>
          </p:nvPr>
        </p:nvSpPr>
        <p:spPr>
          <a:xfrm>
            <a:off x="840317" y="365760"/>
            <a:ext cx="10515600" cy="132588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C16053-F353-4A56-8FA7-91474E494204}"/>
              </a:ext>
            </a:extLst>
          </p:cNvPr>
          <p:cNvSpPr>
            <a:spLocks noGrp="1"/>
          </p:cNvSpPr>
          <p:nvPr>
            <p:ph type="body" idx="1"/>
          </p:nvPr>
        </p:nvSpPr>
        <p:spPr>
          <a:xfrm>
            <a:off x="840318" y="1682116"/>
            <a:ext cx="5158316" cy="822960"/>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2955BE06-9D04-42B9-A2EC-566F000070B0}"/>
              </a:ext>
            </a:extLst>
          </p:cNvPr>
          <p:cNvSpPr>
            <a:spLocks noGrp="1"/>
          </p:cNvSpPr>
          <p:nvPr>
            <p:ph sz="half" idx="2"/>
          </p:nvPr>
        </p:nvSpPr>
        <p:spPr>
          <a:xfrm>
            <a:off x="840318" y="2505076"/>
            <a:ext cx="5158316" cy="3684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19601-F0ED-407C-8189-BBD437C42B97}"/>
              </a:ext>
            </a:extLst>
          </p:cNvPr>
          <p:cNvSpPr>
            <a:spLocks noGrp="1"/>
          </p:cNvSpPr>
          <p:nvPr>
            <p:ph type="body" sz="quarter" idx="3"/>
          </p:nvPr>
        </p:nvSpPr>
        <p:spPr>
          <a:xfrm>
            <a:off x="6172200" y="1682116"/>
            <a:ext cx="5183717" cy="822960"/>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5F63-4360-4B04-9B6B-F0B4030C9515}"/>
              </a:ext>
            </a:extLst>
          </p:cNvPr>
          <p:cNvSpPr>
            <a:spLocks noGrp="1"/>
          </p:cNvSpPr>
          <p:nvPr>
            <p:ph sz="quarter" idx="4"/>
          </p:nvPr>
        </p:nvSpPr>
        <p:spPr>
          <a:xfrm>
            <a:off x="6172200" y="2505076"/>
            <a:ext cx="5183717" cy="3684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EECAC5-729E-4B61-9B2C-6951FC6C5444}"/>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8" name="Footer Placeholder 7">
            <a:extLst>
              <a:ext uri="{FF2B5EF4-FFF2-40B4-BE49-F238E27FC236}">
                <a16:creationId xmlns:a16="http://schemas.microsoft.com/office/drawing/2014/main" id="{251DE76B-CE0D-4910-870F-9E11955388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E34227-8CF1-4707-B602-C0FB5F50F6D3}"/>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589486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C8C9-2200-4C74-9612-A931B6D75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B5B2D2-3840-476D-9B65-CE4CCDE57FA2}"/>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4" name="Footer Placeholder 3">
            <a:extLst>
              <a:ext uri="{FF2B5EF4-FFF2-40B4-BE49-F238E27FC236}">
                <a16:creationId xmlns:a16="http://schemas.microsoft.com/office/drawing/2014/main" id="{4379E874-77AF-4B74-9E44-9BDC03B12F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55015B-0CC5-48CA-A329-FFCCA0EC0ADE}"/>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1081709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C5537-239D-4352-A56F-6AC6591FB969}"/>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3" name="Footer Placeholder 2">
            <a:extLst>
              <a:ext uri="{FF2B5EF4-FFF2-40B4-BE49-F238E27FC236}">
                <a16:creationId xmlns:a16="http://schemas.microsoft.com/office/drawing/2014/main" id="{16638871-561A-4DB1-BE58-8C71EF346F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7D69B4-0BD4-4CA1-A9CC-30071B3E103A}"/>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17796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lvl1pPr>
              <a:defRPr sz="3600" b="1">
                <a:solidFill>
                  <a:schemeClr val="bg1"/>
                </a:solidFill>
              </a:defRPr>
            </a:lvl1pPr>
          </a:lstStyle>
          <a:p>
            <a:r>
              <a:rPr lang="en-US" dirty="0"/>
              <a:t>Click to edit Master title style</a:t>
            </a:r>
            <a:endParaRPr lang="en-GB" dirty="0"/>
          </a:p>
        </p:txBody>
      </p:sp>
      <p:sp>
        <p:nvSpPr>
          <p:cNvPr id="8" name="Text Placeholder 7"/>
          <p:cNvSpPr>
            <a:spLocks noGrp="1"/>
          </p:cNvSpPr>
          <p:nvPr>
            <p:ph type="body" sz="quarter" idx="10" hasCustomPrompt="1"/>
          </p:nvPr>
        </p:nvSpPr>
        <p:spPr>
          <a:xfrm>
            <a:off x="838200" y="2045971"/>
            <a:ext cx="10515600" cy="250698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58395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9E7AF-1458-472A-9E10-4CF680779955}"/>
              </a:ext>
            </a:extLst>
          </p:cNvPr>
          <p:cNvSpPr>
            <a:spLocks noGrp="1"/>
          </p:cNvSpPr>
          <p:nvPr>
            <p:ph type="title"/>
          </p:nvPr>
        </p:nvSpPr>
        <p:spPr>
          <a:xfrm>
            <a:off x="840318" y="457200"/>
            <a:ext cx="3932767" cy="1600200"/>
          </a:xfrm>
        </p:spPr>
        <p:txBody>
          <a:bodyPr anchor="b"/>
          <a:lstStyle>
            <a:lvl1pPr>
              <a:defRPr sz="384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1000B1-B7D4-4576-A647-5363DCFE56B1}"/>
              </a:ext>
            </a:extLst>
          </p:cNvPr>
          <p:cNvSpPr>
            <a:spLocks noGrp="1"/>
          </p:cNvSpPr>
          <p:nvPr>
            <p:ph idx="1"/>
          </p:nvPr>
        </p:nvSpPr>
        <p:spPr>
          <a:xfrm>
            <a:off x="5183717" y="986790"/>
            <a:ext cx="6172200" cy="487489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152536-42F4-48C2-A42A-1EDADD5078A1}"/>
              </a:ext>
            </a:extLst>
          </p:cNvPr>
          <p:cNvSpPr>
            <a:spLocks noGrp="1"/>
          </p:cNvSpPr>
          <p:nvPr>
            <p:ph type="body" sz="half" idx="2"/>
          </p:nvPr>
        </p:nvSpPr>
        <p:spPr>
          <a:xfrm>
            <a:off x="840318" y="2057400"/>
            <a:ext cx="3932767" cy="3811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F062881-4A59-4B97-88F4-A0D952E5FCAF}"/>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6" name="Footer Placeholder 5">
            <a:extLst>
              <a:ext uri="{FF2B5EF4-FFF2-40B4-BE49-F238E27FC236}">
                <a16:creationId xmlns:a16="http://schemas.microsoft.com/office/drawing/2014/main" id="{E9B8FEAB-8882-4085-98CE-D73CD77F75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94541-D353-4A55-A61A-ED6731042659}"/>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3112996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FE92-3C24-41A6-B9B7-622F8929F770}"/>
              </a:ext>
            </a:extLst>
          </p:cNvPr>
          <p:cNvSpPr>
            <a:spLocks noGrp="1"/>
          </p:cNvSpPr>
          <p:nvPr>
            <p:ph type="title"/>
          </p:nvPr>
        </p:nvSpPr>
        <p:spPr>
          <a:xfrm>
            <a:off x="840318" y="457200"/>
            <a:ext cx="3932767" cy="1600200"/>
          </a:xfrm>
        </p:spPr>
        <p:txBody>
          <a:bodyPr anchor="b"/>
          <a:lstStyle>
            <a:lvl1pPr>
              <a:defRPr sz="384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7F6B63-1022-4381-94B2-56D6B6AEA18E}"/>
              </a:ext>
            </a:extLst>
          </p:cNvPr>
          <p:cNvSpPr>
            <a:spLocks noGrp="1"/>
          </p:cNvSpPr>
          <p:nvPr>
            <p:ph type="pic" idx="1"/>
          </p:nvPr>
        </p:nvSpPr>
        <p:spPr>
          <a:xfrm>
            <a:off x="5183717" y="986790"/>
            <a:ext cx="6172200" cy="4874896"/>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a:extLst>
              <a:ext uri="{FF2B5EF4-FFF2-40B4-BE49-F238E27FC236}">
                <a16:creationId xmlns:a16="http://schemas.microsoft.com/office/drawing/2014/main" id="{52F4BDDF-0347-497A-AA1F-D9FBBFB9C73C}"/>
              </a:ext>
            </a:extLst>
          </p:cNvPr>
          <p:cNvSpPr>
            <a:spLocks noGrp="1"/>
          </p:cNvSpPr>
          <p:nvPr>
            <p:ph type="body" sz="half" idx="2"/>
          </p:nvPr>
        </p:nvSpPr>
        <p:spPr>
          <a:xfrm>
            <a:off x="840318" y="2057400"/>
            <a:ext cx="3932767" cy="3811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0D7EC4F6-72E8-4410-A122-B661AB1C7787}"/>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6" name="Footer Placeholder 5">
            <a:extLst>
              <a:ext uri="{FF2B5EF4-FFF2-40B4-BE49-F238E27FC236}">
                <a16:creationId xmlns:a16="http://schemas.microsoft.com/office/drawing/2014/main" id="{EF52E6CE-FF45-4625-A6B0-68D9017D32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FA4D72-371C-4EFD-9322-52BC02F098B9}"/>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2074408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8EC3-1B87-4B6C-AE27-C247E8EAA7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8151E-3559-4C25-A01F-E4AF180A2A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21309-DF97-4CCB-91BE-C02828CBF654}"/>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5" name="Footer Placeholder 4">
            <a:extLst>
              <a:ext uri="{FF2B5EF4-FFF2-40B4-BE49-F238E27FC236}">
                <a16:creationId xmlns:a16="http://schemas.microsoft.com/office/drawing/2014/main" id="{0CAD4317-4A82-47CD-8782-BC1F5575D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58F76-746B-4416-936F-E1971AF9E156}"/>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129035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69C533-F419-4735-92A6-EF02AA80E1E8}"/>
              </a:ext>
            </a:extLst>
          </p:cNvPr>
          <p:cNvSpPr>
            <a:spLocks noGrp="1"/>
          </p:cNvSpPr>
          <p:nvPr>
            <p:ph type="title" orient="vert"/>
          </p:nvPr>
        </p:nvSpPr>
        <p:spPr>
          <a:xfrm>
            <a:off x="8724901" y="365760"/>
            <a:ext cx="2628900" cy="5812156"/>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F1CF90-A3AD-4963-8E68-D69A0ABC9CC6}"/>
              </a:ext>
            </a:extLst>
          </p:cNvPr>
          <p:cNvSpPr>
            <a:spLocks noGrp="1"/>
          </p:cNvSpPr>
          <p:nvPr>
            <p:ph type="body" orient="vert" idx="1"/>
          </p:nvPr>
        </p:nvSpPr>
        <p:spPr>
          <a:xfrm>
            <a:off x="838201" y="365760"/>
            <a:ext cx="7683500" cy="581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96CF2B-B1F5-4D9E-BE9D-B86722052276}"/>
              </a:ext>
            </a:extLst>
          </p:cNvPr>
          <p:cNvSpPr>
            <a:spLocks noGrp="1"/>
          </p:cNvSpPr>
          <p:nvPr>
            <p:ph type="dt" sz="half" idx="10"/>
          </p:nvPr>
        </p:nvSpPr>
        <p:spPr/>
        <p:txBody>
          <a:bodyPr/>
          <a:lstStyle/>
          <a:p>
            <a:fld id="{F8B63B96-2921-421E-BE04-0B8C689AF4C2}" type="datetimeFigureOut">
              <a:rPr lang="en-GB" smtClean="0"/>
              <a:t>14/06/2022</a:t>
            </a:fld>
            <a:endParaRPr lang="en-GB"/>
          </a:p>
        </p:txBody>
      </p:sp>
      <p:sp>
        <p:nvSpPr>
          <p:cNvPr id="5" name="Footer Placeholder 4">
            <a:extLst>
              <a:ext uri="{FF2B5EF4-FFF2-40B4-BE49-F238E27FC236}">
                <a16:creationId xmlns:a16="http://schemas.microsoft.com/office/drawing/2014/main" id="{7AB2A779-26FC-4A18-8D01-48BEC718A8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331BD9-AE0D-4620-B975-65845F045A13}"/>
              </a:ext>
            </a:extLst>
          </p:cNvPr>
          <p:cNvSpPr>
            <a:spLocks noGrp="1"/>
          </p:cNvSpPr>
          <p:nvPr>
            <p:ph type="sldNum" sz="quarter" idx="12"/>
          </p:nvPr>
        </p:nvSpPr>
        <p:spPr/>
        <p:txBody>
          <a:bodyPr/>
          <a:lstStyle/>
          <a:p>
            <a:fld id="{A2754388-96CE-4C7B-8C6D-50756203065E}" type="slidenum">
              <a:rPr lang="en-GB" smtClean="0"/>
              <a:t>‹#›</a:t>
            </a:fld>
            <a:endParaRPr lang="en-GB"/>
          </a:p>
        </p:txBody>
      </p:sp>
    </p:spTree>
    <p:extLst>
      <p:ext uri="{BB962C8B-B14F-4D97-AF65-F5344CB8AC3E}">
        <p14:creationId xmlns:p14="http://schemas.microsoft.com/office/powerpoint/2010/main" val="651578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52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169772"/>
            <a:ext cx="10515600" cy="3110746"/>
          </a:xfrm>
          <a:prstGeom prst="rect">
            <a:avLst/>
          </a:prstGeom>
        </p:spPr>
        <p:txBody>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8026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03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4638737"/>
            <a:ext cx="10515600" cy="1641782"/>
          </a:xfrm>
          <a:prstGeom prst="rect">
            <a:avLst/>
          </a:prstGeom>
        </p:spPr>
        <p:txBody>
          <a:bodyPr/>
          <a:lstStyle>
            <a:lvl1pPr>
              <a:defRPr sz="324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62070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169772"/>
            <a:ext cx="10515600" cy="3110746"/>
          </a:xfrm>
          <a:prstGeom prst="rect">
            <a:avLst/>
          </a:prstGeom>
        </p:spPr>
        <p:txBody>
          <a:bodyPr/>
          <a:lstStyle>
            <a:lvl1pPr>
              <a:defRPr sz="324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63661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1325880"/>
          </a:xfrm>
          <a:prstGeom prst="rect">
            <a:avLst/>
          </a:prstGeom>
        </p:spPr>
        <p:txBody>
          <a:bodyPr/>
          <a:lstStyle>
            <a:lvl1pPr>
              <a:defRPr sz="3240" b="1">
                <a:solidFill>
                  <a:schemeClr val="bg1"/>
                </a:solidFill>
              </a:defRPr>
            </a:lvl1pPr>
          </a:lstStyle>
          <a:p>
            <a:r>
              <a:rPr lang="en-US" dirty="0"/>
              <a:t>Click to edit Master title style</a:t>
            </a:r>
            <a:endParaRPr lang="en-GB" dirty="0"/>
          </a:p>
        </p:txBody>
      </p:sp>
      <p:sp>
        <p:nvSpPr>
          <p:cNvPr id="8" name="Text Placeholder 7"/>
          <p:cNvSpPr>
            <a:spLocks noGrp="1"/>
          </p:cNvSpPr>
          <p:nvPr>
            <p:ph type="body" sz="quarter" idx="10" hasCustomPrompt="1"/>
          </p:nvPr>
        </p:nvSpPr>
        <p:spPr>
          <a:xfrm>
            <a:off x="838200" y="2045971"/>
            <a:ext cx="10515600" cy="2506980"/>
          </a:xfrm>
          <a:prstGeom prst="rect">
            <a:avLst/>
          </a:prstGeom>
        </p:spPr>
        <p:txBody>
          <a:bodyPr/>
          <a:lstStyle>
            <a:lvl1pPr>
              <a:defRPr sz="2160">
                <a:solidFill>
                  <a:schemeClr val="bg1"/>
                </a:solidFill>
              </a:defRPr>
            </a:lvl1pPr>
            <a:lvl2pPr>
              <a:defRPr sz="1800">
                <a:solidFill>
                  <a:schemeClr val="bg1"/>
                </a:solidFill>
              </a:defRPr>
            </a:lvl2pPr>
            <a:lvl3pPr>
              <a:defRPr sz="1620">
                <a:solidFill>
                  <a:schemeClr val="bg1"/>
                </a:solidFill>
              </a:defRPr>
            </a:lvl3pPr>
            <a:lvl4pPr>
              <a:defRPr sz="1440">
                <a:solidFill>
                  <a:schemeClr val="bg1"/>
                </a:solidFill>
              </a:defRPr>
            </a:lvl4pPr>
            <a:lvl5pPr>
              <a:defRPr sz="1260">
                <a:solidFill>
                  <a:schemeClr val="bg1"/>
                </a:solidFill>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68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63956" y="836298"/>
            <a:ext cx="6135080" cy="3716654"/>
          </a:xfrm>
          <a:prstGeom prst="rect">
            <a:avLst/>
          </a:prstGeom>
        </p:spPr>
        <p:txBody>
          <a:bodyPr/>
          <a:lstStyle>
            <a:lvl1pPr marL="173578" indent="-173578">
              <a:buFont typeface="Symbol" panose="05050102010706020507" pitchFamily="18" charset="2"/>
              <a:buChar char=""/>
              <a:defRPr sz="216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20">
                <a:latin typeface="Arial" panose="020B0604020202020204" pitchFamily="34" charset="0"/>
                <a:cs typeface="Arial" panose="020B0604020202020204" pitchFamily="34" charset="0"/>
              </a:defRPr>
            </a:lvl3pPr>
            <a:lvl4pPr>
              <a:defRPr sz="1440">
                <a:latin typeface="Arial" panose="020B0604020202020204" pitchFamily="34" charset="0"/>
                <a:cs typeface="Arial" panose="020B0604020202020204" pitchFamily="34" charset="0"/>
              </a:defRPr>
            </a:lvl4pPr>
            <a:lvl5pPr>
              <a:defRPr sz="1260">
                <a:latin typeface="Arial" panose="020B0604020202020204" pitchFamily="34" charset="0"/>
                <a:cs typeface="Arial" panose="020B0604020202020204" pitchFamily="34" charset="0"/>
              </a:defRPr>
            </a:lvl5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p:cNvSpPr>
            <a:spLocks noGrp="1"/>
          </p:cNvSpPr>
          <p:nvPr>
            <p:ph type="pic" sz="quarter" idx="11"/>
          </p:nvPr>
        </p:nvSpPr>
        <p:spPr>
          <a:xfrm>
            <a:off x="392432" y="836298"/>
            <a:ext cx="5012056" cy="3716654"/>
          </a:xfrm>
          <a:prstGeom prst="rect">
            <a:avLst/>
          </a:prstGeom>
        </p:spPr>
        <p:txBody>
          <a:bodyPr/>
          <a:lstStyle/>
          <a:p>
            <a:endParaRPr lang="en-GB" dirty="0"/>
          </a:p>
        </p:txBody>
      </p:sp>
    </p:spTree>
    <p:extLst>
      <p:ext uri="{BB962C8B-B14F-4D97-AF65-F5344CB8AC3E}">
        <p14:creationId xmlns:p14="http://schemas.microsoft.com/office/powerpoint/2010/main" val="131825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4638737"/>
            <a:ext cx="10515600" cy="1641782"/>
          </a:xfrm>
          <a:prstGeom prst="rect">
            <a:avLst/>
          </a:prstGeom>
        </p:spPr>
        <p:txBody>
          <a:bodyPr/>
          <a:lstStyle>
            <a:lvl1pPr>
              <a:defRPr sz="432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955266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1.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20051"/>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514303" rtl="0" eaLnBrk="1" latinLnBrk="0" hangingPunct="1">
        <a:spcBef>
          <a:spcPct val="0"/>
        </a:spcBef>
        <a:buNone/>
        <a:defRPr sz="2474" kern="1200">
          <a:solidFill>
            <a:schemeClr val="tx1"/>
          </a:solidFill>
          <a:latin typeface="+mj-lt"/>
          <a:ea typeface="+mj-ea"/>
          <a:cs typeface="+mj-cs"/>
        </a:defRPr>
      </a:lvl1pPr>
    </p:titleStyle>
    <p:bodyStyle>
      <a:lvl1pPr marL="192864" indent="-192864" algn="l" defTabSz="51430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2" indent="-160721" algn="l" defTabSz="514303" rtl="0" eaLnBrk="1" latinLnBrk="0" hangingPunct="1">
        <a:spcBef>
          <a:spcPct val="20000"/>
        </a:spcBef>
        <a:buFont typeface="Arial" panose="020B0604020202020204" pitchFamily="34" charset="0"/>
        <a:buChar char="–"/>
        <a:defRPr sz="1574" kern="1200">
          <a:solidFill>
            <a:schemeClr val="tx1"/>
          </a:solidFill>
          <a:latin typeface="+mn-lt"/>
          <a:ea typeface="+mn-ea"/>
          <a:cs typeface="+mn-cs"/>
        </a:defRPr>
      </a:lvl2pPr>
      <a:lvl3pPr marL="642878" indent="-128575" algn="l" defTabSz="51430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32"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4pPr>
      <a:lvl5pPr marL="1157185"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5pPr>
      <a:lvl6pPr marL="1414336"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6pPr>
      <a:lvl7pPr marL="1671488"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7pPr>
      <a:lvl8pPr marL="1928638"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8pPr>
      <a:lvl9pPr marL="2185790"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9pPr>
    </p:bodyStyle>
    <p:otherStyle>
      <a:defPPr>
        <a:defRPr lang="en-US"/>
      </a:defPPr>
      <a:lvl1pPr marL="0" algn="l" defTabSz="514303" rtl="0" eaLnBrk="1" latinLnBrk="0" hangingPunct="1">
        <a:defRPr sz="1013" kern="1200">
          <a:solidFill>
            <a:schemeClr val="tx1"/>
          </a:solidFill>
          <a:latin typeface="+mn-lt"/>
          <a:ea typeface="+mn-ea"/>
          <a:cs typeface="+mn-cs"/>
        </a:defRPr>
      </a:lvl1pPr>
      <a:lvl2pPr marL="257152" algn="l" defTabSz="514303" rtl="0" eaLnBrk="1" latinLnBrk="0" hangingPunct="1">
        <a:defRPr sz="1013" kern="1200">
          <a:solidFill>
            <a:schemeClr val="tx1"/>
          </a:solidFill>
          <a:latin typeface="+mn-lt"/>
          <a:ea typeface="+mn-ea"/>
          <a:cs typeface="+mn-cs"/>
        </a:defRPr>
      </a:lvl2pPr>
      <a:lvl3pPr marL="514303" algn="l" defTabSz="514303" rtl="0" eaLnBrk="1" latinLnBrk="0" hangingPunct="1">
        <a:defRPr sz="1013" kern="1200">
          <a:solidFill>
            <a:schemeClr val="tx1"/>
          </a:solidFill>
          <a:latin typeface="+mn-lt"/>
          <a:ea typeface="+mn-ea"/>
          <a:cs typeface="+mn-cs"/>
        </a:defRPr>
      </a:lvl3pPr>
      <a:lvl4pPr marL="771455" algn="l" defTabSz="514303" rtl="0" eaLnBrk="1" latinLnBrk="0" hangingPunct="1">
        <a:defRPr sz="1013" kern="1200">
          <a:solidFill>
            <a:schemeClr val="tx1"/>
          </a:solidFill>
          <a:latin typeface="+mn-lt"/>
          <a:ea typeface="+mn-ea"/>
          <a:cs typeface="+mn-cs"/>
        </a:defRPr>
      </a:lvl4pPr>
      <a:lvl5pPr marL="1028608" algn="l" defTabSz="514303" rtl="0" eaLnBrk="1" latinLnBrk="0" hangingPunct="1">
        <a:defRPr sz="1013" kern="1200">
          <a:solidFill>
            <a:schemeClr val="tx1"/>
          </a:solidFill>
          <a:latin typeface="+mn-lt"/>
          <a:ea typeface="+mn-ea"/>
          <a:cs typeface="+mn-cs"/>
        </a:defRPr>
      </a:lvl5pPr>
      <a:lvl6pPr marL="1285759" algn="l" defTabSz="514303" rtl="0" eaLnBrk="1" latinLnBrk="0" hangingPunct="1">
        <a:defRPr sz="1013" kern="1200">
          <a:solidFill>
            <a:schemeClr val="tx1"/>
          </a:solidFill>
          <a:latin typeface="+mn-lt"/>
          <a:ea typeface="+mn-ea"/>
          <a:cs typeface="+mn-cs"/>
        </a:defRPr>
      </a:lvl6pPr>
      <a:lvl7pPr marL="1542911" algn="l" defTabSz="514303" rtl="0" eaLnBrk="1" latinLnBrk="0" hangingPunct="1">
        <a:defRPr sz="1013" kern="1200">
          <a:solidFill>
            <a:schemeClr val="tx1"/>
          </a:solidFill>
          <a:latin typeface="+mn-lt"/>
          <a:ea typeface="+mn-ea"/>
          <a:cs typeface="+mn-cs"/>
        </a:defRPr>
      </a:lvl7pPr>
      <a:lvl8pPr marL="1800062" algn="l" defTabSz="514303" rtl="0" eaLnBrk="1" latinLnBrk="0" hangingPunct="1">
        <a:defRPr sz="1013" kern="1200">
          <a:solidFill>
            <a:schemeClr val="tx1"/>
          </a:solidFill>
          <a:latin typeface="+mn-lt"/>
          <a:ea typeface="+mn-ea"/>
          <a:cs typeface="+mn-cs"/>
        </a:defRPr>
      </a:lvl8pPr>
      <a:lvl9pPr marL="2057215" algn="l" defTabSz="514303"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A3682C-3F34-4916-9B3A-62AB05F6CB82}"/>
              </a:ext>
            </a:extLst>
          </p:cNvPr>
          <p:cNvSpPr>
            <a:spLocks noGrp="1"/>
          </p:cNvSpPr>
          <p:nvPr>
            <p:ph type="title"/>
          </p:nvPr>
        </p:nvSpPr>
        <p:spPr>
          <a:xfrm>
            <a:off x="838200" y="365760"/>
            <a:ext cx="10515600" cy="13258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06751A-45D4-49E1-9FF5-347DE5DCBA21}"/>
              </a:ext>
            </a:extLst>
          </p:cNvPr>
          <p:cNvSpPr>
            <a:spLocks noGrp="1"/>
          </p:cNvSpPr>
          <p:nvPr>
            <p:ph type="body" idx="1"/>
          </p:nvPr>
        </p:nvSpPr>
        <p:spPr>
          <a:xfrm>
            <a:off x="838200" y="1824990"/>
            <a:ext cx="10515600" cy="43529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29643-68DF-4554-9F23-5F5B7B153F1E}"/>
              </a:ext>
            </a:extLst>
          </p:cNvPr>
          <p:cNvSpPr>
            <a:spLocks noGrp="1"/>
          </p:cNvSpPr>
          <p:nvPr>
            <p:ph type="dt" sz="half" idx="2"/>
          </p:nvPr>
        </p:nvSpPr>
        <p:spPr>
          <a:xfrm>
            <a:off x="838200" y="6356986"/>
            <a:ext cx="2743200" cy="363854"/>
          </a:xfrm>
          <a:prstGeom prst="rect">
            <a:avLst/>
          </a:prstGeom>
        </p:spPr>
        <p:txBody>
          <a:bodyPr vert="horz" lIns="91440" tIns="45720" rIns="91440" bIns="45720" rtlCol="0" anchor="ctr"/>
          <a:lstStyle>
            <a:lvl1pPr algn="l">
              <a:defRPr sz="1440">
                <a:solidFill>
                  <a:schemeClr val="tx1">
                    <a:tint val="75000"/>
                  </a:schemeClr>
                </a:solidFill>
              </a:defRPr>
            </a:lvl1pPr>
          </a:lstStyle>
          <a:p>
            <a:fld id="{F8B63B96-2921-421E-BE04-0B8C689AF4C2}" type="datetimeFigureOut">
              <a:rPr lang="en-GB" smtClean="0"/>
              <a:t>14/06/2022</a:t>
            </a:fld>
            <a:endParaRPr lang="en-GB"/>
          </a:p>
        </p:txBody>
      </p:sp>
      <p:sp>
        <p:nvSpPr>
          <p:cNvPr id="5" name="Footer Placeholder 4">
            <a:extLst>
              <a:ext uri="{FF2B5EF4-FFF2-40B4-BE49-F238E27FC236}">
                <a16:creationId xmlns:a16="http://schemas.microsoft.com/office/drawing/2014/main" id="{2A39BEEB-3D1C-4389-877B-CC1AD5995699}"/>
              </a:ext>
            </a:extLst>
          </p:cNvPr>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64996B-8DFA-4883-B2E0-4DAA35488E84}"/>
              </a:ext>
            </a:extLst>
          </p:cNvPr>
          <p:cNvSpPr>
            <a:spLocks noGrp="1"/>
          </p:cNvSpPr>
          <p:nvPr>
            <p:ph type="sldNum" sz="quarter" idx="4"/>
          </p:nvPr>
        </p:nvSpPr>
        <p:spPr>
          <a:xfrm>
            <a:off x="8610600" y="6356986"/>
            <a:ext cx="2743200" cy="363854"/>
          </a:xfrm>
          <a:prstGeom prst="rect">
            <a:avLst/>
          </a:prstGeom>
        </p:spPr>
        <p:txBody>
          <a:bodyPr vert="horz" lIns="91440" tIns="45720" rIns="91440" bIns="45720" rtlCol="0" anchor="ctr"/>
          <a:lstStyle>
            <a:lvl1pPr algn="r">
              <a:defRPr sz="1440">
                <a:solidFill>
                  <a:schemeClr val="tx1">
                    <a:tint val="75000"/>
                  </a:schemeClr>
                </a:solidFill>
              </a:defRPr>
            </a:lvl1pPr>
          </a:lstStyle>
          <a:p>
            <a:fld id="{A2754388-96CE-4C7B-8C6D-50756203065E}" type="slidenum">
              <a:rPr lang="en-GB" smtClean="0"/>
              <a:t>‹#›</a:t>
            </a:fld>
            <a:endParaRPr lang="en-GB"/>
          </a:p>
        </p:txBody>
      </p:sp>
    </p:spTree>
    <p:extLst>
      <p:ext uri="{BB962C8B-B14F-4D97-AF65-F5344CB8AC3E}">
        <p14:creationId xmlns:p14="http://schemas.microsoft.com/office/powerpoint/2010/main" val="27939087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94685"/>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617164" rtl="0" eaLnBrk="1" latinLnBrk="0" hangingPunct="1">
        <a:spcBef>
          <a:spcPct val="0"/>
        </a:spcBef>
        <a:buNone/>
        <a:defRPr sz="2429" kern="1200">
          <a:solidFill>
            <a:schemeClr val="tx1"/>
          </a:solidFill>
          <a:latin typeface="Arial" panose="020B0604020202020204" pitchFamily="34" charset="0"/>
          <a:ea typeface="+mj-ea"/>
          <a:cs typeface="Arial" panose="020B0604020202020204" pitchFamily="34" charset="0"/>
        </a:defRPr>
      </a:lvl1pPr>
    </p:titleStyle>
    <p:bodyStyle>
      <a:lvl1pPr marL="231437" indent="-231437" algn="l" defTabSz="617164" rtl="0" eaLnBrk="1" latinLnBrk="0" hangingPunct="1">
        <a:spcBef>
          <a:spcPct val="20000"/>
        </a:spcBef>
        <a:buFont typeface="Symbol" panose="05050102010706020507" pitchFamily="18" charset="2"/>
        <a:buChar char=""/>
        <a:defRPr sz="1756" kern="1200">
          <a:solidFill>
            <a:schemeClr val="tx1"/>
          </a:solidFill>
          <a:latin typeface="Arial" panose="020B0604020202020204" pitchFamily="34" charset="0"/>
          <a:ea typeface="+mn-ea"/>
          <a:cs typeface="Arial" panose="020B0604020202020204" pitchFamily="34" charset="0"/>
        </a:defRPr>
      </a:lvl1pPr>
      <a:lvl2pPr marL="501446" indent="-192865"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2pPr>
      <a:lvl3pPr marL="771454" indent="-154290"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3pPr>
      <a:lvl4pPr marL="1080038" indent="-154290"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4pPr>
      <a:lvl5pPr marL="1388622" indent="-154290"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5pPr>
      <a:lvl6pPr marL="1697203"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6pPr>
      <a:lvl7pPr marL="200578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7pPr>
      <a:lvl8pPr marL="231436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8pPr>
      <a:lvl9pPr marL="2622948"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17164" rtl="0" eaLnBrk="1" latinLnBrk="0" hangingPunct="1">
        <a:defRPr sz="1216" kern="1200">
          <a:solidFill>
            <a:schemeClr val="tx1"/>
          </a:solidFill>
          <a:latin typeface="+mn-lt"/>
          <a:ea typeface="+mn-ea"/>
          <a:cs typeface="+mn-cs"/>
        </a:defRPr>
      </a:lvl1pPr>
      <a:lvl2pPr marL="308582" algn="l" defTabSz="617164" rtl="0" eaLnBrk="1" latinLnBrk="0" hangingPunct="1">
        <a:defRPr sz="1216" kern="1200">
          <a:solidFill>
            <a:schemeClr val="tx1"/>
          </a:solidFill>
          <a:latin typeface="+mn-lt"/>
          <a:ea typeface="+mn-ea"/>
          <a:cs typeface="+mn-cs"/>
        </a:defRPr>
      </a:lvl2pPr>
      <a:lvl3pPr marL="617164" algn="l" defTabSz="617164" rtl="0" eaLnBrk="1" latinLnBrk="0" hangingPunct="1">
        <a:defRPr sz="1216" kern="1200">
          <a:solidFill>
            <a:schemeClr val="tx1"/>
          </a:solidFill>
          <a:latin typeface="+mn-lt"/>
          <a:ea typeface="+mn-ea"/>
          <a:cs typeface="+mn-cs"/>
        </a:defRPr>
      </a:lvl3pPr>
      <a:lvl4pPr marL="925746" algn="l" defTabSz="617164" rtl="0" eaLnBrk="1" latinLnBrk="0" hangingPunct="1">
        <a:defRPr sz="1216" kern="1200">
          <a:solidFill>
            <a:schemeClr val="tx1"/>
          </a:solidFill>
          <a:latin typeface="+mn-lt"/>
          <a:ea typeface="+mn-ea"/>
          <a:cs typeface="+mn-cs"/>
        </a:defRPr>
      </a:lvl4pPr>
      <a:lvl5pPr marL="1234330" algn="l" defTabSz="617164" rtl="0" eaLnBrk="1" latinLnBrk="0" hangingPunct="1">
        <a:defRPr sz="1216" kern="1200">
          <a:solidFill>
            <a:schemeClr val="tx1"/>
          </a:solidFill>
          <a:latin typeface="+mn-lt"/>
          <a:ea typeface="+mn-ea"/>
          <a:cs typeface="+mn-cs"/>
        </a:defRPr>
      </a:lvl5pPr>
      <a:lvl6pPr marL="1542911" algn="l" defTabSz="617164" rtl="0" eaLnBrk="1" latinLnBrk="0" hangingPunct="1">
        <a:defRPr sz="1216" kern="1200">
          <a:solidFill>
            <a:schemeClr val="tx1"/>
          </a:solidFill>
          <a:latin typeface="+mn-lt"/>
          <a:ea typeface="+mn-ea"/>
          <a:cs typeface="+mn-cs"/>
        </a:defRPr>
      </a:lvl6pPr>
      <a:lvl7pPr marL="1851493" algn="l" defTabSz="617164" rtl="0" eaLnBrk="1" latinLnBrk="0" hangingPunct="1">
        <a:defRPr sz="1216" kern="1200">
          <a:solidFill>
            <a:schemeClr val="tx1"/>
          </a:solidFill>
          <a:latin typeface="+mn-lt"/>
          <a:ea typeface="+mn-ea"/>
          <a:cs typeface="+mn-cs"/>
        </a:defRPr>
      </a:lvl7pPr>
      <a:lvl8pPr marL="2160074" algn="l" defTabSz="617164" rtl="0" eaLnBrk="1" latinLnBrk="0" hangingPunct="1">
        <a:defRPr sz="1216" kern="1200">
          <a:solidFill>
            <a:schemeClr val="tx1"/>
          </a:solidFill>
          <a:latin typeface="+mn-lt"/>
          <a:ea typeface="+mn-ea"/>
          <a:cs typeface="+mn-cs"/>
        </a:defRPr>
      </a:lvl8pPr>
      <a:lvl9pPr marL="2468658" algn="l" defTabSz="617164" rtl="0" eaLnBrk="1" latinLnBrk="0" hangingPunct="1">
        <a:defRPr sz="12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4045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xStyles>
    <p:titleStyle>
      <a:lvl1pPr algn="l" defTabSz="514303" rtl="0" eaLnBrk="1" latinLnBrk="0" hangingPunct="1">
        <a:spcBef>
          <a:spcPct val="0"/>
        </a:spcBef>
        <a:buNone/>
        <a:defRPr sz="2024" kern="1200">
          <a:solidFill>
            <a:schemeClr val="tx1"/>
          </a:solidFill>
          <a:latin typeface="Arial" panose="020B0604020202020204" pitchFamily="34" charset="0"/>
          <a:ea typeface="+mj-ea"/>
          <a:cs typeface="Arial" panose="020B0604020202020204" pitchFamily="34" charset="0"/>
        </a:defRPr>
      </a:lvl1pPr>
    </p:titleStyle>
    <p:bodyStyle>
      <a:lvl1pPr marL="192864" indent="-192864" algn="l" defTabSz="514303" rtl="0" eaLnBrk="1" latinLnBrk="0" hangingPunct="1">
        <a:spcBef>
          <a:spcPct val="20000"/>
        </a:spcBef>
        <a:buFont typeface="Symbol" panose="05050102010706020507" pitchFamily="18" charset="2"/>
        <a:buChar char=""/>
        <a:defRPr sz="1463" kern="1200">
          <a:solidFill>
            <a:schemeClr val="tx1"/>
          </a:solidFill>
          <a:latin typeface="Arial" panose="020B0604020202020204" pitchFamily="34" charset="0"/>
          <a:ea typeface="+mn-ea"/>
          <a:cs typeface="Arial" panose="020B0604020202020204" pitchFamily="34" charset="0"/>
        </a:defRPr>
      </a:lvl1pPr>
      <a:lvl2pPr marL="417872" indent="-160721" algn="l" defTabSz="514303" rtl="0" eaLnBrk="1" latinLnBrk="0" hangingPunct="1">
        <a:spcBef>
          <a:spcPct val="20000"/>
        </a:spcBef>
        <a:buFont typeface="Arial" panose="020B0604020202020204" pitchFamily="34" charset="0"/>
        <a:buChar char="–"/>
        <a:defRPr sz="1463" kern="1200">
          <a:solidFill>
            <a:schemeClr val="tx1"/>
          </a:solidFill>
          <a:latin typeface="Arial" panose="020B0604020202020204" pitchFamily="34" charset="0"/>
          <a:ea typeface="+mn-ea"/>
          <a:cs typeface="Arial" panose="020B0604020202020204" pitchFamily="34" charset="0"/>
        </a:defRPr>
      </a:lvl2pPr>
      <a:lvl3pPr marL="642878" indent="-128575" algn="l" defTabSz="514303" rtl="0" eaLnBrk="1" latinLnBrk="0" hangingPunct="1">
        <a:spcBef>
          <a:spcPct val="20000"/>
        </a:spcBef>
        <a:buFont typeface="Arial" panose="020B0604020202020204" pitchFamily="34" charset="0"/>
        <a:buChar char="•"/>
        <a:defRPr sz="1463" kern="1200">
          <a:solidFill>
            <a:schemeClr val="tx1"/>
          </a:solidFill>
          <a:latin typeface="Arial" panose="020B0604020202020204" pitchFamily="34" charset="0"/>
          <a:ea typeface="+mn-ea"/>
          <a:cs typeface="Arial" panose="020B0604020202020204" pitchFamily="34" charset="0"/>
        </a:defRPr>
      </a:lvl3pPr>
      <a:lvl4pPr marL="900032" indent="-128575" algn="l" defTabSz="514303" rtl="0" eaLnBrk="1" latinLnBrk="0" hangingPunct="1">
        <a:spcBef>
          <a:spcPct val="20000"/>
        </a:spcBef>
        <a:buFont typeface="Arial" panose="020B0604020202020204" pitchFamily="34" charset="0"/>
        <a:buChar char="–"/>
        <a:defRPr sz="1463" kern="1200">
          <a:solidFill>
            <a:schemeClr val="tx1"/>
          </a:solidFill>
          <a:latin typeface="Arial" panose="020B0604020202020204" pitchFamily="34" charset="0"/>
          <a:ea typeface="+mn-ea"/>
          <a:cs typeface="Arial" panose="020B0604020202020204" pitchFamily="34" charset="0"/>
        </a:defRPr>
      </a:lvl4pPr>
      <a:lvl5pPr marL="1157185" indent="-128575" algn="l" defTabSz="514303" rtl="0" eaLnBrk="1" latinLnBrk="0" hangingPunct="1">
        <a:spcBef>
          <a:spcPct val="20000"/>
        </a:spcBef>
        <a:buFont typeface="Arial" panose="020B0604020202020204" pitchFamily="34" charset="0"/>
        <a:buChar char="»"/>
        <a:defRPr sz="1463" kern="1200">
          <a:solidFill>
            <a:schemeClr val="tx1"/>
          </a:solidFill>
          <a:latin typeface="Arial" panose="020B0604020202020204" pitchFamily="34" charset="0"/>
          <a:ea typeface="+mn-ea"/>
          <a:cs typeface="Arial" panose="020B0604020202020204" pitchFamily="34" charset="0"/>
        </a:defRPr>
      </a:lvl5pPr>
      <a:lvl6pPr marL="1414336"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6pPr>
      <a:lvl7pPr marL="1671488"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7pPr>
      <a:lvl8pPr marL="1928638"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8pPr>
      <a:lvl9pPr marL="2185790" indent="-128575" algn="l" defTabSz="514303" rtl="0" eaLnBrk="1" latinLnBrk="0" hangingPunct="1">
        <a:spcBef>
          <a:spcPct val="20000"/>
        </a:spcBef>
        <a:buFont typeface="Arial" panose="020B0604020202020204" pitchFamily="34" charset="0"/>
        <a:buChar char="•"/>
        <a:defRPr sz="1124" kern="1200">
          <a:solidFill>
            <a:schemeClr val="tx1"/>
          </a:solidFill>
          <a:latin typeface="+mn-lt"/>
          <a:ea typeface="+mn-ea"/>
          <a:cs typeface="+mn-cs"/>
        </a:defRPr>
      </a:lvl9pPr>
    </p:bodyStyle>
    <p:otherStyle>
      <a:defPPr>
        <a:defRPr lang="en-US"/>
      </a:defPPr>
      <a:lvl1pPr marL="0" algn="l" defTabSz="514303" rtl="0" eaLnBrk="1" latinLnBrk="0" hangingPunct="1">
        <a:defRPr sz="1013" kern="1200">
          <a:solidFill>
            <a:schemeClr val="tx1"/>
          </a:solidFill>
          <a:latin typeface="+mn-lt"/>
          <a:ea typeface="+mn-ea"/>
          <a:cs typeface="+mn-cs"/>
        </a:defRPr>
      </a:lvl1pPr>
      <a:lvl2pPr marL="257152" algn="l" defTabSz="514303" rtl="0" eaLnBrk="1" latinLnBrk="0" hangingPunct="1">
        <a:defRPr sz="1013" kern="1200">
          <a:solidFill>
            <a:schemeClr val="tx1"/>
          </a:solidFill>
          <a:latin typeface="+mn-lt"/>
          <a:ea typeface="+mn-ea"/>
          <a:cs typeface="+mn-cs"/>
        </a:defRPr>
      </a:lvl2pPr>
      <a:lvl3pPr marL="514303" algn="l" defTabSz="514303" rtl="0" eaLnBrk="1" latinLnBrk="0" hangingPunct="1">
        <a:defRPr sz="1013" kern="1200">
          <a:solidFill>
            <a:schemeClr val="tx1"/>
          </a:solidFill>
          <a:latin typeface="+mn-lt"/>
          <a:ea typeface="+mn-ea"/>
          <a:cs typeface="+mn-cs"/>
        </a:defRPr>
      </a:lvl3pPr>
      <a:lvl4pPr marL="771455" algn="l" defTabSz="514303" rtl="0" eaLnBrk="1" latinLnBrk="0" hangingPunct="1">
        <a:defRPr sz="1013" kern="1200">
          <a:solidFill>
            <a:schemeClr val="tx1"/>
          </a:solidFill>
          <a:latin typeface="+mn-lt"/>
          <a:ea typeface="+mn-ea"/>
          <a:cs typeface="+mn-cs"/>
        </a:defRPr>
      </a:lvl4pPr>
      <a:lvl5pPr marL="1028608" algn="l" defTabSz="514303" rtl="0" eaLnBrk="1" latinLnBrk="0" hangingPunct="1">
        <a:defRPr sz="1013" kern="1200">
          <a:solidFill>
            <a:schemeClr val="tx1"/>
          </a:solidFill>
          <a:latin typeface="+mn-lt"/>
          <a:ea typeface="+mn-ea"/>
          <a:cs typeface="+mn-cs"/>
        </a:defRPr>
      </a:lvl5pPr>
      <a:lvl6pPr marL="1285759" algn="l" defTabSz="514303" rtl="0" eaLnBrk="1" latinLnBrk="0" hangingPunct="1">
        <a:defRPr sz="1013" kern="1200">
          <a:solidFill>
            <a:schemeClr val="tx1"/>
          </a:solidFill>
          <a:latin typeface="+mn-lt"/>
          <a:ea typeface="+mn-ea"/>
          <a:cs typeface="+mn-cs"/>
        </a:defRPr>
      </a:lvl6pPr>
      <a:lvl7pPr marL="1542911" algn="l" defTabSz="514303" rtl="0" eaLnBrk="1" latinLnBrk="0" hangingPunct="1">
        <a:defRPr sz="1013" kern="1200">
          <a:solidFill>
            <a:schemeClr val="tx1"/>
          </a:solidFill>
          <a:latin typeface="+mn-lt"/>
          <a:ea typeface="+mn-ea"/>
          <a:cs typeface="+mn-cs"/>
        </a:defRPr>
      </a:lvl7pPr>
      <a:lvl8pPr marL="1800062" algn="l" defTabSz="514303" rtl="0" eaLnBrk="1" latinLnBrk="0" hangingPunct="1">
        <a:defRPr sz="1013" kern="1200">
          <a:solidFill>
            <a:schemeClr val="tx1"/>
          </a:solidFill>
          <a:latin typeface="+mn-lt"/>
          <a:ea typeface="+mn-ea"/>
          <a:cs typeface="+mn-cs"/>
        </a:defRPr>
      </a:lvl8pPr>
      <a:lvl9pPr marL="2057215" algn="l" defTabSz="51430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77947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62872" rtl="0" eaLnBrk="1" latinLnBrk="0" hangingPunct="1">
        <a:spcBef>
          <a:spcPct val="0"/>
        </a:spcBef>
        <a:buNone/>
        <a:defRPr sz="2227" kern="1200">
          <a:solidFill>
            <a:schemeClr val="tx1"/>
          </a:solidFill>
          <a:latin typeface="+mj-lt"/>
          <a:ea typeface="+mj-ea"/>
          <a:cs typeface="+mj-cs"/>
        </a:defRPr>
      </a:lvl1pPr>
    </p:titleStyle>
    <p:bodyStyle>
      <a:lvl1pPr marL="173578" indent="-173578" algn="l" defTabSz="462872"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376085" indent="-144649" algn="l" defTabSz="462872" rtl="0" eaLnBrk="1" latinLnBrk="0" hangingPunct="1">
        <a:spcBef>
          <a:spcPct val="20000"/>
        </a:spcBef>
        <a:buFont typeface="Arial" panose="020B0604020202020204" pitchFamily="34" charset="0"/>
        <a:buChar char="–"/>
        <a:defRPr sz="1417" kern="1200">
          <a:solidFill>
            <a:schemeClr val="tx1"/>
          </a:solidFill>
          <a:latin typeface="+mn-lt"/>
          <a:ea typeface="+mn-ea"/>
          <a:cs typeface="+mn-cs"/>
        </a:defRPr>
      </a:lvl2pPr>
      <a:lvl3pPr marL="578591" indent="-115717" algn="l" defTabSz="462872" rtl="0" eaLnBrk="1" latinLnBrk="0" hangingPunct="1">
        <a:spcBef>
          <a:spcPct val="20000"/>
        </a:spcBef>
        <a:buFont typeface="Arial" panose="020B0604020202020204" pitchFamily="34" charset="0"/>
        <a:buChar char="•"/>
        <a:defRPr sz="1216" kern="1200">
          <a:solidFill>
            <a:schemeClr val="tx1"/>
          </a:solidFill>
          <a:latin typeface="+mn-lt"/>
          <a:ea typeface="+mn-ea"/>
          <a:cs typeface="+mn-cs"/>
        </a:defRPr>
      </a:lvl3pPr>
      <a:lvl4pPr marL="81002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4pPr>
      <a:lvl5pPr marL="1041467"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5pPr>
      <a:lvl6pPr marL="127290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6pPr>
      <a:lvl7pPr marL="150433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7pPr>
      <a:lvl8pPr marL="1735774"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8pPr>
      <a:lvl9pPr marL="196721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462872" rtl="0" eaLnBrk="1" latinLnBrk="0" hangingPunct="1">
        <a:defRPr sz="912" kern="1200">
          <a:solidFill>
            <a:schemeClr val="tx1"/>
          </a:solidFill>
          <a:latin typeface="+mn-lt"/>
          <a:ea typeface="+mn-ea"/>
          <a:cs typeface="+mn-cs"/>
        </a:defRPr>
      </a:lvl1pPr>
      <a:lvl2pPr marL="231437" algn="l" defTabSz="462872" rtl="0" eaLnBrk="1" latinLnBrk="0" hangingPunct="1">
        <a:defRPr sz="912" kern="1200">
          <a:solidFill>
            <a:schemeClr val="tx1"/>
          </a:solidFill>
          <a:latin typeface="+mn-lt"/>
          <a:ea typeface="+mn-ea"/>
          <a:cs typeface="+mn-cs"/>
        </a:defRPr>
      </a:lvl2pPr>
      <a:lvl3pPr marL="462872" algn="l" defTabSz="462872" rtl="0" eaLnBrk="1" latinLnBrk="0" hangingPunct="1">
        <a:defRPr sz="912" kern="1200">
          <a:solidFill>
            <a:schemeClr val="tx1"/>
          </a:solidFill>
          <a:latin typeface="+mn-lt"/>
          <a:ea typeface="+mn-ea"/>
          <a:cs typeface="+mn-cs"/>
        </a:defRPr>
      </a:lvl3pPr>
      <a:lvl4pPr marL="694309" algn="l" defTabSz="462872" rtl="0" eaLnBrk="1" latinLnBrk="0" hangingPunct="1">
        <a:defRPr sz="912" kern="1200">
          <a:solidFill>
            <a:schemeClr val="tx1"/>
          </a:solidFill>
          <a:latin typeface="+mn-lt"/>
          <a:ea typeface="+mn-ea"/>
          <a:cs typeface="+mn-cs"/>
        </a:defRPr>
      </a:lvl4pPr>
      <a:lvl5pPr marL="925747" algn="l" defTabSz="462872" rtl="0" eaLnBrk="1" latinLnBrk="0" hangingPunct="1">
        <a:defRPr sz="912" kern="1200">
          <a:solidFill>
            <a:schemeClr val="tx1"/>
          </a:solidFill>
          <a:latin typeface="+mn-lt"/>
          <a:ea typeface="+mn-ea"/>
          <a:cs typeface="+mn-cs"/>
        </a:defRPr>
      </a:lvl5pPr>
      <a:lvl6pPr marL="1157183" algn="l" defTabSz="462872" rtl="0" eaLnBrk="1" latinLnBrk="0" hangingPunct="1">
        <a:defRPr sz="912" kern="1200">
          <a:solidFill>
            <a:schemeClr val="tx1"/>
          </a:solidFill>
          <a:latin typeface="+mn-lt"/>
          <a:ea typeface="+mn-ea"/>
          <a:cs typeface="+mn-cs"/>
        </a:defRPr>
      </a:lvl6pPr>
      <a:lvl7pPr marL="1388620" algn="l" defTabSz="462872" rtl="0" eaLnBrk="1" latinLnBrk="0" hangingPunct="1">
        <a:defRPr sz="912" kern="1200">
          <a:solidFill>
            <a:schemeClr val="tx1"/>
          </a:solidFill>
          <a:latin typeface="+mn-lt"/>
          <a:ea typeface="+mn-ea"/>
          <a:cs typeface="+mn-cs"/>
        </a:defRPr>
      </a:lvl7pPr>
      <a:lvl8pPr marL="1620056" algn="l" defTabSz="462872" rtl="0" eaLnBrk="1" latinLnBrk="0" hangingPunct="1">
        <a:defRPr sz="912" kern="1200">
          <a:solidFill>
            <a:schemeClr val="tx1"/>
          </a:solidFill>
          <a:latin typeface="+mn-lt"/>
          <a:ea typeface="+mn-ea"/>
          <a:cs typeface="+mn-cs"/>
        </a:defRPr>
      </a:lvl8pPr>
      <a:lvl9pPr marL="1851493" algn="l" defTabSz="462872" rtl="0" eaLnBrk="1" latinLnBrk="0" hangingPunct="1">
        <a:defRPr sz="9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33301"/>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62872" rtl="0" eaLnBrk="1" latinLnBrk="0" hangingPunct="1">
        <a:spcBef>
          <a:spcPct val="0"/>
        </a:spcBef>
        <a:buNone/>
        <a:defRPr sz="2227" kern="1200">
          <a:solidFill>
            <a:schemeClr val="tx1"/>
          </a:solidFill>
          <a:latin typeface="+mj-lt"/>
          <a:ea typeface="+mj-ea"/>
          <a:cs typeface="+mj-cs"/>
        </a:defRPr>
      </a:lvl1pPr>
    </p:titleStyle>
    <p:bodyStyle>
      <a:lvl1pPr marL="173578" indent="-173578" algn="l" defTabSz="462872"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376085" indent="-144649" algn="l" defTabSz="462872" rtl="0" eaLnBrk="1" latinLnBrk="0" hangingPunct="1">
        <a:spcBef>
          <a:spcPct val="20000"/>
        </a:spcBef>
        <a:buFont typeface="Arial" panose="020B0604020202020204" pitchFamily="34" charset="0"/>
        <a:buChar char="–"/>
        <a:defRPr sz="1417" kern="1200">
          <a:solidFill>
            <a:schemeClr val="tx1"/>
          </a:solidFill>
          <a:latin typeface="+mn-lt"/>
          <a:ea typeface="+mn-ea"/>
          <a:cs typeface="+mn-cs"/>
        </a:defRPr>
      </a:lvl2pPr>
      <a:lvl3pPr marL="578591" indent="-115717" algn="l" defTabSz="462872" rtl="0" eaLnBrk="1" latinLnBrk="0" hangingPunct="1">
        <a:spcBef>
          <a:spcPct val="20000"/>
        </a:spcBef>
        <a:buFont typeface="Arial" panose="020B0604020202020204" pitchFamily="34" charset="0"/>
        <a:buChar char="•"/>
        <a:defRPr sz="1216" kern="1200">
          <a:solidFill>
            <a:schemeClr val="tx1"/>
          </a:solidFill>
          <a:latin typeface="+mn-lt"/>
          <a:ea typeface="+mn-ea"/>
          <a:cs typeface="+mn-cs"/>
        </a:defRPr>
      </a:lvl3pPr>
      <a:lvl4pPr marL="81002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4pPr>
      <a:lvl5pPr marL="1041467"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5pPr>
      <a:lvl6pPr marL="127290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6pPr>
      <a:lvl7pPr marL="150433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7pPr>
      <a:lvl8pPr marL="1735774"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8pPr>
      <a:lvl9pPr marL="196721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462872" rtl="0" eaLnBrk="1" latinLnBrk="0" hangingPunct="1">
        <a:defRPr sz="912" kern="1200">
          <a:solidFill>
            <a:schemeClr val="tx1"/>
          </a:solidFill>
          <a:latin typeface="+mn-lt"/>
          <a:ea typeface="+mn-ea"/>
          <a:cs typeface="+mn-cs"/>
        </a:defRPr>
      </a:lvl1pPr>
      <a:lvl2pPr marL="231437" algn="l" defTabSz="462872" rtl="0" eaLnBrk="1" latinLnBrk="0" hangingPunct="1">
        <a:defRPr sz="912" kern="1200">
          <a:solidFill>
            <a:schemeClr val="tx1"/>
          </a:solidFill>
          <a:latin typeface="+mn-lt"/>
          <a:ea typeface="+mn-ea"/>
          <a:cs typeface="+mn-cs"/>
        </a:defRPr>
      </a:lvl2pPr>
      <a:lvl3pPr marL="462872" algn="l" defTabSz="462872" rtl="0" eaLnBrk="1" latinLnBrk="0" hangingPunct="1">
        <a:defRPr sz="912" kern="1200">
          <a:solidFill>
            <a:schemeClr val="tx1"/>
          </a:solidFill>
          <a:latin typeface="+mn-lt"/>
          <a:ea typeface="+mn-ea"/>
          <a:cs typeface="+mn-cs"/>
        </a:defRPr>
      </a:lvl3pPr>
      <a:lvl4pPr marL="694309" algn="l" defTabSz="462872" rtl="0" eaLnBrk="1" latinLnBrk="0" hangingPunct="1">
        <a:defRPr sz="912" kern="1200">
          <a:solidFill>
            <a:schemeClr val="tx1"/>
          </a:solidFill>
          <a:latin typeface="+mn-lt"/>
          <a:ea typeface="+mn-ea"/>
          <a:cs typeface="+mn-cs"/>
        </a:defRPr>
      </a:lvl4pPr>
      <a:lvl5pPr marL="925747" algn="l" defTabSz="462872" rtl="0" eaLnBrk="1" latinLnBrk="0" hangingPunct="1">
        <a:defRPr sz="912" kern="1200">
          <a:solidFill>
            <a:schemeClr val="tx1"/>
          </a:solidFill>
          <a:latin typeface="+mn-lt"/>
          <a:ea typeface="+mn-ea"/>
          <a:cs typeface="+mn-cs"/>
        </a:defRPr>
      </a:lvl5pPr>
      <a:lvl6pPr marL="1157183" algn="l" defTabSz="462872" rtl="0" eaLnBrk="1" latinLnBrk="0" hangingPunct="1">
        <a:defRPr sz="912" kern="1200">
          <a:solidFill>
            <a:schemeClr val="tx1"/>
          </a:solidFill>
          <a:latin typeface="+mn-lt"/>
          <a:ea typeface="+mn-ea"/>
          <a:cs typeface="+mn-cs"/>
        </a:defRPr>
      </a:lvl6pPr>
      <a:lvl7pPr marL="1388620" algn="l" defTabSz="462872" rtl="0" eaLnBrk="1" latinLnBrk="0" hangingPunct="1">
        <a:defRPr sz="912" kern="1200">
          <a:solidFill>
            <a:schemeClr val="tx1"/>
          </a:solidFill>
          <a:latin typeface="+mn-lt"/>
          <a:ea typeface="+mn-ea"/>
          <a:cs typeface="+mn-cs"/>
        </a:defRPr>
      </a:lvl7pPr>
      <a:lvl8pPr marL="1620056" algn="l" defTabSz="462872" rtl="0" eaLnBrk="1" latinLnBrk="0" hangingPunct="1">
        <a:defRPr sz="912" kern="1200">
          <a:solidFill>
            <a:schemeClr val="tx1"/>
          </a:solidFill>
          <a:latin typeface="+mn-lt"/>
          <a:ea typeface="+mn-ea"/>
          <a:cs typeface="+mn-cs"/>
        </a:defRPr>
      </a:lvl8pPr>
      <a:lvl9pPr marL="1851493" algn="l" defTabSz="462872" rtl="0" eaLnBrk="1" latinLnBrk="0" hangingPunct="1">
        <a:defRPr sz="91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18929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62872" rtl="0" eaLnBrk="1" latinLnBrk="0" hangingPunct="1">
        <a:spcBef>
          <a:spcPct val="0"/>
        </a:spcBef>
        <a:buNone/>
        <a:defRPr sz="1822" kern="1200">
          <a:solidFill>
            <a:schemeClr val="tx1"/>
          </a:solidFill>
          <a:latin typeface="Arial" panose="020B0604020202020204" pitchFamily="34" charset="0"/>
          <a:ea typeface="+mj-ea"/>
          <a:cs typeface="Arial" panose="020B0604020202020204" pitchFamily="34" charset="0"/>
        </a:defRPr>
      </a:lvl1pPr>
    </p:titleStyle>
    <p:bodyStyle>
      <a:lvl1pPr marL="173578" indent="-173578" algn="l" defTabSz="462872" rtl="0" eaLnBrk="1" latinLnBrk="0" hangingPunct="1">
        <a:spcBef>
          <a:spcPct val="20000"/>
        </a:spcBef>
        <a:buFont typeface="Symbol" panose="05050102010706020507" pitchFamily="18" charset="2"/>
        <a:buChar char=""/>
        <a:defRPr sz="1316" kern="1200">
          <a:solidFill>
            <a:schemeClr val="tx1"/>
          </a:solidFill>
          <a:latin typeface="Arial" panose="020B0604020202020204" pitchFamily="34" charset="0"/>
          <a:ea typeface="+mn-ea"/>
          <a:cs typeface="Arial" panose="020B0604020202020204" pitchFamily="34" charset="0"/>
        </a:defRPr>
      </a:lvl1pPr>
      <a:lvl2pPr marL="376085" indent="-144649" algn="l" defTabSz="462872" rtl="0" eaLnBrk="1" latinLnBrk="0" hangingPunct="1">
        <a:spcBef>
          <a:spcPct val="20000"/>
        </a:spcBef>
        <a:buFont typeface="Arial" panose="020B0604020202020204" pitchFamily="34" charset="0"/>
        <a:buChar char="–"/>
        <a:defRPr sz="1316" kern="1200">
          <a:solidFill>
            <a:schemeClr val="tx1"/>
          </a:solidFill>
          <a:latin typeface="Arial" panose="020B0604020202020204" pitchFamily="34" charset="0"/>
          <a:ea typeface="+mn-ea"/>
          <a:cs typeface="Arial" panose="020B0604020202020204" pitchFamily="34" charset="0"/>
        </a:defRPr>
      </a:lvl2pPr>
      <a:lvl3pPr marL="578591" indent="-115717" algn="l" defTabSz="462872" rtl="0" eaLnBrk="1" latinLnBrk="0" hangingPunct="1">
        <a:spcBef>
          <a:spcPct val="20000"/>
        </a:spcBef>
        <a:buFont typeface="Arial" panose="020B0604020202020204" pitchFamily="34" charset="0"/>
        <a:buChar char="•"/>
        <a:defRPr sz="1316" kern="1200">
          <a:solidFill>
            <a:schemeClr val="tx1"/>
          </a:solidFill>
          <a:latin typeface="Arial" panose="020B0604020202020204" pitchFamily="34" charset="0"/>
          <a:ea typeface="+mn-ea"/>
          <a:cs typeface="Arial" panose="020B0604020202020204" pitchFamily="34" charset="0"/>
        </a:defRPr>
      </a:lvl3pPr>
      <a:lvl4pPr marL="810029" indent="-115717" algn="l" defTabSz="462872" rtl="0" eaLnBrk="1" latinLnBrk="0" hangingPunct="1">
        <a:spcBef>
          <a:spcPct val="20000"/>
        </a:spcBef>
        <a:buFont typeface="Arial" panose="020B0604020202020204" pitchFamily="34" charset="0"/>
        <a:buChar char="–"/>
        <a:defRPr sz="1316" kern="1200">
          <a:solidFill>
            <a:schemeClr val="tx1"/>
          </a:solidFill>
          <a:latin typeface="Arial" panose="020B0604020202020204" pitchFamily="34" charset="0"/>
          <a:ea typeface="+mn-ea"/>
          <a:cs typeface="Arial" panose="020B0604020202020204" pitchFamily="34" charset="0"/>
        </a:defRPr>
      </a:lvl4pPr>
      <a:lvl5pPr marL="1041467" indent="-115717" algn="l" defTabSz="462872" rtl="0" eaLnBrk="1" latinLnBrk="0" hangingPunct="1">
        <a:spcBef>
          <a:spcPct val="20000"/>
        </a:spcBef>
        <a:buFont typeface="Arial" panose="020B0604020202020204" pitchFamily="34" charset="0"/>
        <a:buChar char="»"/>
        <a:defRPr sz="1316" kern="1200">
          <a:solidFill>
            <a:schemeClr val="tx1"/>
          </a:solidFill>
          <a:latin typeface="Arial" panose="020B0604020202020204" pitchFamily="34" charset="0"/>
          <a:ea typeface="+mn-ea"/>
          <a:cs typeface="Arial" panose="020B0604020202020204" pitchFamily="34" charset="0"/>
        </a:defRPr>
      </a:lvl5pPr>
      <a:lvl6pPr marL="127290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6pPr>
      <a:lvl7pPr marL="150433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7pPr>
      <a:lvl8pPr marL="1735774"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8pPr>
      <a:lvl9pPr marL="196721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462872" rtl="0" eaLnBrk="1" latinLnBrk="0" hangingPunct="1">
        <a:defRPr sz="912" kern="1200">
          <a:solidFill>
            <a:schemeClr val="tx1"/>
          </a:solidFill>
          <a:latin typeface="+mn-lt"/>
          <a:ea typeface="+mn-ea"/>
          <a:cs typeface="+mn-cs"/>
        </a:defRPr>
      </a:lvl1pPr>
      <a:lvl2pPr marL="231437" algn="l" defTabSz="462872" rtl="0" eaLnBrk="1" latinLnBrk="0" hangingPunct="1">
        <a:defRPr sz="912" kern="1200">
          <a:solidFill>
            <a:schemeClr val="tx1"/>
          </a:solidFill>
          <a:latin typeface="+mn-lt"/>
          <a:ea typeface="+mn-ea"/>
          <a:cs typeface="+mn-cs"/>
        </a:defRPr>
      </a:lvl2pPr>
      <a:lvl3pPr marL="462872" algn="l" defTabSz="462872" rtl="0" eaLnBrk="1" latinLnBrk="0" hangingPunct="1">
        <a:defRPr sz="912" kern="1200">
          <a:solidFill>
            <a:schemeClr val="tx1"/>
          </a:solidFill>
          <a:latin typeface="+mn-lt"/>
          <a:ea typeface="+mn-ea"/>
          <a:cs typeface="+mn-cs"/>
        </a:defRPr>
      </a:lvl3pPr>
      <a:lvl4pPr marL="694309" algn="l" defTabSz="462872" rtl="0" eaLnBrk="1" latinLnBrk="0" hangingPunct="1">
        <a:defRPr sz="912" kern="1200">
          <a:solidFill>
            <a:schemeClr val="tx1"/>
          </a:solidFill>
          <a:latin typeface="+mn-lt"/>
          <a:ea typeface="+mn-ea"/>
          <a:cs typeface="+mn-cs"/>
        </a:defRPr>
      </a:lvl4pPr>
      <a:lvl5pPr marL="925747" algn="l" defTabSz="462872" rtl="0" eaLnBrk="1" latinLnBrk="0" hangingPunct="1">
        <a:defRPr sz="912" kern="1200">
          <a:solidFill>
            <a:schemeClr val="tx1"/>
          </a:solidFill>
          <a:latin typeface="+mn-lt"/>
          <a:ea typeface="+mn-ea"/>
          <a:cs typeface="+mn-cs"/>
        </a:defRPr>
      </a:lvl5pPr>
      <a:lvl6pPr marL="1157183" algn="l" defTabSz="462872" rtl="0" eaLnBrk="1" latinLnBrk="0" hangingPunct="1">
        <a:defRPr sz="912" kern="1200">
          <a:solidFill>
            <a:schemeClr val="tx1"/>
          </a:solidFill>
          <a:latin typeface="+mn-lt"/>
          <a:ea typeface="+mn-ea"/>
          <a:cs typeface="+mn-cs"/>
        </a:defRPr>
      </a:lvl6pPr>
      <a:lvl7pPr marL="1388620" algn="l" defTabSz="462872" rtl="0" eaLnBrk="1" latinLnBrk="0" hangingPunct="1">
        <a:defRPr sz="912" kern="1200">
          <a:solidFill>
            <a:schemeClr val="tx1"/>
          </a:solidFill>
          <a:latin typeface="+mn-lt"/>
          <a:ea typeface="+mn-ea"/>
          <a:cs typeface="+mn-cs"/>
        </a:defRPr>
      </a:lvl7pPr>
      <a:lvl8pPr marL="1620056" algn="l" defTabSz="462872" rtl="0" eaLnBrk="1" latinLnBrk="0" hangingPunct="1">
        <a:defRPr sz="912" kern="1200">
          <a:solidFill>
            <a:schemeClr val="tx1"/>
          </a:solidFill>
          <a:latin typeface="+mn-lt"/>
          <a:ea typeface="+mn-ea"/>
          <a:cs typeface="+mn-cs"/>
        </a:defRPr>
      </a:lvl8pPr>
      <a:lvl9pPr marL="1851493" algn="l" defTabSz="462872" rtl="0" eaLnBrk="1" latinLnBrk="0" hangingPunct="1">
        <a:defRPr sz="91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031008"/>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62872" rtl="0" eaLnBrk="1" latinLnBrk="0" hangingPunct="1">
        <a:spcBef>
          <a:spcPct val="0"/>
        </a:spcBef>
        <a:buNone/>
        <a:defRPr sz="2227" kern="1200">
          <a:solidFill>
            <a:schemeClr val="tx1"/>
          </a:solidFill>
          <a:latin typeface="+mj-lt"/>
          <a:ea typeface="+mj-ea"/>
          <a:cs typeface="+mj-cs"/>
        </a:defRPr>
      </a:lvl1pPr>
    </p:titleStyle>
    <p:bodyStyle>
      <a:lvl1pPr marL="173578" indent="-173578" algn="l" defTabSz="462872"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376085" indent="-144649" algn="l" defTabSz="462872" rtl="0" eaLnBrk="1" latinLnBrk="0" hangingPunct="1">
        <a:spcBef>
          <a:spcPct val="20000"/>
        </a:spcBef>
        <a:buFont typeface="Arial" panose="020B0604020202020204" pitchFamily="34" charset="0"/>
        <a:buChar char="–"/>
        <a:defRPr sz="1417" kern="1200">
          <a:solidFill>
            <a:schemeClr val="tx1"/>
          </a:solidFill>
          <a:latin typeface="+mn-lt"/>
          <a:ea typeface="+mn-ea"/>
          <a:cs typeface="+mn-cs"/>
        </a:defRPr>
      </a:lvl2pPr>
      <a:lvl3pPr marL="578591" indent="-115717" algn="l" defTabSz="462872" rtl="0" eaLnBrk="1" latinLnBrk="0" hangingPunct="1">
        <a:spcBef>
          <a:spcPct val="20000"/>
        </a:spcBef>
        <a:buFont typeface="Arial" panose="020B0604020202020204" pitchFamily="34" charset="0"/>
        <a:buChar char="•"/>
        <a:defRPr sz="1216" kern="1200">
          <a:solidFill>
            <a:schemeClr val="tx1"/>
          </a:solidFill>
          <a:latin typeface="+mn-lt"/>
          <a:ea typeface="+mn-ea"/>
          <a:cs typeface="+mn-cs"/>
        </a:defRPr>
      </a:lvl3pPr>
      <a:lvl4pPr marL="81002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4pPr>
      <a:lvl5pPr marL="1041467"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5pPr>
      <a:lvl6pPr marL="127290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6pPr>
      <a:lvl7pPr marL="1504339"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7pPr>
      <a:lvl8pPr marL="1735774"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8pPr>
      <a:lvl9pPr marL="1967212" indent="-115717" algn="l" defTabSz="462872" rtl="0" eaLnBrk="1" latinLnBrk="0" hangingPunct="1">
        <a:spcBef>
          <a:spcPct val="20000"/>
        </a:spcBef>
        <a:buFont typeface="Arial" panose="020B0604020202020204" pitchFamily="34" charset="0"/>
        <a:buChar char="•"/>
        <a:defRPr sz="1012" kern="1200">
          <a:solidFill>
            <a:schemeClr val="tx1"/>
          </a:solidFill>
          <a:latin typeface="+mn-lt"/>
          <a:ea typeface="+mn-ea"/>
          <a:cs typeface="+mn-cs"/>
        </a:defRPr>
      </a:lvl9pPr>
    </p:bodyStyle>
    <p:otherStyle>
      <a:defPPr>
        <a:defRPr lang="en-US"/>
      </a:defPPr>
      <a:lvl1pPr marL="0" algn="l" defTabSz="462872" rtl="0" eaLnBrk="1" latinLnBrk="0" hangingPunct="1">
        <a:defRPr sz="912" kern="1200">
          <a:solidFill>
            <a:schemeClr val="tx1"/>
          </a:solidFill>
          <a:latin typeface="+mn-lt"/>
          <a:ea typeface="+mn-ea"/>
          <a:cs typeface="+mn-cs"/>
        </a:defRPr>
      </a:lvl1pPr>
      <a:lvl2pPr marL="231437" algn="l" defTabSz="462872" rtl="0" eaLnBrk="1" latinLnBrk="0" hangingPunct="1">
        <a:defRPr sz="912" kern="1200">
          <a:solidFill>
            <a:schemeClr val="tx1"/>
          </a:solidFill>
          <a:latin typeface="+mn-lt"/>
          <a:ea typeface="+mn-ea"/>
          <a:cs typeface="+mn-cs"/>
        </a:defRPr>
      </a:lvl2pPr>
      <a:lvl3pPr marL="462872" algn="l" defTabSz="462872" rtl="0" eaLnBrk="1" latinLnBrk="0" hangingPunct="1">
        <a:defRPr sz="912" kern="1200">
          <a:solidFill>
            <a:schemeClr val="tx1"/>
          </a:solidFill>
          <a:latin typeface="+mn-lt"/>
          <a:ea typeface="+mn-ea"/>
          <a:cs typeface="+mn-cs"/>
        </a:defRPr>
      </a:lvl3pPr>
      <a:lvl4pPr marL="694309" algn="l" defTabSz="462872" rtl="0" eaLnBrk="1" latinLnBrk="0" hangingPunct="1">
        <a:defRPr sz="912" kern="1200">
          <a:solidFill>
            <a:schemeClr val="tx1"/>
          </a:solidFill>
          <a:latin typeface="+mn-lt"/>
          <a:ea typeface="+mn-ea"/>
          <a:cs typeface="+mn-cs"/>
        </a:defRPr>
      </a:lvl4pPr>
      <a:lvl5pPr marL="925747" algn="l" defTabSz="462872" rtl="0" eaLnBrk="1" latinLnBrk="0" hangingPunct="1">
        <a:defRPr sz="912" kern="1200">
          <a:solidFill>
            <a:schemeClr val="tx1"/>
          </a:solidFill>
          <a:latin typeface="+mn-lt"/>
          <a:ea typeface="+mn-ea"/>
          <a:cs typeface="+mn-cs"/>
        </a:defRPr>
      </a:lvl5pPr>
      <a:lvl6pPr marL="1157183" algn="l" defTabSz="462872" rtl="0" eaLnBrk="1" latinLnBrk="0" hangingPunct="1">
        <a:defRPr sz="912" kern="1200">
          <a:solidFill>
            <a:schemeClr val="tx1"/>
          </a:solidFill>
          <a:latin typeface="+mn-lt"/>
          <a:ea typeface="+mn-ea"/>
          <a:cs typeface="+mn-cs"/>
        </a:defRPr>
      </a:lvl6pPr>
      <a:lvl7pPr marL="1388620" algn="l" defTabSz="462872" rtl="0" eaLnBrk="1" latinLnBrk="0" hangingPunct="1">
        <a:defRPr sz="912" kern="1200">
          <a:solidFill>
            <a:schemeClr val="tx1"/>
          </a:solidFill>
          <a:latin typeface="+mn-lt"/>
          <a:ea typeface="+mn-ea"/>
          <a:cs typeface="+mn-cs"/>
        </a:defRPr>
      </a:lvl7pPr>
      <a:lvl8pPr marL="1620056" algn="l" defTabSz="462872" rtl="0" eaLnBrk="1" latinLnBrk="0" hangingPunct="1">
        <a:defRPr sz="912" kern="1200">
          <a:solidFill>
            <a:schemeClr val="tx1"/>
          </a:solidFill>
          <a:latin typeface="+mn-lt"/>
          <a:ea typeface="+mn-ea"/>
          <a:cs typeface="+mn-cs"/>
        </a:defRPr>
      </a:lvl8pPr>
      <a:lvl9pPr marL="1851493" algn="l" defTabSz="462872" rtl="0" eaLnBrk="1" latinLnBrk="0" hangingPunct="1">
        <a:defRPr sz="91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410858"/>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617164" rtl="0" eaLnBrk="1" latinLnBrk="0" hangingPunct="1">
        <a:spcBef>
          <a:spcPct val="0"/>
        </a:spcBef>
        <a:buNone/>
        <a:defRPr sz="2969" kern="1200">
          <a:solidFill>
            <a:schemeClr val="tx1"/>
          </a:solidFill>
          <a:latin typeface="+mj-lt"/>
          <a:ea typeface="+mj-ea"/>
          <a:cs typeface="+mj-cs"/>
        </a:defRPr>
      </a:lvl1pPr>
    </p:titleStyle>
    <p:bodyStyle>
      <a:lvl1pPr marL="231437" indent="-231437" algn="l" defTabSz="617164"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1pPr>
      <a:lvl2pPr marL="501446" indent="-192865" algn="l" defTabSz="617164" rtl="0" eaLnBrk="1" latinLnBrk="0" hangingPunct="1">
        <a:spcBef>
          <a:spcPct val="20000"/>
        </a:spcBef>
        <a:buFont typeface="Arial" panose="020B0604020202020204" pitchFamily="34" charset="0"/>
        <a:buChar char="–"/>
        <a:defRPr sz="1889" kern="1200">
          <a:solidFill>
            <a:schemeClr val="tx1"/>
          </a:solidFill>
          <a:latin typeface="+mn-lt"/>
          <a:ea typeface="+mn-ea"/>
          <a:cs typeface="+mn-cs"/>
        </a:defRPr>
      </a:lvl2pPr>
      <a:lvl3pPr marL="771454" indent="-154290" algn="l" defTabSz="617164"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038"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4pPr>
      <a:lvl5pPr marL="1388622"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5pPr>
      <a:lvl6pPr marL="1697203"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6pPr>
      <a:lvl7pPr marL="200578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7pPr>
      <a:lvl8pPr marL="231436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8pPr>
      <a:lvl9pPr marL="2622948"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17164" rtl="0" eaLnBrk="1" latinLnBrk="0" hangingPunct="1">
        <a:defRPr sz="1216" kern="1200">
          <a:solidFill>
            <a:schemeClr val="tx1"/>
          </a:solidFill>
          <a:latin typeface="+mn-lt"/>
          <a:ea typeface="+mn-ea"/>
          <a:cs typeface="+mn-cs"/>
        </a:defRPr>
      </a:lvl1pPr>
      <a:lvl2pPr marL="308582" algn="l" defTabSz="617164" rtl="0" eaLnBrk="1" latinLnBrk="0" hangingPunct="1">
        <a:defRPr sz="1216" kern="1200">
          <a:solidFill>
            <a:schemeClr val="tx1"/>
          </a:solidFill>
          <a:latin typeface="+mn-lt"/>
          <a:ea typeface="+mn-ea"/>
          <a:cs typeface="+mn-cs"/>
        </a:defRPr>
      </a:lvl2pPr>
      <a:lvl3pPr marL="617164" algn="l" defTabSz="617164" rtl="0" eaLnBrk="1" latinLnBrk="0" hangingPunct="1">
        <a:defRPr sz="1216" kern="1200">
          <a:solidFill>
            <a:schemeClr val="tx1"/>
          </a:solidFill>
          <a:latin typeface="+mn-lt"/>
          <a:ea typeface="+mn-ea"/>
          <a:cs typeface="+mn-cs"/>
        </a:defRPr>
      </a:lvl3pPr>
      <a:lvl4pPr marL="925746" algn="l" defTabSz="617164" rtl="0" eaLnBrk="1" latinLnBrk="0" hangingPunct="1">
        <a:defRPr sz="1216" kern="1200">
          <a:solidFill>
            <a:schemeClr val="tx1"/>
          </a:solidFill>
          <a:latin typeface="+mn-lt"/>
          <a:ea typeface="+mn-ea"/>
          <a:cs typeface="+mn-cs"/>
        </a:defRPr>
      </a:lvl4pPr>
      <a:lvl5pPr marL="1234330" algn="l" defTabSz="617164" rtl="0" eaLnBrk="1" latinLnBrk="0" hangingPunct="1">
        <a:defRPr sz="1216" kern="1200">
          <a:solidFill>
            <a:schemeClr val="tx1"/>
          </a:solidFill>
          <a:latin typeface="+mn-lt"/>
          <a:ea typeface="+mn-ea"/>
          <a:cs typeface="+mn-cs"/>
        </a:defRPr>
      </a:lvl5pPr>
      <a:lvl6pPr marL="1542911" algn="l" defTabSz="617164" rtl="0" eaLnBrk="1" latinLnBrk="0" hangingPunct="1">
        <a:defRPr sz="1216" kern="1200">
          <a:solidFill>
            <a:schemeClr val="tx1"/>
          </a:solidFill>
          <a:latin typeface="+mn-lt"/>
          <a:ea typeface="+mn-ea"/>
          <a:cs typeface="+mn-cs"/>
        </a:defRPr>
      </a:lvl6pPr>
      <a:lvl7pPr marL="1851493" algn="l" defTabSz="617164" rtl="0" eaLnBrk="1" latinLnBrk="0" hangingPunct="1">
        <a:defRPr sz="1216" kern="1200">
          <a:solidFill>
            <a:schemeClr val="tx1"/>
          </a:solidFill>
          <a:latin typeface="+mn-lt"/>
          <a:ea typeface="+mn-ea"/>
          <a:cs typeface="+mn-cs"/>
        </a:defRPr>
      </a:lvl7pPr>
      <a:lvl8pPr marL="2160074" algn="l" defTabSz="617164" rtl="0" eaLnBrk="1" latinLnBrk="0" hangingPunct="1">
        <a:defRPr sz="1216" kern="1200">
          <a:solidFill>
            <a:schemeClr val="tx1"/>
          </a:solidFill>
          <a:latin typeface="+mn-lt"/>
          <a:ea typeface="+mn-ea"/>
          <a:cs typeface="+mn-cs"/>
        </a:defRPr>
      </a:lvl8pPr>
      <a:lvl9pPr marL="2468658" algn="l" defTabSz="617164" rtl="0" eaLnBrk="1" latinLnBrk="0" hangingPunct="1">
        <a:defRPr sz="121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83760"/>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617164" rtl="0" eaLnBrk="1" latinLnBrk="0" hangingPunct="1">
        <a:spcBef>
          <a:spcPct val="0"/>
        </a:spcBef>
        <a:buNone/>
        <a:defRPr sz="2969" kern="1200">
          <a:solidFill>
            <a:schemeClr val="tx1"/>
          </a:solidFill>
          <a:latin typeface="+mj-lt"/>
          <a:ea typeface="+mj-ea"/>
          <a:cs typeface="+mj-cs"/>
        </a:defRPr>
      </a:lvl1pPr>
    </p:titleStyle>
    <p:bodyStyle>
      <a:lvl1pPr marL="231437" indent="-231437" algn="l" defTabSz="617164" rtl="0" eaLnBrk="1" latinLnBrk="0" hangingPunct="1">
        <a:spcBef>
          <a:spcPct val="20000"/>
        </a:spcBef>
        <a:buFont typeface="Arial" panose="020B0604020202020204" pitchFamily="34" charset="0"/>
        <a:buChar char="•"/>
        <a:defRPr sz="2160" kern="1200">
          <a:solidFill>
            <a:schemeClr val="tx1"/>
          </a:solidFill>
          <a:latin typeface="+mn-lt"/>
          <a:ea typeface="+mn-ea"/>
          <a:cs typeface="+mn-cs"/>
        </a:defRPr>
      </a:lvl1pPr>
      <a:lvl2pPr marL="501446" indent="-192865" algn="l" defTabSz="617164" rtl="0" eaLnBrk="1" latinLnBrk="0" hangingPunct="1">
        <a:spcBef>
          <a:spcPct val="20000"/>
        </a:spcBef>
        <a:buFont typeface="Arial" panose="020B0604020202020204" pitchFamily="34" charset="0"/>
        <a:buChar char="–"/>
        <a:defRPr sz="1889" kern="1200">
          <a:solidFill>
            <a:schemeClr val="tx1"/>
          </a:solidFill>
          <a:latin typeface="+mn-lt"/>
          <a:ea typeface="+mn-ea"/>
          <a:cs typeface="+mn-cs"/>
        </a:defRPr>
      </a:lvl2pPr>
      <a:lvl3pPr marL="771454" indent="-154290" algn="l" defTabSz="617164"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038"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4pPr>
      <a:lvl5pPr marL="1388622"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5pPr>
      <a:lvl6pPr marL="1697203"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6pPr>
      <a:lvl7pPr marL="200578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7pPr>
      <a:lvl8pPr marL="231436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8pPr>
      <a:lvl9pPr marL="2622948"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17164" rtl="0" eaLnBrk="1" latinLnBrk="0" hangingPunct="1">
        <a:defRPr sz="1216" kern="1200">
          <a:solidFill>
            <a:schemeClr val="tx1"/>
          </a:solidFill>
          <a:latin typeface="+mn-lt"/>
          <a:ea typeface="+mn-ea"/>
          <a:cs typeface="+mn-cs"/>
        </a:defRPr>
      </a:lvl1pPr>
      <a:lvl2pPr marL="308582" algn="l" defTabSz="617164" rtl="0" eaLnBrk="1" latinLnBrk="0" hangingPunct="1">
        <a:defRPr sz="1216" kern="1200">
          <a:solidFill>
            <a:schemeClr val="tx1"/>
          </a:solidFill>
          <a:latin typeface="+mn-lt"/>
          <a:ea typeface="+mn-ea"/>
          <a:cs typeface="+mn-cs"/>
        </a:defRPr>
      </a:lvl2pPr>
      <a:lvl3pPr marL="617164" algn="l" defTabSz="617164" rtl="0" eaLnBrk="1" latinLnBrk="0" hangingPunct="1">
        <a:defRPr sz="1216" kern="1200">
          <a:solidFill>
            <a:schemeClr val="tx1"/>
          </a:solidFill>
          <a:latin typeface="+mn-lt"/>
          <a:ea typeface="+mn-ea"/>
          <a:cs typeface="+mn-cs"/>
        </a:defRPr>
      </a:lvl3pPr>
      <a:lvl4pPr marL="925746" algn="l" defTabSz="617164" rtl="0" eaLnBrk="1" latinLnBrk="0" hangingPunct="1">
        <a:defRPr sz="1216" kern="1200">
          <a:solidFill>
            <a:schemeClr val="tx1"/>
          </a:solidFill>
          <a:latin typeface="+mn-lt"/>
          <a:ea typeface="+mn-ea"/>
          <a:cs typeface="+mn-cs"/>
        </a:defRPr>
      </a:lvl4pPr>
      <a:lvl5pPr marL="1234330" algn="l" defTabSz="617164" rtl="0" eaLnBrk="1" latinLnBrk="0" hangingPunct="1">
        <a:defRPr sz="1216" kern="1200">
          <a:solidFill>
            <a:schemeClr val="tx1"/>
          </a:solidFill>
          <a:latin typeface="+mn-lt"/>
          <a:ea typeface="+mn-ea"/>
          <a:cs typeface="+mn-cs"/>
        </a:defRPr>
      </a:lvl5pPr>
      <a:lvl6pPr marL="1542911" algn="l" defTabSz="617164" rtl="0" eaLnBrk="1" latinLnBrk="0" hangingPunct="1">
        <a:defRPr sz="1216" kern="1200">
          <a:solidFill>
            <a:schemeClr val="tx1"/>
          </a:solidFill>
          <a:latin typeface="+mn-lt"/>
          <a:ea typeface="+mn-ea"/>
          <a:cs typeface="+mn-cs"/>
        </a:defRPr>
      </a:lvl6pPr>
      <a:lvl7pPr marL="1851493" algn="l" defTabSz="617164" rtl="0" eaLnBrk="1" latinLnBrk="0" hangingPunct="1">
        <a:defRPr sz="1216" kern="1200">
          <a:solidFill>
            <a:schemeClr val="tx1"/>
          </a:solidFill>
          <a:latin typeface="+mn-lt"/>
          <a:ea typeface="+mn-ea"/>
          <a:cs typeface="+mn-cs"/>
        </a:defRPr>
      </a:lvl7pPr>
      <a:lvl8pPr marL="2160074" algn="l" defTabSz="617164" rtl="0" eaLnBrk="1" latinLnBrk="0" hangingPunct="1">
        <a:defRPr sz="1216" kern="1200">
          <a:solidFill>
            <a:schemeClr val="tx1"/>
          </a:solidFill>
          <a:latin typeface="+mn-lt"/>
          <a:ea typeface="+mn-ea"/>
          <a:cs typeface="+mn-cs"/>
        </a:defRPr>
      </a:lvl8pPr>
      <a:lvl9pPr marL="2468658" algn="l" defTabSz="617164" rtl="0" eaLnBrk="1" latinLnBrk="0" hangingPunct="1">
        <a:defRPr sz="1216"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7430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617164" rtl="0" eaLnBrk="1" latinLnBrk="0" hangingPunct="1">
        <a:spcBef>
          <a:spcPct val="0"/>
        </a:spcBef>
        <a:buNone/>
        <a:defRPr sz="2429" kern="1200">
          <a:solidFill>
            <a:schemeClr val="tx1"/>
          </a:solidFill>
          <a:latin typeface="Arial" panose="020B0604020202020204" pitchFamily="34" charset="0"/>
          <a:ea typeface="+mj-ea"/>
          <a:cs typeface="Arial" panose="020B0604020202020204" pitchFamily="34" charset="0"/>
        </a:defRPr>
      </a:lvl1pPr>
    </p:titleStyle>
    <p:bodyStyle>
      <a:lvl1pPr marL="231437" indent="-231437" algn="l" defTabSz="617164" rtl="0" eaLnBrk="1" latinLnBrk="0" hangingPunct="1">
        <a:spcBef>
          <a:spcPct val="20000"/>
        </a:spcBef>
        <a:buFont typeface="Symbol" panose="05050102010706020507" pitchFamily="18" charset="2"/>
        <a:buChar char=""/>
        <a:defRPr sz="1756" kern="1200">
          <a:solidFill>
            <a:schemeClr val="tx1"/>
          </a:solidFill>
          <a:latin typeface="Arial" panose="020B0604020202020204" pitchFamily="34" charset="0"/>
          <a:ea typeface="+mn-ea"/>
          <a:cs typeface="Arial" panose="020B0604020202020204" pitchFamily="34" charset="0"/>
        </a:defRPr>
      </a:lvl1pPr>
      <a:lvl2pPr marL="501446" indent="-192865"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2pPr>
      <a:lvl3pPr marL="771454" indent="-154290"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3pPr>
      <a:lvl4pPr marL="1080038" indent="-154290"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4pPr>
      <a:lvl5pPr marL="1388622" indent="-154290" algn="l" defTabSz="617164" rtl="0" eaLnBrk="1" latinLnBrk="0" hangingPunct="1">
        <a:spcBef>
          <a:spcPct val="20000"/>
        </a:spcBef>
        <a:buFont typeface="Arial" panose="020B0604020202020204" pitchFamily="34" charset="0"/>
        <a:buChar char="»"/>
        <a:defRPr sz="1756" kern="1200">
          <a:solidFill>
            <a:schemeClr val="tx1"/>
          </a:solidFill>
          <a:latin typeface="Arial" panose="020B0604020202020204" pitchFamily="34" charset="0"/>
          <a:ea typeface="+mn-ea"/>
          <a:cs typeface="Arial" panose="020B0604020202020204" pitchFamily="34" charset="0"/>
        </a:defRPr>
      </a:lvl5pPr>
      <a:lvl6pPr marL="1697203"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6pPr>
      <a:lvl7pPr marL="200578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7pPr>
      <a:lvl8pPr marL="2314366"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8pPr>
      <a:lvl9pPr marL="2622948" indent="-154290" algn="l" defTabSz="617164" rtl="0" eaLnBrk="1" latinLnBrk="0" hangingPunct="1">
        <a:spcBef>
          <a:spcPct val="20000"/>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17164" rtl="0" eaLnBrk="1" latinLnBrk="0" hangingPunct="1">
        <a:defRPr sz="1216" kern="1200">
          <a:solidFill>
            <a:schemeClr val="tx1"/>
          </a:solidFill>
          <a:latin typeface="+mn-lt"/>
          <a:ea typeface="+mn-ea"/>
          <a:cs typeface="+mn-cs"/>
        </a:defRPr>
      </a:lvl1pPr>
      <a:lvl2pPr marL="308582" algn="l" defTabSz="617164" rtl="0" eaLnBrk="1" latinLnBrk="0" hangingPunct="1">
        <a:defRPr sz="1216" kern="1200">
          <a:solidFill>
            <a:schemeClr val="tx1"/>
          </a:solidFill>
          <a:latin typeface="+mn-lt"/>
          <a:ea typeface="+mn-ea"/>
          <a:cs typeface="+mn-cs"/>
        </a:defRPr>
      </a:lvl2pPr>
      <a:lvl3pPr marL="617164" algn="l" defTabSz="617164" rtl="0" eaLnBrk="1" latinLnBrk="0" hangingPunct="1">
        <a:defRPr sz="1216" kern="1200">
          <a:solidFill>
            <a:schemeClr val="tx1"/>
          </a:solidFill>
          <a:latin typeface="+mn-lt"/>
          <a:ea typeface="+mn-ea"/>
          <a:cs typeface="+mn-cs"/>
        </a:defRPr>
      </a:lvl3pPr>
      <a:lvl4pPr marL="925746" algn="l" defTabSz="617164" rtl="0" eaLnBrk="1" latinLnBrk="0" hangingPunct="1">
        <a:defRPr sz="1216" kern="1200">
          <a:solidFill>
            <a:schemeClr val="tx1"/>
          </a:solidFill>
          <a:latin typeface="+mn-lt"/>
          <a:ea typeface="+mn-ea"/>
          <a:cs typeface="+mn-cs"/>
        </a:defRPr>
      </a:lvl4pPr>
      <a:lvl5pPr marL="1234330" algn="l" defTabSz="617164" rtl="0" eaLnBrk="1" latinLnBrk="0" hangingPunct="1">
        <a:defRPr sz="1216" kern="1200">
          <a:solidFill>
            <a:schemeClr val="tx1"/>
          </a:solidFill>
          <a:latin typeface="+mn-lt"/>
          <a:ea typeface="+mn-ea"/>
          <a:cs typeface="+mn-cs"/>
        </a:defRPr>
      </a:lvl5pPr>
      <a:lvl6pPr marL="1542911" algn="l" defTabSz="617164" rtl="0" eaLnBrk="1" latinLnBrk="0" hangingPunct="1">
        <a:defRPr sz="1216" kern="1200">
          <a:solidFill>
            <a:schemeClr val="tx1"/>
          </a:solidFill>
          <a:latin typeface="+mn-lt"/>
          <a:ea typeface="+mn-ea"/>
          <a:cs typeface="+mn-cs"/>
        </a:defRPr>
      </a:lvl6pPr>
      <a:lvl7pPr marL="1851493" algn="l" defTabSz="617164" rtl="0" eaLnBrk="1" latinLnBrk="0" hangingPunct="1">
        <a:defRPr sz="1216" kern="1200">
          <a:solidFill>
            <a:schemeClr val="tx1"/>
          </a:solidFill>
          <a:latin typeface="+mn-lt"/>
          <a:ea typeface="+mn-ea"/>
          <a:cs typeface="+mn-cs"/>
        </a:defRPr>
      </a:lvl7pPr>
      <a:lvl8pPr marL="2160074" algn="l" defTabSz="617164" rtl="0" eaLnBrk="1" latinLnBrk="0" hangingPunct="1">
        <a:defRPr sz="1216" kern="1200">
          <a:solidFill>
            <a:schemeClr val="tx1"/>
          </a:solidFill>
          <a:latin typeface="+mn-lt"/>
          <a:ea typeface="+mn-ea"/>
          <a:cs typeface="+mn-cs"/>
        </a:defRPr>
      </a:lvl8pPr>
      <a:lvl9pPr marL="2468658" algn="l" defTabSz="617164" rtl="0" eaLnBrk="1" latinLnBrk="0" hangingPunct="1">
        <a:defRPr sz="12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tail-week.com/" TargetMode="External"/><Relationship Id="rId2" Type="http://schemas.openxmlformats.org/officeDocument/2006/relationships/hyperlink" Target="https://www.gov.scot/publications/getting-right-change-retail-strategy-scotland/documents/" TargetMode="External"/><Relationship Id="rId1" Type="http://schemas.openxmlformats.org/officeDocument/2006/relationships/slideLayout" Target="../slideLayouts/slideLayout7.xml"/><Relationship Id="rId5" Type="http://schemas.openxmlformats.org/officeDocument/2006/relationships/hyperlink" Target="https://www.ons.gov.uk/businessindustryandtrade/retailindustry" TargetMode="External"/><Relationship Id="rId4" Type="http://schemas.openxmlformats.org/officeDocument/2006/relationships/hyperlink" Target="https://www.retailgazette.co.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www.eventsbase.co.uk/" TargetMode="External"/><Relationship Id="rId7" Type="http://schemas.openxmlformats.org/officeDocument/2006/relationships/hyperlink" Target="https://www.sqasolar.org.uk/mini/33449.html"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ushare.education/Ushare/Home" TargetMode="External"/><Relationship Id="rId5" Type="http://schemas.openxmlformats.org/officeDocument/2006/relationships/hyperlink" Target="https://www.visitscotland.org/events/industry-events/webinars-training" TargetMode="External"/><Relationship Id="rId4" Type="http://schemas.openxmlformats.org/officeDocument/2006/relationships/hyperlink" Target="https://www.visitscotland.org/events/advice-materials/management-gui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raig.mcdonald@sqa.org.uk" TargetMode="External"/><Relationship Id="rId2" Type="http://schemas.openxmlformats.org/officeDocument/2006/relationships/hyperlink" Target="mailto:christine.keenan@sqa.org.uk" TargetMode="External"/><Relationship Id="rId1" Type="http://schemas.openxmlformats.org/officeDocument/2006/relationships/slideLayout" Target="../slideLayouts/slideLayout2.xml"/><Relationship Id="rId5" Type="http://schemas.openxmlformats.org/officeDocument/2006/relationships/hyperlink" Target="mailto:kirsty.mitchell@sqa.org.uk" TargetMode="External"/><Relationship Id="rId4" Type="http://schemas.openxmlformats.org/officeDocument/2006/relationships/hyperlink" Target="mailto:gail.english@sqa.org.uk"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mailto:theresa.mcgowan@sqa.org.uk"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910544"/>
            <a:ext cx="7886700" cy="2937926"/>
          </a:xfrm>
        </p:spPr>
        <p:txBody>
          <a:bodyPr/>
          <a:lstStyle/>
          <a:p>
            <a:pPr algn="l"/>
            <a:r>
              <a:rPr lang="en-GB" dirty="0"/>
              <a:t>Information Session – Skills for Work Retailing/NPAs in Events/NPAs in Customer Service</a:t>
            </a:r>
            <a:br>
              <a:rPr lang="en-GB" dirty="0"/>
            </a:br>
            <a:r>
              <a:rPr lang="en-GB" dirty="0"/>
              <a:t>- 9 June 2022 4.30 – 6.00pm</a:t>
            </a:r>
          </a:p>
        </p:txBody>
      </p:sp>
    </p:spTree>
    <p:extLst>
      <p:ext uri="{BB962C8B-B14F-4D97-AF65-F5344CB8AC3E}">
        <p14:creationId xmlns:p14="http://schemas.microsoft.com/office/powerpoint/2010/main" val="78948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A556-DDDD-4CE1-97C3-C7F7B061B773}"/>
              </a:ext>
            </a:extLst>
          </p:cNvPr>
          <p:cNvSpPr>
            <a:spLocks noGrp="1"/>
          </p:cNvSpPr>
          <p:nvPr>
            <p:ph type="title"/>
          </p:nvPr>
        </p:nvSpPr>
        <p:spPr>
          <a:xfrm>
            <a:off x="2152650" y="365760"/>
            <a:ext cx="7886700" cy="903000"/>
          </a:xfrm>
        </p:spPr>
        <p:txBody>
          <a:bodyPr/>
          <a:lstStyle/>
          <a:p>
            <a:r>
              <a:rPr lang="en-GB" dirty="0"/>
              <a:t>Approval Status</a:t>
            </a:r>
          </a:p>
        </p:txBody>
      </p:sp>
      <p:sp>
        <p:nvSpPr>
          <p:cNvPr id="3" name="Text Placeholder 2">
            <a:extLst>
              <a:ext uri="{FF2B5EF4-FFF2-40B4-BE49-F238E27FC236}">
                <a16:creationId xmlns:a16="http://schemas.microsoft.com/office/drawing/2014/main" id="{E2D2F657-3F85-40D0-8E52-68CD4B5099ED}"/>
              </a:ext>
            </a:extLst>
          </p:cNvPr>
          <p:cNvSpPr>
            <a:spLocks noGrp="1"/>
          </p:cNvSpPr>
          <p:nvPr>
            <p:ph type="body" sz="quarter" idx="10"/>
          </p:nvPr>
        </p:nvSpPr>
        <p:spPr>
          <a:xfrm>
            <a:off x="1689111" y="1095941"/>
            <a:ext cx="8350240" cy="4925347"/>
          </a:xfrm>
        </p:spPr>
        <p:txBody>
          <a:bodyPr/>
          <a:lstStyle/>
          <a:p>
            <a:r>
              <a:rPr lang="en-GB" sz="2160" b="1" u="sng" dirty="0"/>
              <a:t>SfW Retailing – available at SCQF Level 5</a:t>
            </a:r>
          </a:p>
          <a:p>
            <a:pPr lvl="1"/>
            <a:r>
              <a:rPr lang="en-GB" dirty="0"/>
              <a:t>Course and units are auto approved</a:t>
            </a:r>
          </a:p>
          <a:p>
            <a:r>
              <a:rPr lang="en-GB" sz="2160" b="1" u="sng" dirty="0"/>
              <a:t>NPA Customer Service – available at SCQF Levels 4, 5 &amp; 6</a:t>
            </a:r>
          </a:p>
          <a:p>
            <a:pPr lvl="1"/>
            <a:r>
              <a:rPr lang="en-GB" sz="1920" dirty="0"/>
              <a:t>Units are all auto approved, for approval contact the Local Regional Manager through the SQA Co-Ordinator</a:t>
            </a:r>
          </a:p>
          <a:p>
            <a:r>
              <a:rPr lang="en-GB" sz="2160" b="1" u="sng" dirty="0"/>
              <a:t>NPA Events- available at SCQF Level 4 &amp; 6</a:t>
            </a:r>
          </a:p>
          <a:p>
            <a:pPr marL="514303" lvl="2" indent="0">
              <a:buNone/>
            </a:pPr>
            <a:r>
              <a:rPr lang="en-GB" b="1" u="sng" dirty="0"/>
              <a:t>NPA and following units are not auto approved: </a:t>
            </a:r>
          </a:p>
          <a:p>
            <a:pPr lvl="2"/>
            <a:r>
              <a:rPr lang="en-GB" sz="1720" dirty="0">
                <a:latin typeface="Verdana" panose="020B0604030504040204" pitchFamily="34" charset="0"/>
              </a:rPr>
              <a:t>Assist with an Event (F5FJ 10) </a:t>
            </a:r>
            <a:r>
              <a:rPr lang="en-GB" sz="1440" b="1" dirty="0">
                <a:latin typeface="Verdana" panose="020B0604030504040204" pitchFamily="34" charset="0"/>
              </a:rPr>
              <a:t>Level 4</a:t>
            </a:r>
          </a:p>
          <a:p>
            <a:pPr marL="771457" lvl="3" indent="0">
              <a:buNone/>
            </a:pPr>
            <a:r>
              <a:rPr lang="en-GB" sz="1519" b="1" dirty="0">
                <a:latin typeface="Verdana" panose="020B0604030504040204" pitchFamily="34" charset="0"/>
              </a:rPr>
              <a:t>Level 6</a:t>
            </a:r>
          </a:p>
          <a:p>
            <a:pPr lvl="2"/>
            <a:r>
              <a:rPr lang="en-GB" sz="1720" dirty="0">
                <a:latin typeface="Verdana" panose="020B0604030504040204" pitchFamily="34" charset="0"/>
              </a:rPr>
              <a:t>Events Costing: An Introduction (FN3A 11) </a:t>
            </a:r>
          </a:p>
          <a:p>
            <a:pPr lvl="2"/>
            <a:r>
              <a:rPr lang="en-GB" sz="1720" dirty="0">
                <a:latin typeface="Verdana" panose="020B0604030504040204" pitchFamily="34" charset="0"/>
              </a:rPr>
              <a:t>Corporate Events: An Introduction (HJ2X 46)</a:t>
            </a:r>
          </a:p>
          <a:p>
            <a:pPr lvl="2"/>
            <a:r>
              <a:rPr lang="en-GB" sz="1720" dirty="0">
                <a:latin typeface="Verdana" panose="020B0604030504040204" pitchFamily="34" charset="0"/>
              </a:rPr>
              <a:t>Marketing in Travel and Tourism: An Introduction (DM4R 12</a:t>
            </a:r>
            <a:r>
              <a:rPr lang="en-GB" b="0" i="0" dirty="0">
                <a:effectLst/>
                <a:latin typeface="Verdana" panose="020B0604030504040204" pitchFamily="34" charset="0"/>
              </a:rPr>
              <a:t>)</a:t>
            </a:r>
            <a:endParaRPr lang="en-GB" dirty="0"/>
          </a:p>
          <a:p>
            <a:endParaRPr lang="en-GB" dirty="0"/>
          </a:p>
          <a:p>
            <a:pPr lvl="1"/>
            <a:endParaRPr lang="en-GB" dirty="0"/>
          </a:p>
        </p:txBody>
      </p:sp>
    </p:spTree>
    <p:extLst>
      <p:ext uri="{BB962C8B-B14F-4D97-AF65-F5344CB8AC3E}">
        <p14:creationId xmlns:p14="http://schemas.microsoft.com/office/powerpoint/2010/main" val="289880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760"/>
            <a:ext cx="7886700" cy="989410"/>
          </a:xfrm>
        </p:spPr>
        <p:txBody>
          <a:bodyPr/>
          <a:lstStyle/>
          <a:p>
            <a:r>
              <a:rPr lang="en-GB" dirty="0"/>
              <a:t>Support in Delivery</a:t>
            </a:r>
            <a:br>
              <a:rPr lang="en-GB" dirty="0"/>
            </a:br>
            <a:br>
              <a:rPr lang="en-GB" dirty="0"/>
            </a:br>
            <a:br>
              <a:rPr lang="en-GB" dirty="0"/>
            </a:br>
            <a:endParaRPr lang="en-GB" dirty="0"/>
          </a:p>
        </p:txBody>
      </p:sp>
      <p:sp>
        <p:nvSpPr>
          <p:cNvPr id="3" name="Text Placeholder 2"/>
          <p:cNvSpPr>
            <a:spLocks noGrp="1"/>
          </p:cNvSpPr>
          <p:nvPr>
            <p:ph type="body" sz="quarter" idx="10"/>
          </p:nvPr>
        </p:nvSpPr>
        <p:spPr>
          <a:xfrm>
            <a:off x="2152650" y="1441579"/>
            <a:ext cx="7543750" cy="4320480"/>
          </a:xfrm>
        </p:spPr>
        <p:txBody>
          <a:bodyPr/>
          <a:lstStyle/>
          <a:p>
            <a:pPr marL="308594" indent="-308594" defTabSz="822919" fontAlgn="base">
              <a:spcAft>
                <a:spcPct val="0"/>
              </a:spcAft>
              <a:buClr>
                <a:srgbClr val="FFFFFF"/>
              </a:buClr>
              <a:buFont typeface="Wingdings" pitchFamily="2" charset="2"/>
              <a:buChar char="w"/>
              <a:defRPr/>
            </a:pPr>
            <a:r>
              <a:rPr lang="en-GB" b="1" kern="0" dirty="0">
                <a:solidFill>
                  <a:srgbClr val="FFFFFF"/>
                </a:solidFill>
                <a:latin typeface="Arial"/>
              </a:rPr>
              <a:t>Partnerships</a:t>
            </a:r>
          </a:p>
          <a:p>
            <a:pPr marL="533603" lvl="1" indent="-308594" defTabSz="822919" fontAlgn="base">
              <a:spcAft>
                <a:spcPct val="0"/>
              </a:spcAft>
              <a:buClr>
                <a:srgbClr val="FFFFFF"/>
              </a:buClr>
              <a:buFont typeface="Wingdings" pitchFamily="2" charset="2"/>
              <a:buChar char="w"/>
              <a:defRPr/>
            </a:pPr>
            <a:r>
              <a:rPr lang="en-GB" kern="0" dirty="0">
                <a:solidFill>
                  <a:srgbClr val="FFFFFF"/>
                </a:solidFill>
                <a:latin typeface="Arial"/>
              </a:rPr>
              <a:t>DYW groups </a:t>
            </a:r>
          </a:p>
          <a:p>
            <a:pPr marL="533603" lvl="1" indent="-308594" defTabSz="822919" fontAlgn="base">
              <a:spcAft>
                <a:spcPct val="0"/>
              </a:spcAft>
              <a:buClr>
                <a:srgbClr val="FFFFFF"/>
              </a:buClr>
              <a:buFont typeface="Wingdings" pitchFamily="2" charset="2"/>
              <a:buChar char="w"/>
              <a:defRPr/>
            </a:pPr>
            <a:r>
              <a:rPr lang="en-GB" kern="0" dirty="0">
                <a:solidFill>
                  <a:srgbClr val="FFFFFF"/>
                </a:solidFill>
                <a:latin typeface="Arial"/>
              </a:rPr>
              <a:t>School College Partnerships</a:t>
            </a:r>
          </a:p>
          <a:p>
            <a:pPr marL="533603" lvl="1" indent="-308594" defTabSz="822919" fontAlgn="base">
              <a:spcAft>
                <a:spcPct val="0"/>
              </a:spcAft>
              <a:buClr>
                <a:srgbClr val="FFFFFF"/>
              </a:buClr>
              <a:buFont typeface="Wingdings" pitchFamily="2" charset="2"/>
              <a:buChar char="w"/>
              <a:defRPr/>
            </a:pPr>
            <a:r>
              <a:rPr lang="en-GB" kern="0" dirty="0">
                <a:solidFill>
                  <a:srgbClr val="FFFFFF"/>
                </a:solidFill>
                <a:latin typeface="Arial"/>
              </a:rPr>
              <a:t>Marketplace</a:t>
            </a:r>
          </a:p>
          <a:p>
            <a:pPr marL="758609" lvl="2" indent="-308594" defTabSz="822919" fontAlgn="base">
              <a:spcAft>
                <a:spcPct val="0"/>
              </a:spcAft>
              <a:buClr>
                <a:srgbClr val="FFFFFF"/>
              </a:buClr>
              <a:buFont typeface="Wingdings" pitchFamily="2" charset="2"/>
              <a:buChar char="w"/>
              <a:defRPr/>
            </a:pPr>
            <a:r>
              <a:rPr lang="en-GB" kern="0" dirty="0">
                <a:solidFill>
                  <a:srgbClr val="FFFFFF"/>
                </a:solidFill>
                <a:latin typeface="Arial"/>
              </a:rPr>
              <a:t>https://www.myworldofwork.co.uk/marketplace</a:t>
            </a:r>
          </a:p>
          <a:p>
            <a:pPr marL="1015763" lvl="3" indent="-308594" defTabSz="822919" fontAlgn="base">
              <a:spcAft>
                <a:spcPct val="0"/>
              </a:spcAft>
              <a:buClr>
                <a:srgbClr val="FFFFFF"/>
              </a:buClr>
              <a:buFont typeface="Wingdings" pitchFamily="2" charset="2"/>
              <a:buChar char="w"/>
              <a:defRPr/>
            </a:pPr>
            <a:r>
              <a:rPr lang="en-GB" kern="0" dirty="0">
                <a:solidFill>
                  <a:srgbClr val="FFFFFF"/>
                </a:solidFill>
                <a:latin typeface="Arial"/>
              </a:rPr>
              <a:t>connecting School, College and Business</a:t>
            </a:r>
          </a:p>
          <a:p>
            <a:pPr marL="533603" lvl="1" indent="-308594" defTabSz="822919" fontAlgn="base">
              <a:spcAft>
                <a:spcPct val="0"/>
              </a:spcAft>
              <a:buClr>
                <a:srgbClr val="FFFFFF"/>
              </a:buClr>
              <a:buFont typeface="Wingdings" pitchFamily="2" charset="2"/>
              <a:buChar char="w"/>
              <a:defRPr/>
            </a:pPr>
            <a:r>
              <a:rPr lang="en-GB" kern="0" dirty="0">
                <a:solidFill>
                  <a:srgbClr val="FFFFFF"/>
                </a:solidFill>
                <a:latin typeface="Arial"/>
              </a:rPr>
              <a:t>Partnership Agreements – with responsibilities</a:t>
            </a:r>
          </a:p>
          <a:p>
            <a:pPr marL="308594" indent="-308594" defTabSz="822919" fontAlgn="base">
              <a:spcAft>
                <a:spcPct val="0"/>
              </a:spcAft>
              <a:buClr>
                <a:srgbClr val="FFFFFF"/>
              </a:buClr>
              <a:buFont typeface="Wingdings" pitchFamily="2" charset="2"/>
              <a:buChar char="w"/>
              <a:defRPr/>
            </a:pPr>
            <a:r>
              <a:rPr lang="en-GB" b="1" kern="0" dirty="0">
                <a:solidFill>
                  <a:srgbClr val="FFFFFF"/>
                </a:solidFill>
                <a:latin typeface="Arial"/>
              </a:rPr>
              <a:t>Other Delivering Centres</a:t>
            </a:r>
          </a:p>
          <a:p>
            <a:pPr marL="533603" lvl="1" indent="-308594" defTabSz="822919" fontAlgn="base">
              <a:spcAft>
                <a:spcPct val="0"/>
              </a:spcAft>
              <a:buClr>
                <a:srgbClr val="FFFFFF"/>
              </a:buClr>
              <a:buFont typeface="Wingdings" pitchFamily="2" charset="2"/>
              <a:buChar char="w"/>
              <a:defRPr/>
            </a:pPr>
            <a:r>
              <a:rPr lang="en-GB" kern="0" dirty="0">
                <a:solidFill>
                  <a:srgbClr val="FFFFFF"/>
                </a:solidFill>
                <a:latin typeface="Arial"/>
              </a:rPr>
              <a:t>Regional Managers can refer you to other Schools that are delivering </a:t>
            </a:r>
          </a:p>
          <a:p>
            <a:pPr marL="308594" indent="-308594" defTabSz="822919" fontAlgn="base">
              <a:spcAft>
                <a:spcPct val="0"/>
              </a:spcAft>
              <a:buClr>
                <a:srgbClr val="FFFFFF"/>
              </a:buClr>
              <a:buFont typeface="Wingdings" pitchFamily="2" charset="2"/>
              <a:buChar char="w"/>
              <a:defRPr/>
            </a:pPr>
            <a:r>
              <a:rPr lang="en-GB" b="1" kern="0" dirty="0" err="1">
                <a:solidFill>
                  <a:srgbClr val="FFFFFF"/>
                </a:solidFill>
                <a:latin typeface="Arial"/>
              </a:rPr>
              <a:t>Ushare</a:t>
            </a:r>
            <a:endParaRPr lang="en-GB" b="1" kern="0" dirty="0">
              <a:solidFill>
                <a:srgbClr val="FFFFFF"/>
              </a:solidFill>
              <a:latin typeface="Arial"/>
            </a:endParaRPr>
          </a:p>
          <a:p>
            <a:pPr marL="308594" indent="-308594" defTabSz="822919" fontAlgn="base">
              <a:spcAft>
                <a:spcPct val="0"/>
              </a:spcAft>
              <a:buClr>
                <a:srgbClr val="FFFFFF"/>
              </a:buClr>
              <a:buFont typeface="Wingdings" pitchFamily="2" charset="2"/>
              <a:buChar char="w"/>
              <a:defRPr/>
            </a:pPr>
            <a:r>
              <a:rPr lang="en-GB" dirty="0"/>
              <a:t>https://ushare.education/Ushare/Home</a:t>
            </a:r>
          </a:p>
        </p:txBody>
      </p:sp>
    </p:spTree>
    <p:extLst>
      <p:ext uri="{BB962C8B-B14F-4D97-AF65-F5344CB8AC3E}">
        <p14:creationId xmlns:p14="http://schemas.microsoft.com/office/powerpoint/2010/main" val="417758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C779 75 Skills for Work: Retailing National 5 (SCQF level 5) </a:t>
            </a:r>
            <a:br>
              <a:rPr lang="en-GB" dirty="0"/>
            </a:br>
            <a:r>
              <a:rPr lang="en-GB" dirty="0"/>
              <a:t>Morag Doig – Qualifications Verifier</a:t>
            </a:r>
          </a:p>
        </p:txBody>
      </p:sp>
    </p:spTree>
    <p:extLst>
      <p:ext uri="{BB962C8B-B14F-4D97-AF65-F5344CB8AC3E}">
        <p14:creationId xmlns:p14="http://schemas.microsoft.com/office/powerpoint/2010/main" val="1974775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A8C83A7-8E83-4BD8-B5E0-CB27F1852765}"/>
              </a:ext>
            </a:extLst>
          </p:cNvPr>
          <p:cNvSpPr txBox="1">
            <a:spLocks/>
          </p:cNvSpPr>
          <p:nvPr/>
        </p:nvSpPr>
        <p:spPr>
          <a:xfrm>
            <a:off x="2034749" y="2478494"/>
            <a:ext cx="8554550" cy="3974842"/>
          </a:xfrm>
          <a:prstGeom prst="rect">
            <a:avLst/>
          </a:prstGeom>
        </p:spPr>
        <p:txBody>
          <a:bodyPr/>
          <a:lstStyle>
            <a:lvl1pPr marL="144648" indent="-144648" algn="l" defTabSz="385727"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313404" indent="-120541" algn="l" defTabSz="385727" rtl="0" eaLnBrk="1" latinLnBrk="0" hangingPunct="1">
              <a:spcBef>
                <a:spcPct val="20000"/>
              </a:spcBef>
              <a:buFont typeface="Arial" panose="020B0604020202020204" pitchFamily="34" charset="0"/>
              <a:buChar char="–"/>
              <a:defRPr sz="1181" kern="1200">
                <a:solidFill>
                  <a:schemeClr val="tx1"/>
                </a:solidFill>
                <a:latin typeface="+mn-lt"/>
                <a:ea typeface="+mn-ea"/>
                <a:cs typeface="+mn-cs"/>
              </a:defRPr>
            </a:lvl2pPr>
            <a:lvl3pPr marL="482159" indent="-96431" algn="l" defTabSz="385727"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3pPr>
            <a:lvl4pPr marL="675024"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4pPr>
            <a:lvl5pPr marL="867889"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a:lstStyle>
          <a:p>
            <a:pPr marL="0" indent="0" defTabSz="740627" fontAlgn="base">
              <a:spcAft>
                <a:spcPct val="0"/>
              </a:spcAft>
              <a:buClr>
                <a:srgbClr val="FFFFFF"/>
              </a:buClr>
              <a:buNone/>
              <a:defRPr/>
            </a:pPr>
            <a:endParaRPr lang="en-GB" sz="1620" kern="0" dirty="0">
              <a:solidFill>
                <a:srgbClr val="FFFFFF"/>
              </a:solidFill>
              <a:latin typeface="Arial"/>
            </a:endParaRPr>
          </a:p>
          <a:p>
            <a:pPr marL="277735" indent="-277735" defTabSz="740627" fontAlgn="base">
              <a:spcAft>
                <a:spcPct val="0"/>
              </a:spcAft>
              <a:buClr>
                <a:srgbClr val="FFFFFF"/>
              </a:buClr>
              <a:buFont typeface="Wingdings" pitchFamily="2" charset="2"/>
              <a:buChar char="w"/>
              <a:defRPr/>
            </a:pPr>
            <a:r>
              <a:rPr lang="en-GB" sz="2160" kern="0" dirty="0">
                <a:solidFill>
                  <a:srgbClr val="FFFFFF"/>
                </a:solidFill>
                <a:latin typeface="Arial"/>
              </a:rPr>
              <a:t>National 5 level qualification </a:t>
            </a:r>
          </a:p>
          <a:p>
            <a:pPr marL="277735" indent="-277735" defTabSz="740627" fontAlgn="base">
              <a:spcAft>
                <a:spcPct val="0"/>
              </a:spcAft>
              <a:buClr>
                <a:srgbClr val="FFFFFF"/>
              </a:buClr>
              <a:buFont typeface="Wingdings" pitchFamily="2" charset="2"/>
              <a:buChar char="w"/>
              <a:defRPr/>
            </a:pPr>
            <a:r>
              <a:rPr lang="en-GB" sz="2160" kern="0" dirty="0">
                <a:solidFill>
                  <a:srgbClr val="FFFFFF"/>
                </a:solidFill>
                <a:latin typeface="Arial"/>
              </a:rPr>
              <a:t>Group Award (C779 75) comprising of 4 mandatory units</a:t>
            </a:r>
          </a:p>
          <a:p>
            <a:pPr marL="0" indent="0" defTabSz="740627" fontAlgn="base">
              <a:spcAft>
                <a:spcPct val="0"/>
              </a:spcAft>
              <a:buClr>
                <a:srgbClr val="FFFFFF"/>
              </a:buClr>
              <a:buNone/>
              <a:defRPr/>
            </a:pPr>
            <a:r>
              <a:rPr lang="en-GB" sz="2160" kern="0" dirty="0">
                <a:solidFill>
                  <a:srgbClr val="FFFFFF"/>
                </a:solidFill>
                <a:latin typeface="Arial"/>
              </a:rPr>
              <a:t>    - Retailing: Working in Retail  HH8M 75</a:t>
            </a:r>
          </a:p>
          <a:p>
            <a:pPr marL="0" indent="0" defTabSz="740627" fontAlgn="base">
              <a:spcAft>
                <a:spcPct val="0"/>
              </a:spcAft>
              <a:buClr>
                <a:srgbClr val="FFFFFF"/>
              </a:buClr>
              <a:buNone/>
              <a:defRPr/>
            </a:pPr>
            <a:r>
              <a:rPr lang="en-GB" sz="2160" kern="0" dirty="0">
                <a:solidFill>
                  <a:srgbClr val="FFFFFF"/>
                </a:solidFill>
                <a:latin typeface="Arial"/>
              </a:rPr>
              <a:t>    - Retailing Maintaining, Storing and Replenishing Stock HH8J 75</a:t>
            </a:r>
          </a:p>
          <a:p>
            <a:pPr marL="0" indent="0" defTabSz="740627" fontAlgn="base">
              <a:spcAft>
                <a:spcPct val="0"/>
              </a:spcAft>
              <a:buClr>
                <a:srgbClr val="FFFFFF"/>
              </a:buClr>
              <a:buNone/>
              <a:defRPr/>
            </a:pPr>
            <a:r>
              <a:rPr lang="en-GB" sz="2160" kern="0" dirty="0">
                <a:solidFill>
                  <a:srgbClr val="FFFFFF"/>
                </a:solidFill>
                <a:latin typeface="Arial"/>
              </a:rPr>
              <a:t>    - Retailing: Satisfying Customer Needs HH8L 75</a:t>
            </a:r>
          </a:p>
          <a:p>
            <a:pPr marL="0" indent="0" defTabSz="740627" fontAlgn="base">
              <a:spcAft>
                <a:spcPct val="0"/>
              </a:spcAft>
              <a:buClr>
                <a:srgbClr val="FFFFFF"/>
              </a:buClr>
              <a:buNone/>
              <a:defRPr/>
            </a:pPr>
            <a:r>
              <a:rPr lang="en-GB" sz="2160" kern="0" dirty="0">
                <a:solidFill>
                  <a:srgbClr val="FFFFFF"/>
                </a:solidFill>
                <a:latin typeface="Arial"/>
              </a:rPr>
              <a:t>    - Retailing: Planning and Implementing a Retail Event HH8K 75</a:t>
            </a:r>
          </a:p>
          <a:p>
            <a:pPr marL="277735" indent="-277735" defTabSz="740627" fontAlgn="base">
              <a:spcAft>
                <a:spcPct val="0"/>
              </a:spcAft>
              <a:buClr>
                <a:srgbClr val="FFFFFF"/>
              </a:buClr>
              <a:buFont typeface="Wingdings" pitchFamily="2" charset="2"/>
              <a:buChar char="w"/>
              <a:defRPr/>
            </a:pPr>
            <a:r>
              <a:rPr lang="en-GB" sz="2160" kern="0" dirty="0">
                <a:solidFill>
                  <a:srgbClr val="FFFFFF"/>
                </a:solidFill>
                <a:latin typeface="Arial"/>
              </a:rPr>
              <a:t>Focus on employability skills and vocationally related learning</a:t>
            </a:r>
          </a:p>
          <a:p>
            <a:pPr marL="0" indent="0" defTabSz="462872">
              <a:buNone/>
            </a:pPr>
            <a:endParaRPr lang="en-GB" sz="1620" dirty="0">
              <a:solidFill>
                <a:prstClr val="black"/>
              </a:solidFill>
              <a:latin typeface="Calibri"/>
            </a:endParaRPr>
          </a:p>
        </p:txBody>
      </p:sp>
    </p:spTree>
    <p:extLst>
      <p:ext uri="{BB962C8B-B14F-4D97-AF65-F5344CB8AC3E}">
        <p14:creationId xmlns:p14="http://schemas.microsoft.com/office/powerpoint/2010/main" val="233437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0" dirty="0">
                <a:solidFill>
                  <a:srgbClr val="FFFFFF"/>
                </a:solidFill>
              </a:rPr>
              <a:t>Progression Routes </a:t>
            </a:r>
            <a:br>
              <a:rPr lang="en-US" kern="0" dirty="0">
                <a:solidFill>
                  <a:srgbClr val="FFFFFF"/>
                </a:solidFill>
              </a:rPr>
            </a:br>
            <a:endParaRPr lang="en-GB" dirty="0"/>
          </a:p>
        </p:txBody>
      </p:sp>
      <p:sp>
        <p:nvSpPr>
          <p:cNvPr id="3" name="Text Placeholder 2"/>
          <p:cNvSpPr>
            <a:spLocks noGrp="1"/>
          </p:cNvSpPr>
          <p:nvPr>
            <p:ph type="body" sz="quarter" idx="10"/>
          </p:nvPr>
        </p:nvSpPr>
        <p:spPr>
          <a:xfrm>
            <a:off x="2121159" y="1268760"/>
            <a:ext cx="7085587" cy="3715613"/>
          </a:xfrm>
        </p:spPr>
        <p:txBody>
          <a:bodyPr/>
          <a:lstStyle/>
          <a:p>
            <a:pPr marL="0" indent="0" defTabSz="740627" fontAlgn="base">
              <a:spcAft>
                <a:spcPct val="0"/>
              </a:spcAft>
              <a:buClr>
                <a:srgbClr val="FFFFFF"/>
              </a:buClr>
              <a:buNone/>
              <a:defRPr/>
            </a:pPr>
            <a:endParaRPr lang="en-GB" kern="0" dirty="0">
              <a:solidFill>
                <a:srgbClr val="FFFFFF"/>
              </a:solidFill>
              <a:latin typeface="Arial"/>
            </a:endParaRP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National Certificate in Retailing </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Employment within the Retail Sector</a:t>
            </a:r>
          </a:p>
          <a:p>
            <a:pPr marL="601760" lvl="1" indent="-231445" defTabSz="740627" fontAlgn="base">
              <a:spcAft>
                <a:spcPct val="0"/>
              </a:spcAft>
              <a:buClr>
                <a:srgbClr val="FFFFFF"/>
              </a:buClr>
              <a:buFont typeface="Arial" charset="0"/>
              <a:buChar char="–"/>
              <a:defRPr/>
            </a:pPr>
            <a:r>
              <a:rPr lang="en-GB" sz="2268" kern="0" dirty="0">
                <a:solidFill>
                  <a:srgbClr val="FFFFFF"/>
                </a:solidFill>
                <a:latin typeface="Arial"/>
              </a:rPr>
              <a:t>Customer Service / Sales</a:t>
            </a:r>
          </a:p>
          <a:p>
            <a:pPr marL="601760" lvl="1" indent="-231445" defTabSz="740627" fontAlgn="base">
              <a:spcAft>
                <a:spcPct val="0"/>
              </a:spcAft>
              <a:buClr>
                <a:srgbClr val="FFFFFF"/>
              </a:buClr>
              <a:buFont typeface="Arial" charset="0"/>
              <a:buChar char="–"/>
              <a:defRPr/>
            </a:pPr>
            <a:r>
              <a:rPr lang="en-GB" sz="2268" kern="0" dirty="0">
                <a:solidFill>
                  <a:srgbClr val="FFFFFF"/>
                </a:solidFill>
                <a:latin typeface="Arial"/>
              </a:rPr>
              <a:t>Stockroom / Warehousing</a:t>
            </a:r>
          </a:p>
          <a:p>
            <a:pPr marL="601760" lvl="1" indent="-231445" defTabSz="740627" fontAlgn="base">
              <a:spcAft>
                <a:spcPct val="0"/>
              </a:spcAft>
              <a:buClr>
                <a:srgbClr val="FFFFFF"/>
              </a:buClr>
              <a:buFont typeface="Arial" charset="0"/>
              <a:buChar char="–"/>
              <a:defRPr/>
            </a:pPr>
            <a:r>
              <a:rPr lang="en-GB" sz="2268" kern="0" dirty="0">
                <a:solidFill>
                  <a:srgbClr val="FFFFFF"/>
                </a:solidFill>
                <a:latin typeface="Arial"/>
              </a:rPr>
              <a:t>Dot.com / Click and Collect</a:t>
            </a:r>
          </a:p>
          <a:p>
            <a:pPr marL="277735" indent="-277735">
              <a:buClr>
                <a:srgbClr val="FFFFFF"/>
              </a:buClr>
              <a:buSzPct val="50000"/>
              <a:buFont typeface="Wingdings" charset="2"/>
              <a:buChar char="u"/>
              <a:defRPr/>
            </a:pPr>
            <a:r>
              <a:rPr lang="en-GB" kern="0" dirty="0">
                <a:solidFill>
                  <a:srgbClr val="FFFFFF"/>
                </a:solidFill>
                <a:latin typeface="Arial"/>
              </a:rPr>
              <a:t>SVQ Retailing SCQF Level 5</a:t>
            </a:r>
          </a:p>
          <a:p>
            <a:pPr marL="277735" indent="-277735">
              <a:buClr>
                <a:srgbClr val="FFFFFF"/>
              </a:buClr>
              <a:buSzPct val="50000"/>
              <a:buFont typeface="Wingdings" charset="2"/>
              <a:buChar char="u"/>
              <a:defRPr/>
            </a:pPr>
            <a:r>
              <a:rPr lang="en-GB" kern="0" dirty="0">
                <a:solidFill>
                  <a:srgbClr val="FFFFFF"/>
                </a:solidFill>
                <a:latin typeface="Arial"/>
              </a:rPr>
              <a:t>Modern Apprenticeship Retailing </a:t>
            </a:r>
          </a:p>
          <a:p>
            <a:pPr marL="0" indent="0">
              <a:buNone/>
            </a:pPr>
            <a:endParaRPr lang="en-GB" dirty="0"/>
          </a:p>
        </p:txBody>
      </p:sp>
    </p:spTree>
    <p:extLst>
      <p:ext uri="{BB962C8B-B14F-4D97-AF65-F5344CB8AC3E}">
        <p14:creationId xmlns:p14="http://schemas.microsoft.com/office/powerpoint/2010/main" val="417277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8074" y="587036"/>
            <a:ext cx="5521572" cy="778728"/>
          </a:xfrm>
        </p:spPr>
        <p:txBody>
          <a:bodyPr/>
          <a:lstStyle/>
          <a:p>
            <a:pPr marL="0" indent="0" algn="ctr">
              <a:buNone/>
            </a:pPr>
            <a:r>
              <a:rPr lang="en-GB" sz="2400" dirty="0">
                <a:solidFill>
                  <a:schemeClr val="bg1"/>
                </a:solidFill>
              </a:rPr>
              <a:t>Why Choose to Study Retail? </a:t>
            </a:r>
          </a:p>
          <a:p>
            <a:pPr marL="0" indent="0">
              <a:buNone/>
            </a:pPr>
            <a:endParaRPr lang="en-GB" dirty="0"/>
          </a:p>
        </p:txBody>
      </p:sp>
      <p:pic>
        <p:nvPicPr>
          <p:cNvPr id="6" name="Picture Placeholder 5">
            <a:extLst>
              <a:ext uri="{FF2B5EF4-FFF2-40B4-BE49-F238E27FC236}">
                <a16:creationId xmlns:a16="http://schemas.microsoft.com/office/drawing/2014/main" id="{CCAA08E0-5F3D-4109-B372-75BF5E9CA506}"/>
              </a:ext>
            </a:extLst>
          </p:cNvPr>
          <p:cNvPicPr>
            <a:picLocks noGrp="1" noChangeAspect="1"/>
          </p:cNvPicPr>
          <p:nvPr>
            <p:ph type="pic" sz="quarter" idx="11"/>
          </p:nvPr>
        </p:nvPicPr>
        <p:blipFill>
          <a:blip r:embed="rId2"/>
          <a:srcRect l="13922" r="13922"/>
          <a:stretch>
            <a:fillRect/>
          </a:stretch>
        </p:blipFill>
        <p:spPr>
          <a:xfrm>
            <a:off x="1084243" y="1396799"/>
            <a:ext cx="4510850" cy="3716654"/>
          </a:xfrm>
          <a:prstGeom prst="rect">
            <a:avLst/>
          </a:prstGeom>
        </p:spPr>
      </p:pic>
      <p:sp>
        <p:nvSpPr>
          <p:cNvPr id="8" name="Text Placeholder 1">
            <a:extLst>
              <a:ext uri="{FF2B5EF4-FFF2-40B4-BE49-F238E27FC236}">
                <a16:creationId xmlns:a16="http://schemas.microsoft.com/office/drawing/2014/main" id="{9D0BC701-2041-401D-AB1D-3605300F14F2}"/>
              </a:ext>
            </a:extLst>
          </p:cNvPr>
          <p:cNvSpPr txBox="1">
            <a:spLocks/>
          </p:cNvSpPr>
          <p:nvPr/>
        </p:nvSpPr>
        <p:spPr>
          <a:xfrm>
            <a:off x="5836771" y="1330008"/>
            <a:ext cx="5521572" cy="3716654"/>
          </a:xfrm>
          <a:prstGeom prst="rect">
            <a:avLst/>
          </a:prstGeom>
        </p:spPr>
        <p:txBody>
          <a:bodyPr/>
          <a:lstStyle>
            <a:lvl1pPr marL="144648" indent="-144648" algn="l" defTabSz="385727" rtl="0" eaLnBrk="1" latinLnBrk="0" hangingPunct="1">
              <a:spcBef>
                <a:spcPct val="20000"/>
              </a:spcBef>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1pPr>
            <a:lvl2pPr marL="313404" indent="-120541" algn="l" defTabSz="385727"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482159" indent="-96431" algn="l" defTabSz="385727"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675024" indent="-96431" algn="l" defTabSz="385727"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67889" indent="-96431" algn="l" defTabSz="385727" rtl="0" eaLnBrk="1" latinLnBrk="0" hangingPunct="1">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a:lstStyle>
          <a:p>
            <a:pPr marL="173578" indent="-173578" defTabSz="462872"/>
            <a:r>
              <a:rPr lang="en-GB" sz="2160" dirty="0">
                <a:solidFill>
                  <a:prstClr val="white"/>
                </a:solidFill>
              </a:rPr>
              <a:t> 1/3 of consumer spending in UK in retail</a:t>
            </a:r>
          </a:p>
          <a:p>
            <a:pPr marL="173578" indent="-173578" defTabSz="462872"/>
            <a:r>
              <a:rPr lang="en-GB" sz="2160" dirty="0">
                <a:solidFill>
                  <a:prstClr val="white"/>
                </a:solidFill>
              </a:rPr>
              <a:t> Employs </a:t>
            </a:r>
            <a:r>
              <a:rPr lang="en-GB" sz="2160">
                <a:solidFill>
                  <a:prstClr val="white"/>
                </a:solidFill>
              </a:rPr>
              <a:t>over 3 </a:t>
            </a:r>
            <a:r>
              <a:rPr lang="en-GB" sz="2160" dirty="0">
                <a:solidFill>
                  <a:prstClr val="white"/>
                </a:solidFill>
              </a:rPr>
              <a:t>million people in UK</a:t>
            </a:r>
          </a:p>
          <a:p>
            <a:pPr marL="173578" indent="-173578" defTabSz="462872"/>
            <a:r>
              <a:rPr lang="en-GB" sz="2160" dirty="0">
                <a:solidFill>
                  <a:prstClr val="white"/>
                </a:solidFill>
              </a:rPr>
              <a:t> Offers range of work based qualifications</a:t>
            </a:r>
          </a:p>
          <a:p>
            <a:pPr marL="173578" indent="-173578" defTabSz="462872"/>
            <a:r>
              <a:rPr lang="en-GB" sz="2160" dirty="0">
                <a:solidFill>
                  <a:prstClr val="white"/>
                </a:solidFill>
              </a:rPr>
              <a:t> Offers extensive in-house training</a:t>
            </a:r>
          </a:p>
          <a:p>
            <a:pPr marL="173578" indent="-173578" defTabSz="462872"/>
            <a:r>
              <a:rPr lang="en-GB" sz="2160" dirty="0">
                <a:solidFill>
                  <a:prstClr val="white"/>
                </a:solidFill>
              </a:rPr>
              <a:t> Wide range of career opportunities</a:t>
            </a:r>
          </a:p>
          <a:p>
            <a:pPr marL="0" indent="0" defTabSz="462872">
              <a:buNone/>
            </a:pPr>
            <a:r>
              <a:rPr lang="en-GB" sz="2160" dirty="0">
                <a:solidFill>
                  <a:prstClr val="white"/>
                </a:solidFill>
              </a:rPr>
              <a:t>    - Ecommerce</a:t>
            </a:r>
          </a:p>
          <a:p>
            <a:pPr marL="0" indent="0" defTabSz="462872">
              <a:buNone/>
            </a:pPr>
            <a:r>
              <a:rPr lang="en-GB" sz="2160" dirty="0">
                <a:solidFill>
                  <a:prstClr val="white"/>
                </a:solidFill>
              </a:rPr>
              <a:t>    - Digital </a:t>
            </a:r>
          </a:p>
          <a:p>
            <a:pPr marL="0" indent="0" defTabSz="462872">
              <a:buNone/>
            </a:pPr>
            <a:r>
              <a:rPr lang="en-GB" sz="2160" dirty="0">
                <a:solidFill>
                  <a:prstClr val="white"/>
                </a:solidFill>
              </a:rPr>
              <a:t>    - Creative</a:t>
            </a:r>
          </a:p>
          <a:p>
            <a:pPr marL="0" indent="0" defTabSz="462872">
              <a:buNone/>
            </a:pPr>
            <a:r>
              <a:rPr lang="en-GB" sz="2160" dirty="0">
                <a:solidFill>
                  <a:prstClr val="white"/>
                </a:solidFill>
              </a:rPr>
              <a:t>    - Management / Professional </a:t>
            </a:r>
          </a:p>
          <a:p>
            <a:pPr marL="173578" indent="-173578" defTabSz="462872"/>
            <a:endParaRPr lang="en-GB" sz="2160" dirty="0">
              <a:solidFill>
                <a:prstClr val="black"/>
              </a:solidFill>
            </a:endParaRPr>
          </a:p>
        </p:txBody>
      </p:sp>
    </p:spTree>
    <p:extLst>
      <p:ext uri="{BB962C8B-B14F-4D97-AF65-F5344CB8AC3E}">
        <p14:creationId xmlns:p14="http://schemas.microsoft.com/office/powerpoint/2010/main" val="158370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80" kern="0" dirty="0">
                <a:solidFill>
                  <a:srgbClr val="FFFFFF"/>
                </a:solidFill>
              </a:rPr>
              <a:t>Learner Experience</a:t>
            </a:r>
            <a:br>
              <a:rPr lang="en-US" sz="4860" kern="0" dirty="0">
                <a:solidFill>
                  <a:srgbClr val="FFFFFF"/>
                </a:solidFill>
              </a:rPr>
            </a:br>
            <a:endParaRPr lang="en-GB" dirty="0"/>
          </a:p>
        </p:txBody>
      </p:sp>
      <p:sp>
        <p:nvSpPr>
          <p:cNvPr id="3" name="Text Placeholder 2"/>
          <p:cNvSpPr>
            <a:spLocks noGrp="1"/>
          </p:cNvSpPr>
          <p:nvPr>
            <p:ph type="body" sz="quarter" idx="10"/>
          </p:nvPr>
        </p:nvSpPr>
        <p:spPr>
          <a:xfrm>
            <a:off x="2121159" y="1691640"/>
            <a:ext cx="7258406" cy="3465552"/>
          </a:xfrm>
        </p:spPr>
        <p:txBody>
          <a:bodyPr/>
          <a:lstStyle/>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Develop greater levels of work readiness </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Attain knowledge and understanding of sector requirements </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Develop core skills and enhance own personal  development</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Gain practical experience of team work and customer service</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Identify and utilise personal strengths when working with others</a:t>
            </a:r>
          </a:p>
          <a:p>
            <a:pPr marL="277735" indent="-277735" defTabSz="740627" fontAlgn="base">
              <a:spcAft>
                <a:spcPct val="0"/>
              </a:spcAft>
              <a:buClr>
                <a:srgbClr val="FFFFFF"/>
              </a:buClr>
              <a:buFont typeface="Wingdings" pitchFamily="2" charset="2"/>
              <a:buChar char="w"/>
              <a:defRPr/>
            </a:pPr>
            <a:endParaRPr lang="en-GB" kern="0" dirty="0">
              <a:solidFill>
                <a:srgbClr val="FFFFFF"/>
              </a:solidFill>
              <a:latin typeface="Arial"/>
            </a:endParaRPr>
          </a:p>
          <a:p>
            <a:pPr marL="0" indent="0">
              <a:buNone/>
            </a:pPr>
            <a:endParaRPr lang="en-GB" dirty="0"/>
          </a:p>
        </p:txBody>
      </p:sp>
    </p:spTree>
    <p:extLst>
      <p:ext uri="{BB962C8B-B14F-4D97-AF65-F5344CB8AC3E}">
        <p14:creationId xmlns:p14="http://schemas.microsoft.com/office/powerpoint/2010/main" val="143841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80" kern="0" dirty="0">
                <a:solidFill>
                  <a:srgbClr val="FFFFFF"/>
                </a:solidFill>
              </a:rPr>
              <a:t>Hints and tips </a:t>
            </a:r>
            <a:br>
              <a:rPr lang="en-US" sz="4860" kern="0" dirty="0">
                <a:solidFill>
                  <a:srgbClr val="FFFFFF"/>
                </a:solidFill>
              </a:rPr>
            </a:br>
            <a:endParaRPr lang="en-GB" dirty="0"/>
          </a:p>
        </p:txBody>
      </p:sp>
      <p:sp>
        <p:nvSpPr>
          <p:cNvPr id="3" name="Text Placeholder 2"/>
          <p:cNvSpPr>
            <a:spLocks noGrp="1"/>
          </p:cNvSpPr>
          <p:nvPr>
            <p:ph type="body" sz="quarter" idx="10"/>
          </p:nvPr>
        </p:nvSpPr>
        <p:spPr>
          <a:xfrm>
            <a:off x="2121159" y="1691640"/>
            <a:ext cx="7258406" cy="3465552"/>
          </a:xfrm>
        </p:spPr>
        <p:txBody>
          <a:bodyPr/>
          <a:lstStyle/>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Units can be accredited individually </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Adopt a holistic approach to assessment </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Link with other centres to share knowledge / resources</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Seek wider involvement – DYW, local chamber of commerce, retailer CSR opportunities</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Use SQA ASP’s and resources as your guide</a:t>
            </a:r>
          </a:p>
          <a:p>
            <a:pPr marL="277735" indent="-277735" defTabSz="740627" fontAlgn="base">
              <a:spcAft>
                <a:spcPct val="0"/>
              </a:spcAft>
              <a:buClr>
                <a:srgbClr val="FFFFFF"/>
              </a:buClr>
              <a:buFont typeface="Wingdings" pitchFamily="2" charset="2"/>
              <a:buChar char="w"/>
              <a:defRPr/>
            </a:pPr>
            <a:endParaRPr lang="en-GB" kern="0" dirty="0">
              <a:solidFill>
                <a:srgbClr val="FFFFFF"/>
              </a:solidFill>
              <a:latin typeface="Arial"/>
            </a:endParaRPr>
          </a:p>
          <a:p>
            <a:pPr marL="277735" indent="-277735" defTabSz="740627" fontAlgn="base">
              <a:spcAft>
                <a:spcPct val="0"/>
              </a:spcAft>
              <a:buClr>
                <a:srgbClr val="FFFFFF"/>
              </a:buClr>
              <a:buFont typeface="Wingdings" pitchFamily="2" charset="2"/>
              <a:buChar char="w"/>
              <a:defRPr/>
            </a:pPr>
            <a:endParaRPr lang="en-GB" kern="0" dirty="0">
              <a:solidFill>
                <a:srgbClr val="FFFFFF"/>
              </a:solidFill>
              <a:latin typeface="Arial"/>
            </a:endParaRPr>
          </a:p>
          <a:p>
            <a:pPr marL="0" indent="0">
              <a:buNone/>
            </a:pPr>
            <a:endParaRPr lang="en-GB" dirty="0"/>
          </a:p>
        </p:txBody>
      </p:sp>
    </p:spTree>
    <p:extLst>
      <p:ext uri="{BB962C8B-B14F-4D97-AF65-F5344CB8AC3E}">
        <p14:creationId xmlns:p14="http://schemas.microsoft.com/office/powerpoint/2010/main" val="3726944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kern="0" dirty="0">
                <a:solidFill>
                  <a:srgbClr val="FFFFFF"/>
                </a:solidFill>
              </a:rPr>
              <a:t>Good Practice </a:t>
            </a:r>
            <a:br>
              <a:rPr lang="en-US" kern="0" dirty="0">
                <a:solidFill>
                  <a:srgbClr val="FFFFFF"/>
                </a:solidFill>
              </a:rPr>
            </a:br>
            <a:endParaRPr lang="en-GB" dirty="0"/>
          </a:p>
        </p:txBody>
      </p:sp>
      <p:sp>
        <p:nvSpPr>
          <p:cNvPr id="3" name="Text Placeholder 2"/>
          <p:cNvSpPr>
            <a:spLocks noGrp="1"/>
          </p:cNvSpPr>
          <p:nvPr>
            <p:ph type="body" sz="quarter" idx="10"/>
          </p:nvPr>
        </p:nvSpPr>
        <p:spPr>
          <a:xfrm>
            <a:off x="2121159" y="1182350"/>
            <a:ext cx="7085587" cy="3715613"/>
          </a:xfrm>
        </p:spPr>
        <p:txBody>
          <a:bodyPr/>
          <a:lstStyle/>
          <a:p>
            <a:pPr marL="0" indent="0" defTabSz="740627" fontAlgn="base">
              <a:spcAft>
                <a:spcPct val="0"/>
              </a:spcAft>
              <a:buClr>
                <a:srgbClr val="FFFFFF"/>
              </a:buClr>
              <a:buNone/>
              <a:defRPr/>
            </a:pPr>
            <a:endParaRPr lang="en-GB" kern="0" dirty="0">
              <a:solidFill>
                <a:srgbClr val="FFFFFF"/>
              </a:solidFill>
              <a:latin typeface="Arial"/>
            </a:endParaRP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Utilise staff and student experience</a:t>
            </a: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Engage students in current affairs </a:t>
            </a:r>
          </a:p>
          <a:p>
            <a:pPr marL="601760" lvl="1" indent="-231445" defTabSz="740627" fontAlgn="base">
              <a:spcAft>
                <a:spcPct val="0"/>
              </a:spcAft>
              <a:buClr>
                <a:srgbClr val="FFFFFF"/>
              </a:buClr>
              <a:buFont typeface="Arial" charset="0"/>
              <a:buChar char="–"/>
              <a:defRPr/>
            </a:pPr>
            <a:r>
              <a:rPr lang="en-GB" sz="2268" kern="0" dirty="0">
                <a:solidFill>
                  <a:srgbClr val="FFFFFF"/>
                </a:solidFill>
                <a:latin typeface="Arial"/>
              </a:rPr>
              <a:t>global supply chain issues</a:t>
            </a:r>
          </a:p>
          <a:p>
            <a:pPr marL="601760" lvl="1" indent="-231445" defTabSz="740627" fontAlgn="base">
              <a:spcAft>
                <a:spcPct val="0"/>
              </a:spcAft>
              <a:buClr>
                <a:srgbClr val="FFFFFF"/>
              </a:buClr>
              <a:buFont typeface="Arial" charset="0"/>
              <a:buChar char="–"/>
              <a:defRPr/>
            </a:pPr>
            <a:r>
              <a:rPr lang="en-GB" sz="2268" kern="0" dirty="0">
                <a:solidFill>
                  <a:srgbClr val="FFFFFF"/>
                </a:solidFill>
                <a:latin typeface="Arial"/>
              </a:rPr>
              <a:t>fast fashion and the green economy</a:t>
            </a:r>
          </a:p>
          <a:p>
            <a:pPr marL="601760" lvl="1" indent="-231445" defTabSz="740627" fontAlgn="base">
              <a:spcAft>
                <a:spcPct val="0"/>
              </a:spcAft>
              <a:buClr>
                <a:srgbClr val="FFFFFF"/>
              </a:buClr>
              <a:buFont typeface="Arial" charset="0"/>
              <a:buChar char="–"/>
              <a:defRPr/>
            </a:pPr>
            <a:r>
              <a:rPr lang="en-GB" sz="2268" kern="0" dirty="0">
                <a:solidFill>
                  <a:srgbClr val="FFFFFF"/>
                </a:solidFill>
                <a:latin typeface="Arial"/>
              </a:rPr>
              <a:t>rise of selling platforms </a:t>
            </a:r>
          </a:p>
          <a:p>
            <a:pPr marL="277735" indent="-277735">
              <a:buClr>
                <a:srgbClr val="FFFFFF"/>
              </a:buClr>
              <a:buSzPct val="50000"/>
              <a:buFont typeface="Wingdings" charset="2"/>
              <a:buChar char="u"/>
              <a:defRPr/>
            </a:pPr>
            <a:r>
              <a:rPr lang="en-GB" kern="0" dirty="0">
                <a:solidFill>
                  <a:srgbClr val="FFFFFF"/>
                </a:solidFill>
                <a:latin typeface="Arial"/>
              </a:rPr>
              <a:t>Invite different types of retailers and community organisations to talk to students</a:t>
            </a:r>
          </a:p>
          <a:p>
            <a:pPr marL="277735" indent="-277735">
              <a:buClr>
                <a:srgbClr val="FFFFFF"/>
              </a:buClr>
              <a:buSzPct val="50000"/>
              <a:buFont typeface="Wingdings" charset="2"/>
              <a:buChar char="u"/>
              <a:defRPr/>
            </a:pPr>
            <a:r>
              <a:rPr lang="en-GB" kern="0" dirty="0">
                <a:solidFill>
                  <a:srgbClr val="FFFFFF"/>
                </a:solidFill>
                <a:latin typeface="Arial"/>
              </a:rPr>
              <a:t>Be creative with your enterprise activity</a:t>
            </a:r>
          </a:p>
          <a:p>
            <a:pPr marL="277735" indent="-277735">
              <a:buClr>
                <a:srgbClr val="FFFFFF"/>
              </a:buClr>
              <a:buSzPct val="50000"/>
              <a:buFont typeface="Wingdings" charset="2"/>
              <a:buChar char="u"/>
              <a:defRPr/>
            </a:pPr>
            <a:endParaRPr lang="en-GB" kern="0" dirty="0">
              <a:solidFill>
                <a:srgbClr val="FFFFFF"/>
              </a:solidFill>
              <a:latin typeface="Arial"/>
            </a:endParaRPr>
          </a:p>
          <a:p>
            <a:pPr marL="0" indent="0">
              <a:buNone/>
            </a:pPr>
            <a:endParaRPr lang="en-GB" dirty="0"/>
          </a:p>
        </p:txBody>
      </p:sp>
    </p:spTree>
    <p:extLst>
      <p:ext uri="{BB962C8B-B14F-4D97-AF65-F5344CB8AC3E}">
        <p14:creationId xmlns:p14="http://schemas.microsoft.com/office/powerpoint/2010/main" val="183008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58074" y="587036"/>
            <a:ext cx="5521572" cy="778728"/>
          </a:xfrm>
        </p:spPr>
        <p:txBody>
          <a:bodyPr/>
          <a:lstStyle/>
          <a:p>
            <a:pPr marL="0" indent="0" algn="ctr">
              <a:buNone/>
            </a:pPr>
            <a:r>
              <a:rPr lang="en-GB" sz="2400" dirty="0">
                <a:solidFill>
                  <a:schemeClr val="bg1"/>
                </a:solidFill>
              </a:rPr>
              <a:t>CPD Opportunities </a:t>
            </a:r>
          </a:p>
          <a:p>
            <a:pPr marL="0" indent="0">
              <a:buNone/>
            </a:pPr>
            <a:endParaRPr lang="en-GB" dirty="0"/>
          </a:p>
        </p:txBody>
      </p:sp>
      <p:pic>
        <p:nvPicPr>
          <p:cNvPr id="6" name="Picture Placeholder 5">
            <a:extLst>
              <a:ext uri="{FF2B5EF4-FFF2-40B4-BE49-F238E27FC236}">
                <a16:creationId xmlns:a16="http://schemas.microsoft.com/office/drawing/2014/main" id="{CCAA08E0-5F3D-4109-B372-75BF5E9CA506}"/>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8803" b="8803"/>
          <a:stretch/>
        </p:blipFill>
        <p:spPr>
          <a:xfrm>
            <a:off x="1084243" y="1396799"/>
            <a:ext cx="4510850" cy="3716654"/>
          </a:xfrm>
          <a:prstGeom prst="rect">
            <a:avLst/>
          </a:prstGeom>
        </p:spPr>
      </p:pic>
      <p:sp>
        <p:nvSpPr>
          <p:cNvPr id="8" name="Text Placeholder 1">
            <a:extLst>
              <a:ext uri="{FF2B5EF4-FFF2-40B4-BE49-F238E27FC236}">
                <a16:creationId xmlns:a16="http://schemas.microsoft.com/office/drawing/2014/main" id="{9D0BC701-2041-401D-AB1D-3605300F14F2}"/>
              </a:ext>
            </a:extLst>
          </p:cNvPr>
          <p:cNvSpPr txBox="1">
            <a:spLocks/>
          </p:cNvSpPr>
          <p:nvPr/>
        </p:nvSpPr>
        <p:spPr>
          <a:xfrm>
            <a:off x="5836771" y="1330008"/>
            <a:ext cx="5521572" cy="3716654"/>
          </a:xfrm>
          <a:prstGeom prst="rect">
            <a:avLst/>
          </a:prstGeom>
        </p:spPr>
        <p:txBody>
          <a:bodyPr/>
          <a:lstStyle>
            <a:lvl1pPr marL="144648" indent="-144648" algn="l" defTabSz="385727" rtl="0" eaLnBrk="1" latinLnBrk="0" hangingPunct="1">
              <a:spcBef>
                <a:spcPct val="20000"/>
              </a:spcBef>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1pPr>
            <a:lvl2pPr marL="313404" indent="-120541" algn="l" defTabSz="385727"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482159" indent="-96431" algn="l" defTabSz="385727"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675024" indent="-96431" algn="l" defTabSz="385727"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67889" indent="-96431" algn="l" defTabSz="385727" rtl="0" eaLnBrk="1" latinLnBrk="0" hangingPunct="1">
              <a:spcBef>
                <a:spcPct val="200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a:lstStyle>
          <a:p>
            <a:pPr marL="173578" indent="-173578" defTabSz="462872"/>
            <a:r>
              <a:rPr lang="en-GB" sz="2160" dirty="0">
                <a:solidFill>
                  <a:prstClr val="white"/>
                </a:solidFill>
              </a:rPr>
              <a:t> Decision logs can inform CPD</a:t>
            </a:r>
          </a:p>
          <a:p>
            <a:pPr marL="173578" indent="-173578" defTabSz="462872"/>
            <a:r>
              <a:rPr lang="en-GB" sz="2160" dirty="0">
                <a:solidFill>
                  <a:prstClr val="white"/>
                </a:solidFill>
              </a:rPr>
              <a:t> Engage with local chamber of commerce   and business gateway events</a:t>
            </a:r>
          </a:p>
          <a:p>
            <a:pPr marL="173578" indent="-173578" defTabSz="462872"/>
            <a:r>
              <a:rPr lang="en-GB" sz="2160" dirty="0">
                <a:solidFill>
                  <a:prstClr val="white"/>
                </a:solidFill>
              </a:rPr>
              <a:t> Standardisation process can identify both individual and centre development</a:t>
            </a:r>
          </a:p>
          <a:p>
            <a:pPr marL="173578" indent="-173578" defTabSz="462872"/>
            <a:r>
              <a:rPr lang="en-GB" sz="2160" dirty="0">
                <a:solidFill>
                  <a:prstClr val="white"/>
                </a:solidFill>
              </a:rPr>
              <a:t> Engage with current news and events</a:t>
            </a:r>
          </a:p>
          <a:p>
            <a:pPr marL="173578" indent="-173578" defTabSz="462872"/>
            <a:r>
              <a:rPr lang="en-GB" sz="2160" dirty="0">
                <a:solidFill>
                  <a:prstClr val="white"/>
                </a:solidFill>
              </a:rPr>
              <a:t> Remember you are also a consumer!</a:t>
            </a:r>
          </a:p>
          <a:p>
            <a:pPr marL="0" indent="0" defTabSz="462872">
              <a:buNone/>
            </a:pPr>
            <a:r>
              <a:rPr lang="en-GB" sz="2160" dirty="0">
                <a:solidFill>
                  <a:prstClr val="white"/>
                </a:solidFill>
              </a:rPr>
              <a:t>    </a:t>
            </a:r>
            <a:endParaRPr lang="en-GB" sz="2160" dirty="0">
              <a:solidFill>
                <a:prstClr val="black"/>
              </a:solidFill>
            </a:endParaRPr>
          </a:p>
        </p:txBody>
      </p:sp>
    </p:spTree>
    <p:extLst>
      <p:ext uri="{BB962C8B-B14F-4D97-AF65-F5344CB8AC3E}">
        <p14:creationId xmlns:p14="http://schemas.microsoft.com/office/powerpoint/2010/main" val="194922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840" kern="0" dirty="0">
                <a:solidFill>
                  <a:srgbClr val="FFFFFF"/>
                </a:solidFill>
              </a:rPr>
              <a:t>Purpose</a:t>
            </a:r>
            <a:br>
              <a:rPr lang="en-US" sz="5400" kern="0" dirty="0">
                <a:solidFill>
                  <a:srgbClr val="FFFFFF"/>
                </a:solidFill>
              </a:rPr>
            </a:br>
            <a:endParaRPr lang="en-GB" dirty="0"/>
          </a:p>
        </p:txBody>
      </p:sp>
      <p:sp>
        <p:nvSpPr>
          <p:cNvPr id="3" name="Text Placeholder 2"/>
          <p:cNvSpPr>
            <a:spLocks noGrp="1"/>
          </p:cNvSpPr>
          <p:nvPr>
            <p:ph type="body" sz="quarter" idx="10"/>
          </p:nvPr>
        </p:nvSpPr>
        <p:spPr>
          <a:xfrm>
            <a:off x="2152650" y="1441579"/>
            <a:ext cx="7543750" cy="3802022"/>
          </a:xfrm>
        </p:spPr>
        <p:txBody>
          <a:bodyPr/>
          <a:lstStyle/>
          <a:p>
            <a:pPr marL="308594" indent="-308594" defTabSz="822919" fontAlgn="base">
              <a:spcAft>
                <a:spcPct val="0"/>
              </a:spcAft>
              <a:buClr>
                <a:srgbClr val="FFFFFF"/>
              </a:buClr>
              <a:buFont typeface="Wingdings" pitchFamily="2" charset="2"/>
              <a:buChar char="w"/>
              <a:defRPr/>
            </a:pPr>
            <a:r>
              <a:rPr lang="en-GB" sz="2880" kern="0" dirty="0">
                <a:solidFill>
                  <a:srgbClr val="FFFFFF"/>
                </a:solidFill>
                <a:latin typeface="Arial"/>
              </a:rPr>
              <a:t>To provide information on the qualifications for schools interested in exploring some new vocational options</a:t>
            </a:r>
          </a:p>
          <a:p>
            <a:pPr marL="308594" indent="-308594" defTabSz="822919" fontAlgn="base">
              <a:spcAft>
                <a:spcPct val="0"/>
              </a:spcAft>
              <a:buClr>
                <a:srgbClr val="FFFFFF"/>
              </a:buClr>
              <a:buFont typeface="Wingdings" pitchFamily="2" charset="2"/>
              <a:buChar char="w"/>
              <a:defRPr/>
            </a:pPr>
            <a:r>
              <a:rPr lang="en-GB" sz="2880" kern="0" dirty="0">
                <a:solidFill>
                  <a:srgbClr val="FFFFFF"/>
                </a:solidFill>
                <a:latin typeface="Arial"/>
              </a:rPr>
              <a:t>To give some guidance on approval requirements for the qualifications</a:t>
            </a:r>
          </a:p>
          <a:p>
            <a:pPr marL="308594" indent="-308594" defTabSz="822919" fontAlgn="base">
              <a:spcAft>
                <a:spcPct val="0"/>
              </a:spcAft>
              <a:buClr>
                <a:srgbClr val="FFFFFF"/>
              </a:buClr>
              <a:buFont typeface="Wingdings" pitchFamily="2" charset="2"/>
              <a:buChar char="w"/>
              <a:defRPr/>
            </a:pPr>
            <a:r>
              <a:rPr lang="en-GB" sz="2880" kern="0" dirty="0">
                <a:solidFill>
                  <a:srgbClr val="FFFFFF"/>
                </a:solidFill>
                <a:latin typeface="Arial"/>
              </a:rPr>
              <a:t>Hints and tips from subject specialists</a:t>
            </a:r>
          </a:p>
          <a:p>
            <a:pPr marL="308594" indent="-308594" defTabSz="822919" fontAlgn="base">
              <a:spcAft>
                <a:spcPct val="0"/>
              </a:spcAft>
              <a:buClr>
                <a:srgbClr val="FFFFFF"/>
              </a:buClr>
              <a:buFont typeface="Wingdings" pitchFamily="2" charset="2"/>
              <a:buChar char="w"/>
              <a:defRPr/>
            </a:pPr>
            <a:r>
              <a:rPr lang="en-GB" sz="2880" kern="0" dirty="0">
                <a:solidFill>
                  <a:srgbClr val="FFFFFF"/>
                </a:solidFill>
                <a:latin typeface="Arial"/>
              </a:rPr>
              <a:t>Q&amp;A</a:t>
            </a:r>
          </a:p>
          <a:p>
            <a:pPr marL="308594" indent="-308594" defTabSz="822919" fontAlgn="base">
              <a:spcAft>
                <a:spcPct val="0"/>
              </a:spcAft>
              <a:buClr>
                <a:srgbClr val="FFFFFF"/>
              </a:buClr>
              <a:buFont typeface="Wingdings" pitchFamily="2" charset="2"/>
              <a:buChar char="w"/>
              <a:defRPr/>
            </a:pPr>
            <a:endParaRPr lang="en-GB" kern="0" dirty="0">
              <a:solidFill>
                <a:srgbClr val="FFFFFF"/>
              </a:solidFill>
              <a:latin typeface="Arial"/>
            </a:endParaRPr>
          </a:p>
          <a:p>
            <a:pPr marL="0" indent="0">
              <a:buNone/>
            </a:pPr>
            <a:endParaRPr lang="en-GB" dirty="0"/>
          </a:p>
        </p:txBody>
      </p:sp>
    </p:spTree>
    <p:extLst>
      <p:ext uri="{BB962C8B-B14F-4D97-AF65-F5344CB8AC3E}">
        <p14:creationId xmlns:p14="http://schemas.microsoft.com/office/powerpoint/2010/main" val="3448677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80" kern="0" dirty="0">
                <a:solidFill>
                  <a:srgbClr val="FFFFFF"/>
                </a:solidFill>
              </a:rPr>
              <a:t>Resource Links </a:t>
            </a:r>
            <a:br>
              <a:rPr lang="en-US" sz="4860" kern="0" dirty="0">
                <a:solidFill>
                  <a:srgbClr val="FFFFFF"/>
                </a:solidFill>
              </a:rPr>
            </a:br>
            <a:endParaRPr lang="en-GB" dirty="0"/>
          </a:p>
        </p:txBody>
      </p:sp>
      <p:sp>
        <p:nvSpPr>
          <p:cNvPr id="3" name="Text Placeholder 2"/>
          <p:cNvSpPr>
            <a:spLocks noGrp="1"/>
          </p:cNvSpPr>
          <p:nvPr>
            <p:ph type="body" sz="quarter" idx="10"/>
          </p:nvPr>
        </p:nvSpPr>
        <p:spPr>
          <a:xfrm>
            <a:off x="1084243" y="1018354"/>
            <a:ext cx="8900189" cy="4657295"/>
          </a:xfrm>
        </p:spPr>
        <p:txBody>
          <a:bodyPr/>
          <a:lstStyle/>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Retail Strategy for Scotland </a:t>
            </a:r>
          </a:p>
          <a:p>
            <a:pPr marL="0" indent="0" defTabSz="740627" fontAlgn="base">
              <a:spcAft>
                <a:spcPct val="0"/>
              </a:spcAft>
              <a:buClr>
                <a:srgbClr val="FFFFFF"/>
              </a:buClr>
              <a:buNone/>
              <a:defRPr/>
            </a:pPr>
            <a:r>
              <a:rPr lang="en-GB" kern="0" dirty="0">
                <a:latin typeface="Arial"/>
                <a:hlinkClick r:id="rId2">
                  <a:extLst>
                    <a:ext uri="{A12FA001-AC4F-418D-AE19-62706E023703}">
                      <ahyp:hlinkClr xmlns:ahyp="http://schemas.microsoft.com/office/drawing/2018/hyperlinkcolor" val="tx"/>
                    </a:ext>
                  </a:extLst>
                </a:hlinkClick>
              </a:rPr>
              <a:t>https://www.gov.scot/publications/getting-right-change-retail-strategy-scotland/documents/</a:t>
            </a:r>
            <a:r>
              <a:rPr lang="en-GB" kern="0" dirty="0">
                <a:latin typeface="Arial"/>
              </a:rPr>
              <a:t> </a:t>
            </a:r>
          </a:p>
          <a:p>
            <a:pPr marL="0" indent="0" defTabSz="740627" fontAlgn="base">
              <a:spcAft>
                <a:spcPct val="0"/>
              </a:spcAft>
              <a:buClr>
                <a:srgbClr val="FFFFFF"/>
              </a:buClr>
              <a:buNone/>
              <a:defRPr/>
            </a:pPr>
            <a:endParaRPr lang="en-GB" kern="0" dirty="0">
              <a:solidFill>
                <a:srgbClr val="FFFFFF"/>
              </a:solidFill>
              <a:latin typeface="Arial"/>
            </a:endParaRPr>
          </a:p>
          <a:p>
            <a:pPr marL="277735" indent="-277735" defTabSz="740627" fontAlgn="base">
              <a:spcAft>
                <a:spcPct val="0"/>
              </a:spcAft>
              <a:buClr>
                <a:srgbClr val="FFFFFF"/>
              </a:buClr>
              <a:buFont typeface="Wingdings" pitchFamily="2" charset="2"/>
              <a:buChar char="w"/>
              <a:defRPr/>
            </a:pPr>
            <a:r>
              <a:rPr lang="en-GB" kern="0" dirty="0">
                <a:solidFill>
                  <a:srgbClr val="FFFFFF"/>
                </a:solidFill>
                <a:latin typeface="Arial"/>
              </a:rPr>
              <a:t>Retail Week and Retail Gazette for sector news and updates</a:t>
            </a:r>
          </a:p>
          <a:p>
            <a:pPr marL="0" indent="0">
              <a:buNone/>
            </a:pPr>
            <a:r>
              <a:rPr lang="en-GB" dirty="0">
                <a:hlinkClick r:id="rId3">
                  <a:extLst>
                    <a:ext uri="{A12FA001-AC4F-418D-AE19-62706E023703}">
                      <ahyp:hlinkClr xmlns:ahyp="http://schemas.microsoft.com/office/drawing/2018/hyperlinkcolor" val="tx"/>
                    </a:ext>
                  </a:extLst>
                </a:hlinkClick>
              </a:rPr>
              <a:t>https://www.retail-week.com/</a:t>
            </a:r>
            <a:endParaRPr lang="en-GB" dirty="0"/>
          </a:p>
          <a:p>
            <a:pPr marL="0" indent="0">
              <a:buNone/>
            </a:pPr>
            <a:r>
              <a:rPr lang="en-GB" dirty="0">
                <a:hlinkClick r:id="rId4">
                  <a:extLst>
                    <a:ext uri="{A12FA001-AC4F-418D-AE19-62706E023703}">
                      <ahyp:hlinkClr xmlns:ahyp="http://schemas.microsoft.com/office/drawing/2018/hyperlinkcolor" val="tx"/>
                    </a:ext>
                  </a:extLst>
                </a:hlinkClick>
              </a:rPr>
              <a:t>https://www.retailgazette.co.uk/</a:t>
            </a:r>
            <a:r>
              <a:rPr lang="en-GB" dirty="0"/>
              <a:t>    </a:t>
            </a:r>
          </a:p>
          <a:p>
            <a:pPr marL="0" indent="0">
              <a:buNone/>
            </a:pPr>
            <a:endParaRPr lang="en-GB" dirty="0"/>
          </a:p>
          <a:p>
            <a:pPr marL="0" indent="0">
              <a:buNone/>
            </a:pPr>
            <a:r>
              <a:rPr lang="en-GB" dirty="0"/>
              <a:t>Visit retailers own websites</a:t>
            </a:r>
          </a:p>
          <a:p>
            <a:pPr marL="0" indent="0">
              <a:buNone/>
            </a:pPr>
            <a:r>
              <a:rPr lang="en-GB" dirty="0"/>
              <a:t>Visit retailers social media channels </a:t>
            </a:r>
          </a:p>
          <a:p>
            <a:pPr marL="0" indent="0">
              <a:buNone/>
            </a:pPr>
            <a:r>
              <a:rPr lang="en-GB" dirty="0" err="1">
                <a:hlinkClick r:id="rId5">
                  <a:extLst>
                    <a:ext uri="{A12FA001-AC4F-418D-AE19-62706E023703}">
                      <ahyp:hlinkClr xmlns:ahyp="http://schemas.microsoft.com/office/drawing/2018/hyperlinkcolor" val="tx"/>
                    </a:ext>
                  </a:extLst>
                </a:hlinkClick>
              </a:rPr>
              <a:t>Offical</a:t>
            </a:r>
            <a:r>
              <a:rPr lang="en-GB" dirty="0">
                <a:hlinkClick r:id="rId5">
                  <a:extLst>
                    <a:ext uri="{A12FA001-AC4F-418D-AE19-62706E023703}">
                      <ahyp:hlinkClr xmlns:ahyp="http://schemas.microsoft.com/office/drawing/2018/hyperlinkcolor" val="tx"/>
                    </a:ext>
                  </a:extLst>
                </a:hlinkClick>
              </a:rPr>
              <a:t> Statistics https://www.ons.gov.uk/businessindustryandtrade/retailindustry</a:t>
            </a:r>
            <a:r>
              <a:rPr lang="en-GB" dirty="0"/>
              <a:t> </a:t>
            </a:r>
          </a:p>
        </p:txBody>
      </p:sp>
    </p:spTree>
    <p:extLst>
      <p:ext uri="{BB962C8B-B14F-4D97-AF65-F5344CB8AC3E}">
        <p14:creationId xmlns:p14="http://schemas.microsoft.com/office/powerpoint/2010/main" val="2471459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033867"/>
            <a:ext cx="10455562" cy="2333059"/>
          </a:xfrm>
        </p:spPr>
        <p:txBody>
          <a:bodyPr/>
          <a:lstStyle/>
          <a:p>
            <a:pPr algn="l"/>
            <a:r>
              <a:rPr lang="en-GB" dirty="0"/>
              <a:t>NPA in Events</a:t>
            </a:r>
            <a:br>
              <a:rPr lang="en-GB" dirty="0"/>
            </a:br>
            <a:r>
              <a:rPr lang="en-GB" dirty="0"/>
              <a:t>Caroline Patterson</a:t>
            </a:r>
            <a:br>
              <a:rPr lang="en-GB" dirty="0"/>
            </a:br>
            <a:r>
              <a:rPr lang="en-GB" dirty="0"/>
              <a:t>External Verifier – Events Management</a:t>
            </a:r>
            <a:br>
              <a:rPr lang="en-GB" dirty="0"/>
            </a:br>
            <a:endParaRPr lang="en-GB" dirty="0"/>
          </a:p>
        </p:txBody>
      </p:sp>
    </p:spTree>
    <p:extLst>
      <p:ext uri="{BB962C8B-B14F-4D97-AF65-F5344CB8AC3E}">
        <p14:creationId xmlns:p14="http://schemas.microsoft.com/office/powerpoint/2010/main" val="228562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kern="0" dirty="0">
                <a:solidFill>
                  <a:schemeClr val="tx2"/>
                </a:solidFill>
              </a:rPr>
              <a:t>Event Qualifications</a:t>
            </a:r>
            <a:br>
              <a:rPr lang="en-US" kern="0" dirty="0">
                <a:solidFill>
                  <a:schemeClr val="tx2"/>
                </a:solidFill>
              </a:rPr>
            </a:br>
            <a:endParaRPr lang="en-GB" dirty="0"/>
          </a:p>
        </p:txBody>
      </p:sp>
      <p:graphicFrame>
        <p:nvGraphicFramePr>
          <p:cNvPr id="6" name="Diagram 5">
            <a:extLst>
              <a:ext uri="{FF2B5EF4-FFF2-40B4-BE49-F238E27FC236}">
                <a16:creationId xmlns:a16="http://schemas.microsoft.com/office/drawing/2014/main" id="{A52F64B6-9B5C-45C2-8645-3C757C7B1E34}"/>
              </a:ext>
            </a:extLst>
          </p:cNvPr>
          <p:cNvGraphicFramePr/>
          <p:nvPr/>
        </p:nvGraphicFramePr>
        <p:xfrm>
          <a:off x="1366778" y="1139146"/>
          <a:ext cx="8099196" cy="4363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37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0" dirty="0">
                <a:solidFill>
                  <a:srgbClr val="FFFFFF"/>
                </a:solidFill>
              </a:rPr>
              <a:t>Why choose a National Progression Award?</a:t>
            </a:r>
            <a:br>
              <a:rPr lang="en-US" kern="0" dirty="0">
                <a:solidFill>
                  <a:srgbClr val="FFFFFF"/>
                </a:solidFill>
              </a:rPr>
            </a:br>
            <a:endParaRPr lang="en-GB" dirty="0"/>
          </a:p>
        </p:txBody>
      </p:sp>
      <p:sp>
        <p:nvSpPr>
          <p:cNvPr id="3" name="Text Placeholder 2"/>
          <p:cNvSpPr>
            <a:spLocks noGrp="1"/>
          </p:cNvSpPr>
          <p:nvPr>
            <p:ph type="body" sz="quarter" idx="10"/>
          </p:nvPr>
        </p:nvSpPr>
        <p:spPr>
          <a:xfrm>
            <a:off x="1363982" y="2184274"/>
            <a:ext cx="8793272" cy="4307966"/>
          </a:xfrm>
        </p:spPr>
        <p:txBody>
          <a:bodyPr/>
          <a:lstStyle/>
          <a:p>
            <a:r>
              <a:rPr lang="en-GB" dirty="0"/>
              <a:t>Most are only 4 credits in value so can be easily delivered as a column option</a:t>
            </a:r>
          </a:p>
          <a:p>
            <a:r>
              <a:rPr lang="en-GB" dirty="0"/>
              <a:t>All units are ‘stand alone’ so pupils will achieve qualifications if not the whole award </a:t>
            </a:r>
          </a:p>
          <a:p>
            <a:r>
              <a:rPr lang="en-GB" dirty="0"/>
              <a:t>Both the Level 4 and Level 6 NPAs in Events are easily accessible and have good progression opportunities</a:t>
            </a:r>
          </a:p>
          <a:p>
            <a:r>
              <a:rPr lang="en-GB" dirty="0"/>
              <a:t>Good fit with the skills and knowledge</a:t>
            </a:r>
          </a:p>
          <a:p>
            <a:pPr lvl="1"/>
            <a:r>
              <a:rPr lang="en-GB" dirty="0"/>
              <a:t>Already in Bus Ed departments</a:t>
            </a:r>
          </a:p>
          <a:p>
            <a:endParaRPr lang="en-GB" dirty="0"/>
          </a:p>
        </p:txBody>
      </p:sp>
    </p:spTree>
    <p:extLst>
      <p:ext uri="{BB962C8B-B14F-4D97-AF65-F5344CB8AC3E}">
        <p14:creationId xmlns:p14="http://schemas.microsoft.com/office/powerpoint/2010/main" val="126602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3980" y="1960037"/>
            <a:ext cx="9464040" cy="4061251"/>
          </a:xfrm>
        </p:spPr>
        <p:txBody>
          <a:bodyPr/>
          <a:lstStyle/>
          <a:p>
            <a:pPr marL="370313" indent="-370313" defTabSz="987503" fontAlgn="base">
              <a:spcAft>
                <a:spcPct val="0"/>
              </a:spcAft>
              <a:buFont typeface="Wingdings" pitchFamily="2" charset="2"/>
              <a:buChar char="w"/>
              <a:defRPr/>
            </a:pPr>
            <a:r>
              <a:rPr lang="en-GB" kern="0" dirty="0">
                <a:latin typeface="Arial"/>
              </a:rPr>
              <a:t>No Formal Entry Qualifications</a:t>
            </a:r>
          </a:p>
          <a:p>
            <a:pPr marL="370313" indent="-370313" defTabSz="987503" fontAlgn="base">
              <a:spcAft>
                <a:spcPct val="0"/>
              </a:spcAft>
              <a:buFont typeface="Wingdings" pitchFamily="2" charset="2"/>
              <a:buChar char="w"/>
              <a:defRPr/>
            </a:pPr>
            <a:r>
              <a:rPr lang="en-GB" kern="0" dirty="0">
                <a:latin typeface="Arial"/>
              </a:rPr>
              <a:t>Practical introduction to formal Events Industry</a:t>
            </a:r>
          </a:p>
          <a:p>
            <a:pPr marL="370313" indent="-370313" defTabSz="987503" fontAlgn="base">
              <a:spcAft>
                <a:spcPct val="0"/>
              </a:spcAft>
              <a:buFont typeface="Wingdings" pitchFamily="2" charset="2"/>
              <a:buChar char="w"/>
              <a:defRPr/>
            </a:pPr>
            <a:r>
              <a:rPr lang="en-GB" kern="0" dirty="0">
                <a:latin typeface="Arial"/>
              </a:rPr>
              <a:t>Enhances and develops transferable skills</a:t>
            </a:r>
          </a:p>
          <a:p>
            <a:pPr marL="370313" indent="-370313" defTabSz="987503" fontAlgn="base">
              <a:spcAft>
                <a:spcPct val="0"/>
              </a:spcAft>
              <a:buFont typeface="Wingdings" pitchFamily="2" charset="2"/>
              <a:buChar char="w"/>
              <a:defRPr/>
            </a:pPr>
            <a:r>
              <a:rPr lang="en-GB" kern="0" dirty="0">
                <a:latin typeface="Arial"/>
              </a:rPr>
              <a:t>Content</a:t>
            </a:r>
          </a:p>
          <a:p>
            <a:pPr marL="640322" lvl="1" indent="-370313" defTabSz="987503" fontAlgn="base">
              <a:spcAft>
                <a:spcPct val="0"/>
              </a:spcAft>
              <a:buFont typeface="Wingdings" pitchFamily="2" charset="2"/>
              <a:buChar char="w"/>
              <a:defRPr/>
            </a:pPr>
            <a:r>
              <a:rPr lang="en-GB" kern="0" dirty="0">
                <a:latin typeface="Arial"/>
              </a:rPr>
              <a:t>Assist with an Event or Hospitality: Intro to Events</a:t>
            </a:r>
          </a:p>
          <a:p>
            <a:pPr marL="640322" lvl="1" indent="-370313" defTabSz="987503" fontAlgn="base">
              <a:spcAft>
                <a:spcPct val="0"/>
              </a:spcAft>
              <a:buFont typeface="Wingdings" pitchFamily="2" charset="2"/>
              <a:buChar char="w"/>
              <a:defRPr/>
            </a:pPr>
            <a:r>
              <a:rPr lang="en-GB" kern="0" dirty="0">
                <a:latin typeface="Arial"/>
              </a:rPr>
              <a:t>Skills for Customer Care</a:t>
            </a:r>
          </a:p>
          <a:p>
            <a:pPr marL="640322" lvl="1" indent="-370313" defTabSz="987503" fontAlgn="base">
              <a:spcAft>
                <a:spcPct val="0"/>
              </a:spcAft>
              <a:buFont typeface="Wingdings" pitchFamily="2" charset="2"/>
              <a:buChar char="w"/>
              <a:defRPr/>
            </a:pPr>
            <a:r>
              <a:rPr lang="en-GB" kern="0" dirty="0">
                <a:latin typeface="Arial"/>
              </a:rPr>
              <a:t>IT Solutions for Administrators</a:t>
            </a:r>
          </a:p>
          <a:p>
            <a:pPr marL="640322" lvl="1" indent="-370313" defTabSz="987503" fontAlgn="base">
              <a:spcAft>
                <a:spcPct val="0"/>
              </a:spcAft>
              <a:buFont typeface="Wingdings" pitchFamily="2" charset="2"/>
              <a:buChar char="w"/>
              <a:defRPr/>
            </a:pPr>
            <a:r>
              <a:rPr lang="en-GB" kern="0" dirty="0">
                <a:latin typeface="Arial"/>
              </a:rPr>
              <a:t>Digital Culture: Social Software</a:t>
            </a:r>
          </a:p>
        </p:txBody>
      </p:sp>
      <p:sp>
        <p:nvSpPr>
          <p:cNvPr id="3" name="Title 2"/>
          <p:cNvSpPr>
            <a:spLocks noGrp="1"/>
          </p:cNvSpPr>
          <p:nvPr>
            <p:ph type="title"/>
          </p:nvPr>
        </p:nvSpPr>
        <p:spPr/>
        <p:txBody>
          <a:bodyPr/>
          <a:lstStyle/>
          <a:p>
            <a:r>
              <a:rPr lang="en-GB" kern="0" dirty="0"/>
              <a:t>NPA in Events</a:t>
            </a:r>
            <a:br>
              <a:rPr lang="en-GB" kern="0" dirty="0"/>
            </a:br>
            <a:r>
              <a:rPr lang="en-GB" kern="0" dirty="0"/>
              <a:t>SCQF Level 4</a:t>
            </a:r>
            <a:br>
              <a:rPr lang="en-US" kern="0" dirty="0">
                <a:solidFill>
                  <a:srgbClr val="1F497D"/>
                </a:solidFill>
              </a:rPr>
            </a:br>
            <a:endParaRPr lang="en-GB" dirty="0"/>
          </a:p>
        </p:txBody>
      </p:sp>
    </p:spTree>
    <p:extLst>
      <p:ext uri="{BB962C8B-B14F-4D97-AF65-F5344CB8AC3E}">
        <p14:creationId xmlns:p14="http://schemas.microsoft.com/office/powerpoint/2010/main" val="18393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3CF7-6269-49A6-807C-E21B27FE807F}"/>
              </a:ext>
            </a:extLst>
          </p:cNvPr>
          <p:cNvSpPr>
            <a:spLocks noGrp="1"/>
          </p:cNvSpPr>
          <p:nvPr>
            <p:ph type="title"/>
          </p:nvPr>
        </p:nvSpPr>
        <p:spPr>
          <a:xfrm>
            <a:off x="1363980" y="365760"/>
            <a:ext cx="9464040" cy="730181"/>
          </a:xfrm>
        </p:spPr>
        <p:txBody>
          <a:bodyPr/>
          <a:lstStyle/>
          <a:p>
            <a:r>
              <a:rPr lang="en-GB" dirty="0"/>
              <a:t>NPA in Events  SCQF Level 6</a:t>
            </a:r>
          </a:p>
        </p:txBody>
      </p:sp>
      <p:sp>
        <p:nvSpPr>
          <p:cNvPr id="3" name="Text Placeholder 2">
            <a:extLst>
              <a:ext uri="{FF2B5EF4-FFF2-40B4-BE49-F238E27FC236}">
                <a16:creationId xmlns:a16="http://schemas.microsoft.com/office/drawing/2014/main" id="{D2791694-31DE-4656-9F42-AC7C56BA02E4}"/>
              </a:ext>
            </a:extLst>
          </p:cNvPr>
          <p:cNvSpPr>
            <a:spLocks noGrp="1"/>
          </p:cNvSpPr>
          <p:nvPr>
            <p:ph type="body" sz="quarter" idx="10"/>
          </p:nvPr>
        </p:nvSpPr>
        <p:spPr>
          <a:xfrm>
            <a:off x="1342477" y="1355170"/>
            <a:ext cx="9592460" cy="5357395"/>
          </a:xfrm>
        </p:spPr>
        <p:txBody>
          <a:bodyPr/>
          <a:lstStyle/>
          <a:p>
            <a:r>
              <a:rPr lang="en-GB" dirty="0"/>
              <a:t>More suited to S6 pupils – should have some previous qualifications at SCQF Level 5</a:t>
            </a:r>
          </a:p>
          <a:p>
            <a:r>
              <a:rPr lang="en-GB" dirty="0"/>
              <a:t>Helps to develop theoretical and practical skills</a:t>
            </a:r>
          </a:p>
          <a:p>
            <a:r>
              <a:rPr lang="en-GB" dirty="0"/>
              <a:t>Progression to HNC/D in Events Management</a:t>
            </a:r>
          </a:p>
          <a:p>
            <a:r>
              <a:rPr lang="en-GB" dirty="0"/>
              <a:t>Content</a:t>
            </a:r>
          </a:p>
          <a:p>
            <a:pPr lvl="1"/>
            <a:r>
              <a:rPr lang="en-GB" dirty="0"/>
              <a:t>Event Organisation  (SCQF level 6)</a:t>
            </a:r>
          </a:p>
          <a:p>
            <a:pPr lvl="1"/>
            <a:r>
              <a:rPr lang="en-GB" dirty="0"/>
              <a:t>Corporate Events     (SCQF level 6)</a:t>
            </a:r>
          </a:p>
          <a:p>
            <a:pPr lvl="1"/>
            <a:r>
              <a:rPr lang="en-GB" dirty="0"/>
              <a:t>Events Costing         (SCQF level 5)</a:t>
            </a:r>
          </a:p>
          <a:p>
            <a:pPr marL="38572" indent="0">
              <a:buNone/>
            </a:pPr>
            <a:r>
              <a:rPr lang="en-GB" dirty="0"/>
              <a:t>Options</a:t>
            </a:r>
          </a:p>
          <a:p>
            <a:pPr marL="38572" indent="0">
              <a:buNone/>
            </a:pPr>
            <a:r>
              <a:rPr lang="en-GB" dirty="0"/>
              <a:t>	</a:t>
            </a:r>
            <a:r>
              <a:rPr lang="en-GB" sz="2400" dirty="0"/>
              <a:t>Marketing Mix/Basic Principles/Branding</a:t>
            </a:r>
          </a:p>
          <a:p>
            <a:pPr marL="38572" indent="0">
              <a:buNone/>
            </a:pPr>
            <a:r>
              <a:rPr lang="en-GB" sz="2400" dirty="0"/>
              <a:t>	 or Travel and Tourism –  all (SCQF level 6)</a:t>
            </a:r>
          </a:p>
          <a:p>
            <a:pPr marL="38572" indent="0">
              <a:buNone/>
            </a:pPr>
            <a:endParaRPr lang="en-GB" dirty="0"/>
          </a:p>
          <a:p>
            <a:pPr lvl="1"/>
            <a:endParaRPr lang="en-GB" dirty="0"/>
          </a:p>
        </p:txBody>
      </p:sp>
    </p:spTree>
    <p:extLst>
      <p:ext uri="{BB962C8B-B14F-4D97-AF65-F5344CB8AC3E}">
        <p14:creationId xmlns:p14="http://schemas.microsoft.com/office/powerpoint/2010/main" val="261165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0F7C3F-5A0A-4FA7-98BB-7023A7B45F51}"/>
              </a:ext>
            </a:extLst>
          </p:cNvPr>
          <p:cNvSpPr>
            <a:spLocks noGrp="1"/>
          </p:cNvSpPr>
          <p:nvPr>
            <p:ph type="body" sz="quarter" idx="10"/>
          </p:nvPr>
        </p:nvSpPr>
        <p:spPr>
          <a:xfrm>
            <a:off x="1363980" y="1960037"/>
            <a:ext cx="9464040" cy="3802022"/>
          </a:xfrm>
        </p:spPr>
        <p:txBody>
          <a:bodyPr/>
          <a:lstStyle/>
          <a:p>
            <a:r>
              <a:rPr lang="en-GB" dirty="0"/>
              <a:t>Definite enhancement of skills which already exist for pupils who have undertaken Business or Admin qualifications</a:t>
            </a:r>
          </a:p>
          <a:p>
            <a:r>
              <a:rPr lang="en-GB" dirty="0"/>
              <a:t>Can be integrated with other parts of the school curriculum </a:t>
            </a:r>
            <a:r>
              <a:rPr lang="en-GB" dirty="0" err="1"/>
              <a:t>ie</a:t>
            </a:r>
            <a:r>
              <a:rPr lang="en-GB" dirty="0"/>
              <a:t> Creative Arts, Sports/PE or Music</a:t>
            </a:r>
          </a:p>
          <a:p>
            <a:r>
              <a:rPr lang="en-GB" dirty="0"/>
              <a:t>Develops employability and soft skills </a:t>
            </a:r>
            <a:r>
              <a:rPr lang="en-GB" dirty="0" err="1"/>
              <a:t>ie</a:t>
            </a:r>
            <a:r>
              <a:rPr lang="en-GB" dirty="0"/>
              <a:t> team working, reflection and evaluation of own strengths and weaknesses</a:t>
            </a:r>
          </a:p>
          <a:p>
            <a:endParaRPr lang="en-GB" dirty="0"/>
          </a:p>
        </p:txBody>
      </p:sp>
      <p:sp>
        <p:nvSpPr>
          <p:cNvPr id="3" name="Title 2">
            <a:extLst>
              <a:ext uri="{FF2B5EF4-FFF2-40B4-BE49-F238E27FC236}">
                <a16:creationId xmlns:a16="http://schemas.microsoft.com/office/drawing/2014/main" id="{8D50FADC-8509-4A5C-BCBB-87FFA1F829E4}"/>
              </a:ext>
            </a:extLst>
          </p:cNvPr>
          <p:cNvSpPr>
            <a:spLocks noGrp="1"/>
          </p:cNvSpPr>
          <p:nvPr>
            <p:ph type="title"/>
          </p:nvPr>
        </p:nvSpPr>
        <p:spPr/>
        <p:txBody>
          <a:bodyPr/>
          <a:lstStyle/>
          <a:p>
            <a:r>
              <a:rPr lang="en-GB" dirty="0"/>
              <a:t>Benefits for pupils</a:t>
            </a:r>
          </a:p>
        </p:txBody>
      </p:sp>
    </p:spTree>
    <p:extLst>
      <p:ext uri="{BB962C8B-B14F-4D97-AF65-F5344CB8AC3E}">
        <p14:creationId xmlns:p14="http://schemas.microsoft.com/office/powerpoint/2010/main" val="4231588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26A8E7-4FBB-4F5D-8C37-664C2F74C2B8}"/>
              </a:ext>
            </a:extLst>
          </p:cNvPr>
          <p:cNvSpPr>
            <a:spLocks noGrp="1"/>
          </p:cNvSpPr>
          <p:nvPr>
            <p:ph type="body" sz="quarter" idx="10"/>
          </p:nvPr>
        </p:nvSpPr>
        <p:spPr>
          <a:xfrm>
            <a:off x="1363980" y="1960037"/>
            <a:ext cx="9657367" cy="3369974"/>
          </a:xfrm>
        </p:spPr>
        <p:txBody>
          <a:bodyPr/>
          <a:lstStyle/>
          <a:p>
            <a:r>
              <a:rPr lang="en-GB" sz="2400" dirty="0"/>
              <a:t>Submit timetabling of the course</a:t>
            </a:r>
          </a:p>
          <a:p>
            <a:r>
              <a:rPr lang="en-GB" sz="2400" dirty="0"/>
              <a:t>Submit any materials used to inform pupils of the course</a:t>
            </a:r>
          </a:p>
          <a:p>
            <a:r>
              <a:rPr lang="en-GB" sz="2400" dirty="0"/>
              <a:t>Submit some examples of formative materials for each unit that you will use</a:t>
            </a:r>
          </a:p>
          <a:p>
            <a:r>
              <a:rPr lang="en-GB" sz="2400" dirty="0"/>
              <a:t>Be aware for the Level 6 award that Events Organisation and Corporate Events </a:t>
            </a:r>
            <a:r>
              <a:rPr lang="en-GB" sz="2400" b="1" dirty="0"/>
              <a:t>cannot</a:t>
            </a:r>
            <a:r>
              <a:rPr lang="en-GB" sz="2400" dirty="0"/>
              <a:t> be integrated unless the Centre is really running a </a:t>
            </a:r>
          </a:p>
          <a:p>
            <a:pPr marL="0" indent="0">
              <a:buNone/>
            </a:pPr>
            <a:r>
              <a:rPr lang="en-GB" sz="2400" dirty="0"/>
              <a:t>   </a:t>
            </a:r>
            <a:r>
              <a:rPr lang="en-GB" sz="2400" b="1" dirty="0"/>
              <a:t>corporate</a:t>
            </a:r>
            <a:r>
              <a:rPr lang="en-GB" sz="2400" dirty="0"/>
              <a:t> event.</a:t>
            </a:r>
          </a:p>
        </p:txBody>
      </p:sp>
      <p:sp>
        <p:nvSpPr>
          <p:cNvPr id="3" name="Title 2">
            <a:extLst>
              <a:ext uri="{FF2B5EF4-FFF2-40B4-BE49-F238E27FC236}">
                <a16:creationId xmlns:a16="http://schemas.microsoft.com/office/drawing/2014/main" id="{108349E5-4173-43F5-A253-741C93E18761}"/>
              </a:ext>
            </a:extLst>
          </p:cNvPr>
          <p:cNvSpPr>
            <a:spLocks noGrp="1"/>
          </p:cNvSpPr>
          <p:nvPr>
            <p:ph type="title"/>
          </p:nvPr>
        </p:nvSpPr>
        <p:spPr/>
        <p:txBody>
          <a:bodyPr/>
          <a:lstStyle/>
          <a:p>
            <a:r>
              <a:rPr lang="en-GB" dirty="0"/>
              <a:t>Going for Approval – Hints and Tips</a:t>
            </a:r>
          </a:p>
        </p:txBody>
      </p:sp>
    </p:spTree>
    <p:extLst>
      <p:ext uri="{BB962C8B-B14F-4D97-AF65-F5344CB8AC3E}">
        <p14:creationId xmlns:p14="http://schemas.microsoft.com/office/powerpoint/2010/main" val="369174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8A85C-1532-4547-A92F-9A9DD0BABBBC}"/>
              </a:ext>
            </a:extLst>
          </p:cNvPr>
          <p:cNvSpPr>
            <a:spLocks noGrp="1"/>
          </p:cNvSpPr>
          <p:nvPr>
            <p:ph type="body" sz="quarter" idx="10"/>
          </p:nvPr>
        </p:nvSpPr>
        <p:spPr>
          <a:xfrm>
            <a:off x="1257062" y="1355170"/>
            <a:ext cx="9332237" cy="3888432"/>
          </a:xfrm>
        </p:spPr>
        <p:txBody>
          <a:bodyPr/>
          <a:lstStyle/>
          <a:p>
            <a:r>
              <a:rPr lang="en-GB" sz="2400" dirty="0"/>
              <a:t>There are no hard and fast rules of how the units should be sequenced or delivered, though it might be easier to deliver the Event Organisation unit first as it would set in context the theory of Events.</a:t>
            </a:r>
          </a:p>
          <a:p>
            <a:r>
              <a:rPr lang="en-GB" sz="2400" dirty="0"/>
              <a:t>A Portfolio (Event Manual) can be submitted for the Event Organisation unit with individuals submitting signed pieces of work</a:t>
            </a:r>
          </a:p>
          <a:p>
            <a:r>
              <a:rPr lang="en-GB" sz="2400" dirty="0"/>
              <a:t>All Assessment is open book except for the multiple choice for Outcomes 1 and 2 in Corporate Events.  This assessment is also available on Solar</a:t>
            </a:r>
          </a:p>
        </p:txBody>
      </p:sp>
      <p:sp>
        <p:nvSpPr>
          <p:cNvPr id="3" name="Title 2">
            <a:extLst>
              <a:ext uri="{FF2B5EF4-FFF2-40B4-BE49-F238E27FC236}">
                <a16:creationId xmlns:a16="http://schemas.microsoft.com/office/drawing/2014/main" id="{42CF231D-7F43-42B4-BBC7-08ECE4F52640}"/>
              </a:ext>
            </a:extLst>
          </p:cNvPr>
          <p:cNvSpPr>
            <a:spLocks noGrp="1"/>
          </p:cNvSpPr>
          <p:nvPr>
            <p:ph type="title"/>
          </p:nvPr>
        </p:nvSpPr>
        <p:spPr/>
        <p:txBody>
          <a:bodyPr/>
          <a:lstStyle/>
          <a:p>
            <a:r>
              <a:rPr lang="en-GB" dirty="0"/>
              <a:t>Delivery and Assessment</a:t>
            </a:r>
          </a:p>
        </p:txBody>
      </p:sp>
    </p:spTree>
    <p:extLst>
      <p:ext uri="{BB962C8B-B14F-4D97-AF65-F5344CB8AC3E}">
        <p14:creationId xmlns:p14="http://schemas.microsoft.com/office/powerpoint/2010/main" val="240773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E8CFC-1FD0-4C85-9C38-3AA417EEE49B}"/>
              </a:ext>
            </a:extLst>
          </p:cNvPr>
          <p:cNvSpPr>
            <a:spLocks noGrp="1"/>
          </p:cNvSpPr>
          <p:nvPr>
            <p:ph type="title"/>
          </p:nvPr>
        </p:nvSpPr>
        <p:spPr/>
        <p:txBody>
          <a:bodyPr/>
          <a:lstStyle/>
          <a:p>
            <a:r>
              <a:rPr lang="en-GB" dirty="0"/>
              <a:t>Be aware of the Level the ‘Event’ is delivered at for SCQF 6 – why?</a:t>
            </a:r>
          </a:p>
        </p:txBody>
      </p:sp>
      <p:graphicFrame>
        <p:nvGraphicFramePr>
          <p:cNvPr id="4" name="Table 3">
            <a:extLst>
              <a:ext uri="{FF2B5EF4-FFF2-40B4-BE49-F238E27FC236}">
                <a16:creationId xmlns:a16="http://schemas.microsoft.com/office/drawing/2014/main" id="{B7C29A10-BE97-4246-B073-0DF94A53855E}"/>
              </a:ext>
            </a:extLst>
          </p:cNvPr>
          <p:cNvGraphicFramePr>
            <a:graphicFrameLocks noGrp="1"/>
          </p:cNvGraphicFramePr>
          <p:nvPr/>
        </p:nvGraphicFramePr>
        <p:xfrm>
          <a:off x="1170653" y="1691641"/>
          <a:ext cx="9840442" cy="4769609"/>
        </p:xfrm>
        <a:graphic>
          <a:graphicData uri="http://schemas.openxmlformats.org/drawingml/2006/table">
            <a:tbl>
              <a:tblPr firstRow="1" bandRow="1">
                <a:tableStyleId>{5C22544A-7EE6-4342-B048-85BDC9FD1C3A}</a:tableStyleId>
              </a:tblPr>
              <a:tblGrid>
                <a:gridCol w="2161112">
                  <a:extLst>
                    <a:ext uri="{9D8B030D-6E8A-4147-A177-3AD203B41FA5}">
                      <a16:colId xmlns:a16="http://schemas.microsoft.com/office/drawing/2014/main" val="633694082"/>
                    </a:ext>
                  </a:extLst>
                </a:gridCol>
                <a:gridCol w="3208417">
                  <a:extLst>
                    <a:ext uri="{9D8B030D-6E8A-4147-A177-3AD203B41FA5}">
                      <a16:colId xmlns:a16="http://schemas.microsoft.com/office/drawing/2014/main" val="3208828914"/>
                    </a:ext>
                  </a:extLst>
                </a:gridCol>
                <a:gridCol w="4470912">
                  <a:extLst>
                    <a:ext uri="{9D8B030D-6E8A-4147-A177-3AD203B41FA5}">
                      <a16:colId xmlns:a16="http://schemas.microsoft.com/office/drawing/2014/main" val="955373487"/>
                    </a:ext>
                  </a:extLst>
                </a:gridCol>
              </a:tblGrid>
              <a:tr h="2304288">
                <a:tc>
                  <a:txBody>
                    <a:bodyPr/>
                    <a:lstStyle/>
                    <a:p>
                      <a:r>
                        <a:rPr lang="en-GB" sz="2400" dirty="0"/>
                        <a:t>Assist with an Event – Level 4</a:t>
                      </a:r>
                    </a:p>
                  </a:txBody>
                  <a:tcPr marL="109728" marR="109728" marT="54864" marB="54864"/>
                </a:tc>
                <a:tc>
                  <a:txBody>
                    <a:bodyPr/>
                    <a:lstStyle/>
                    <a:p>
                      <a:r>
                        <a:rPr lang="en-GB" sz="2400" dirty="0"/>
                        <a:t>Basic, good for candidates to gain some team working – has an SQA ASP</a:t>
                      </a:r>
                    </a:p>
                  </a:txBody>
                  <a:tcPr marL="109728" marR="109728" marT="54864" marB="54864"/>
                </a:tc>
                <a:tc>
                  <a:txBody>
                    <a:bodyPr/>
                    <a:lstStyle/>
                    <a:p>
                      <a:pPr marL="285750" indent="-285750">
                        <a:buFont typeface="Arial" panose="020B0604020202020204" pitchFamily="34" charset="0"/>
                        <a:buChar char="•"/>
                      </a:pPr>
                      <a:r>
                        <a:rPr lang="en-GB" sz="2400" dirty="0"/>
                        <a:t>Bake Sale</a:t>
                      </a:r>
                    </a:p>
                    <a:p>
                      <a:pPr marL="285750" indent="-285750">
                        <a:buFont typeface="Arial" panose="020B0604020202020204" pitchFamily="34" charset="0"/>
                        <a:buChar char="•"/>
                      </a:pPr>
                      <a:r>
                        <a:rPr lang="en-GB" sz="2400" dirty="0"/>
                        <a:t>Tombola</a:t>
                      </a:r>
                    </a:p>
                    <a:p>
                      <a:pPr marL="285750" indent="-285750">
                        <a:buFont typeface="Arial" panose="020B0604020202020204" pitchFamily="34" charset="0"/>
                        <a:buChar char="•"/>
                      </a:pPr>
                      <a:r>
                        <a:rPr lang="en-GB" sz="2400" dirty="0"/>
                        <a:t>Raffle</a:t>
                      </a:r>
                    </a:p>
                    <a:p>
                      <a:pPr marL="285750" indent="-285750">
                        <a:buFont typeface="Arial" panose="020B0604020202020204" pitchFamily="34" charset="0"/>
                        <a:buChar char="•"/>
                      </a:pPr>
                      <a:r>
                        <a:rPr lang="en-GB" sz="2400" dirty="0"/>
                        <a:t>Craft table</a:t>
                      </a:r>
                    </a:p>
                    <a:p>
                      <a:pPr marL="285750" indent="-285750">
                        <a:buFont typeface="Arial" panose="020B0604020202020204" pitchFamily="34" charset="0"/>
                        <a:buChar char="•"/>
                      </a:pPr>
                      <a:r>
                        <a:rPr lang="en-GB" sz="2400" dirty="0"/>
                        <a:t>Or being volunteers at a bigger event</a:t>
                      </a:r>
                    </a:p>
                  </a:txBody>
                  <a:tcPr marL="109728" marR="109728" marT="54864" marB="54864"/>
                </a:tc>
                <a:extLst>
                  <a:ext uri="{0D108BD9-81ED-4DB2-BD59-A6C34878D82A}">
                    <a16:rowId xmlns:a16="http://schemas.microsoft.com/office/drawing/2014/main" val="813743401"/>
                  </a:ext>
                </a:extLst>
              </a:tr>
              <a:tr h="2465321">
                <a:tc>
                  <a:txBody>
                    <a:bodyPr/>
                    <a:lstStyle/>
                    <a:p>
                      <a:r>
                        <a:rPr lang="en-GB" sz="2400" dirty="0"/>
                        <a:t>Event Organisation – Level 5</a:t>
                      </a:r>
                    </a:p>
                    <a:p>
                      <a:endParaRPr lang="en-GB" sz="2400" dirty="0"/>
                    </a:p>
                  </a:txBody>
                  <a:tcPr marL="109728" marR="109728" marT="54864" marB="54864"/>
                </a:tc>
                <a:tc>
                  <a:txBody>
                    <a:bodyPr/>
                    <a:lstStyle/>
                    <a:p>
                      <a:r>
                        <a:rPr lang="en-GB" sz="2400" dirty="0"/>
                        <a:t>Embeds Working With Others at Level 4 hence some of the differences between this and Level 6 unit.  Has an SQA ASP</a:t>
                      </a:r>
                    </a:p>
                  </a:txBody>
                  <a:tcPr marL="109728" marR="109728" marT="54864" marB="54864"/>
                </a:tc>
                <a:tc>
                  <a:txBody>
                    <a:bodyPr/>
                    <a:lstStyle/>
                    <a:p>
                      <a:r>
                        <a:rPr lang="en-GB" sz="2400" dirty="0"/>
                        <a:t>As above more focussed could involve organising a guest speaker for the class or organising a lunch or coffee morning</a:t>
                      </a:r>
                    </a:p>
                  </a:txBody>
                  <a:tcPr marL="109728" marR="109728" marT="54864" marB="54864"/>
                </a:tc>
                <a:extLst>
                  <a:ext uri="{0D108BD9-81ED-4DB2-BD59-A6C34878D82A}">
                    <a16:rowId xmlns:a16="http://schemas.microsoft.com/office/drawing/2014/main" val="99697865"/>
                  </a:ext>
                </a:extLst>
              </a:tr>
            </a:tbl>
          </a:graphicData>
        </a:graphic>
      </p:graphicFrame>
    </p:spTree>
    <p:extLst>
      <p:ext uri="{BB962C8B-B14F-4D97-AF65-F5344CB8AC3E}">
        <p14:creationId xmlns:p14="http://schemas.microsoft.com/office/powerpoint/2010/main" val="320514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rgbClr val="FFFFFF"/>
                </a:solidFill>
              </a:rPr>
              <a:t>Introductions: SQA Officers</a:t>
            </a:r>
            <a:br>
              <a:rPr lang="en-US" kern="0" dirty="0">
                <a:solidFill>
                  <a:srgbClr val="FFFFFF"/>
                </a:solidFill>
              </a:rPr>
            </a:br>
            <a:endParaRPr lang="en-GB" dirty="0"/>
          </a:p>
        </p:txBody>
      </p:sp>
      <p:sp>
        <p:nvSpPr>
          <p:cNvPr id="3" name="Text Placeholder 2"/>
          <p:cNvSpPr>
            <a:spLocks noGrp="1"/>
          </p:cNvSpPr>
          <p:nvPr>
            <p:ph type="body" sz="quarter" idx="10"/>
          </p:nvPr>
        </p:nvSpPr>
        <p:spPr>
          <a:xfrm>
            <a:off x="2152651" y="1182351"/>
            <a:ext cx="7327727" cy="4493299"/>
          </a:xfrm>
        </p:spPr>
        <p:txBody>
          <a:bodyPr/>
          <a:lstStyle/>
          <a:p>
            <a:pPr marL="308594" indent="-308594" defTabSz="822919" fontAlgn="base">
              <a:spcAft>
                <a:spcPct val="0"/>
              </a:spcAft>
              <a:buClr>
                <a:srgbClr val="FFFFFF"/>
              </a:buClr>
              <a:buFont typeface="Wingdings" pitchFamily="2" charset="2"/>
              <a:buChar char="w"/>
              <a:defRPr/>
            </a:pPr>
            <a:r>
              <a:rPr lang="en-GB" kern="0" dirty="0">
                <a:solidFill>
                  <a:srgbClr val="FFFFFF"/>
                </a:solidFill>
                <a:latin typeface="Arial"/>
              </a:rPr>
              <a:t>Christine Keenan – Qualifications Manager</a:t>
            </a:r>
            <a:r>
              <a:rPr lang="en-GB" kern="0" dirty="0">
                <a:solidFill>
                  <a:srgbClr val="99FF66"/>
                </a:solidFill>
                <a:latin typeface="Arial"/>
              </a:rPr>
              <a:t>*</a:t>
            </a:r>
          </a:p>
          <a:p>
            <a:pPr marL="308594" indent="-308594" defTabSz="822919" fontAlgn="base">
              <a:spcAft>
                <a:spcPct val="0"/>
              </a:spcAft>
              <a:buClr>
                <a:srgbClr val="FFFFFF"/>
              </a:buClr>
              <a:buFont typeface="Wingdings" pitchFamily="2" charset="2"/>
              <a:buChar char="w"/>
              <a:defRPr/>
            </a:pPr>
            <a:r>
              <a:rPr lang="en-GB" kern="0" dirty="0">
                <a:solidFill>
                  <a:srgbClr val="FFFFFF"/>
                </a:solidFill>
                <a:latin typeface="Arial"/>
              </a:rPr>
              <a:t>Craig McDonald – Qualifications Officer</a:t>
            </a:r>
            <a:r>
              <a:rPr lang="en-GB" kern="0" dirty="0">
                <a:solidFill>
                  <a:srgbClr val="99FF66"/>
                </a:solidFill>
                <a:latin typeface="Arial"/>
              </a:rPr>
              <a:t>*</a:t>
            </a:r>
          </a:p>
          <a:p>
            <a:pPr marL="308594" indent="-308594">
              <a:buClr>
                <a:srgbClr val="FFFFFF"/>
              </a:buClr>
              <a:buSzPct val="50000"/>
              <a:buFont typeface="Wingdings" charset="2"/>
              <a:buChar char="u"/>
              <a:defRPr/>
            </a:pPr>
            <a:r>
              <a:rPr lang="en-GB" kern="0" dirty="0">
                <a:solidFill>
                  <a:srgbClr val="FFFFFF"/>
                </a:solidFill>
                <a:latin typeface="Arial"/>
              </a:rPr>
              <a:t>Gail English – Qualifications Manager</a:t>
            </a:r>
            <a:r>
              <a:rPr lang="en-GB" kern="0" dirty="0">
                <a:solidFill>
                  <a:srgbClr val="FF00FF"/>
                </a:solidFill>
                <a:latin typeface="Arial"/>
              </a:rPr>
              <a:t>**</a:t>
            </a:r>
            <a:endParaRPr lang="en-GB" kern="0" dirty="0">
              <a:solidFill>
                <a:srgbClr val="FFFFFF"/>
              </a:solidFill>
              <a:latin typeface="Arial"/>
            </a:endParaRPr>
          </a:p>
          <a:p>
            <a:pPr marL="308594" indent="-308594">
              <a:buClr>
                <a:srgbClr val="FFFFFF"/>
              </a:buClr>
              <a:buSzPct val="50000"/>
              <a:buFont typeface="Wingdings" charset="2"/>
              <a:buChar char="u"/>
              <a:defRPr/>
            </a:pPr>
            <a:r>
              <a:rPr lang="en-GB" kern="0" dirty="0">
                <a:solidFill>
                  <a:srgbClr val="FFFFFF"/>
                </a:solidFill>
                <a:latin typeface="Arial"/>
              </a:rPr>
              <a:t>Kirsty Mitchell – Qualifications Officer</a:t>
            </a:r>
            <a:r>
              <a:rPr lang="en-GB" kern="0" dirty="0">
                <a:solidFill>
                  <a:srgbClr val="FF00FF"/>
                </a:solidFill>
                <a:latin typeface="Arial"/>
              </a:rPr>
              <a:t>**</a:t>
            </a:r>
          </a:p>
          <a:p>
            <a:pPr marL="308594" indent="-308594">
              <a:buClr>
                <a:srgbClr val="FFFFFF"/>
              </a:buClr>
              <a:buSzPct val="50000"/>
              <a:buFont typeface="Wingdings" charset="2"/>
              <a:buChar char="u"/>
              <a:defRPr/>
            </a:pPr>
            <a:r>
              <a:rPr lang="en-GB" kern="0" dirty="0">
                <a:solidFill>
                  <a:srgbClr val="FFFFFF"/>
                </a:solidFill>
                <a:latin typeface="Arial"/>
              </a:rPr>
              <a:t>Theresa McGowan – Regional Manager</a:t>
            </a:r>
          </a:p>
          <a:p>
            <a:pPr marL="308594" indent="-308594">
              <a:buClr>
                <a:srgbClr val="FFFFFF"/>
              </a:buClr>
              <a:buSzPct val="50000"/>
              <a:buFont typeface="Wingdings" charset="2"/>
              <a:buChar char="u"/>
              <a:defRPr/>
            </a:pPr>
            <a:r>
              <a:rPr lang="en-GB" kern="0" dirty="0">
                <a:solidFill>
                  <a:srgbClr val="FFFFFF"/>
                </a:solidFill>
                <a:latin typeface="Arial"/>
              </a:rPr>
              <a:t>Cheryl Anderson – Operations Officer</a:t>
            </a:r>
          </a:p>
          <a:p>
            <a:pPr marL="0" indent="0">
              <a:buNone/>
            </a:pPr>
            <a:endParaRPr lang="en-GB" dirty="0"/>
          </a:p>
          <a:p>
            <a:pPr marL="0" indent="0">
              <a:buNone/>
            </a:pPr>
            <a:r>
              <a:rPr lang="en-GB" dirty="0">
                <a:solidFill>
                  <a:srgbClr val="99FF66"/>
                </a:solidFill>
              </a:rPr>
              <a:t>* for </a:t>
            </a:r>
            <a:r>
              <a:rPr lang="en-GB" dirty="0" err="1">
                <a:solidFill>
                  <a:srgbClr val="99FF66"/>
                </a:solidFill>
              </a:rPr>
              <a:t>SfW</a:t>
            </a:r>
            <a:r>
              <a:rPr lang="en-GB" dirty="0">
                <a:solidFill>
                  <a:srgbClr val="99FF66"/>
                </a:solidFill>
              </a:rPr>
              <a:t> Retailing/ NPAs in Events (</a:t>
            </a:r>
            <a:r>
              <a:rPr lang="en-GB" sz="1920" dirty="0">
                <a:solidFill>
                  <a:srgbClr val="99FF66"/>
                </a:solidFill>
              </a:rPr>
              <a:t>and NPA Supply Chain Operations)</a:t>
            </a:r>
          </a:p>
          <a:p>
            <a:pPr marL="0" indent="0">
              <a:buNone/>
            </a:pPr>
            <a:r>
              <a:rPr lang="en-GB" dirty="0">
                <a:solidFill>
                  <a:srgbClr val="FF00FF"/>
                </a:solidFill>
              </a:rPr>
              <a:t>** for NPAs in Customer Service</a:t>
            </a:r>
          </a:p>
        </p:txBody>
      </p:sp>
    </p:spTree>
    <p:extLst>
      <p:ext uri="{BB962C8B-B14F-4D97-AF65-F5344CB8AC3E}">
        <p14:creationId xmlns:p14="http://schemas.microsoft.com/office/powerpoint/2010/main" val="2783155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B81034-B6AE-4E20-B7C2-6554A041B9D5}"/>
              </a:ext>
            </a:extLst>
          </p:cNvPr>
          <p:cNvGraphicFramePr>
            <a:graphicFrameLocks noGrp="1"/>
          </p:cNvGraphicFramePr>
          <p:nvPr/>
        </p:nvGraphicFramePr>
        <p:xfrm>
          <a:off x="1127448" y="491074"/>
          <a:ext cx="9937105" cy="5230368"/>
        </p:xfrm>
        <a:graphic>
          <a:graphicData uri="http://schemas.openxmlformats.org/drawingml/2006/table">
            <a:tbl>
              <a:tblPr firstRow="1" bandRow="1">
                <a:tableStyleId>{5C22544A-7EE6-4342-B048-85BDC9FD1C3A}</a:tableStyleId>
              </a:tblPr>
              <a:tblGrid>
                <a:gridCol w="2541410">
                  <a:extLst>
                    <a:ext uri="{9D8B030D-6E8A-4147-A177-3AD203B41FA5}">
                      <a16:colId xmlns:a16="http://schemas.microsoft.com/office/drawing/2014/main" val="1198217646"/>
                    </a:ext>
                  </a:extLst>
                </a:gridCol>
                <a:gridCol w="4083326">
                  <a:extLst>
                    <a:ext uri="{9D8B030D-6E8A-4147-A177-3AD203B41FA5}">
                      <a16:colId xmlns:a16="http://schemas.microsoft.com/office/drawing/2014/main" val="390966097"/>
                    </a:ext>
                  </a:extLst>
                </a:gridCol>
                <a:gridCol w="3312368">
                  <a:extLst>
                    <a:ext uri="{9D8B030D-6E8A-4147-A177-3AD203B41FA5}">
                      <a16:colId xmlns:a16="http://schemas.microsoft.com/office/drawing/2014/main" val="1184953169"/>
                    </a:ext>
                  </a:extLst>
                </a:gridCol>
              </a:tblGrid>
              <a:tr h="5230368">
                <a:tc>
                  <a:txBody>
                    <a:bodyPr/>
                    <a:lstStyle/>
                    <a:p>
                      <a:r>
                        <a:rPr lang="en-GB" sz="2400" dirty="0"/>
                        <a:t>Event Organisation – Level 6</a:t>
                      </a:r>
                    </a:p>
                    <a:p>
                      <a:endParaRPr lang="en-GB" sz="2400" dirty="0"/>
                    </a:p>
                    <a:p>
                      <a:r>
                        <a:rPr lang="en-GB" sz="2400" dirty="0"/>
                        <a:t>All pupils need to be fully involved in the delivery of the event and have clearly defined role(s) </a:t>
                      </a:r>
                      <a:r>
                        <a:rPr lang="en-GB" sz="2400" dirty="0" err="1"/>
                        <a:t>ie</a:t>
                      </a:r>
                      <a:endParaRPr lang="en-GB" sz="2400" dirty="0"/>
                    </a:p>
                    <a:p>
                      <a:r>
                        <a:rPr lang="en-GB" sz="2400" dirty="0"/>
                        <a:t>Admin</a:t>
                      </a:r>
                    </a:p>
                    <a:p>
                      <a:r>
                        <a:rPr lang="en-GB" sz="2400" dirty="0"/>
                        <a:t>Marketing</a:t>
                      </a:r>
                    </a:p>
                    <a:p>
                      <a:r>
                        <a:rPr lang="en-GB" sz="2400" dirty="0"/>
                        <a:t>Legal</a:t>
                      </a:r>
                    </a:p>
                    <a:p>
                      <a:r>
                        <a:rPr lang="en-GB" sz="2400" dirty="0"/>
                        <a:t>Finance</a:t>
                      </a:r>
                    </a:p>
                  </a:txBody>
                  <a:tcPr marL="109728" marR="109728" marT="54864" marB="54864"/>
                </a:tc>
                <a:tc>
                  <a:txBody>
                    <a:bodyPr/>
                    <a:lstStyle/>
                    <a:p>
                      <a:r>
                        <a:rPr lang="en-GB" sz="2400" dirty="0"/>
                        <a:t>Embeds Problem Solving at Level 5 – there is a ‘prior verified’ document on secure site but has a strong hospitality theme and does not cover all the knowledge and skills – so use with care</a:t>
                      </a:r>
                    </a:p>
                  </a:txBody>
                  <a:tcPr marL="109728" marR="109728" marT="54864" marB="54864"/>
                </a:tc>
                <a:tc>
                  <a:txBody>
                    <a:bodyPr/>
                    <a:lstStyle/>
                    <a:p>
                      <a:pPr marL="285750" indent="-285750">
                        <a:buFont typeface="Arial" panose="020B0604020202020204" pitchFamily="34" charset="0"/>
                        <a:buChar char="•"/>
                      </a:pPr>
                      <a:r>
                        <a:rPr lang="en-GB" sz="2400" dirty="0"/>
                        <a:t>Could be Course specific conference</a:t>
                      </a:r>
                    </a:p>
                    <a:p>
                      <a:pPr marL="285750" indent="-285750">
                        <a:buFont typeface="Arial" panose="020B0604020202020204" pitchFamily="34" charset="0"/>
                        <a:buChar char="•"/>
                      </a:pPr>
                      <a:r>
                        <a:rPr lang="en-GB" sz="2400" dirty="0"/>
                        <a:t>Treasure Hunt – T&amp; T </a:t>
                      </a:r>
                    </a:p>
                    <a:p>
                      <a:pPr marL="285750" indent="-285750">
                        <a:buFont typeface="Arial" panose="020B0604020202020204" pitchFamily="34" charset="0"/>
                        <a:buChar char="•"/>
                      </a:pPr>
                      <a:r>
                        <a:rPr lang="en-GB" sz="2400" dirty="0"/>
                        <a:t>Film/ book Review group</a:t>
                      </a:r>
                    </a:p>
                    <a:p>
                      <a:pPr marL="285750" indent="-285750">
                        <a:buFont typeface="Arial" panose="020B0604020202020204" pitchFamily="34" charset="0"/>
                        <a:buChar char="•"/>
                      </a:pPr>
                      <a:r>
                        <a:rPr lang="en-GB" sz="2400" dirty="0"/>
                        <a:t>Afternoon Tea for staff/charity</a:t>
                      </a:r>
                    </a:p>
                    <a:p>
                      <a:pPr marL="285750" indent="-285750">
                        <a:buFont typeface="Arial" panose="020B0604020202020204" pitchFamily="34" charset="0"/>
                        <a:buChar char="•"/>
                      </a:pPr>
                      <a:r>
                        <a:rPr lang="en-GB" sz="2400" dirty="0"/>
                        <a:t>Quiz afternoon</a:t>
                      </a:r>
                    </a:p>
                    <a:p>
                      <a:pPr marL="742950" lvl="1" indent="-285750">
                        <a:buFont typeface="Arial" panose="020B0604020202020204" pitchFamily="34" charset="0"/>
                        <a:buChar char="•"/>
                      </a:pPr>
                      <a:r>
                        <a:rPr lang="en-GB" sz="2400" dirty="0"/>
                        <a:t>Involves using team name/themes etc</a:t>
                      </a:r>
                    </a:p>
                    <a:p>
                      <a:pPr marL="742950" lvl="1" indent="-285750">
                        <a:buFont typeface="Arial" panose="020B0604020202020204" pitchFamily="34" charset="0"/>
                        <a:buChar char="•"/>
                      </a:pPr>
                      <a:r>
                        <a:rPr lang="en-GB" sz="2400" dirty="0"/>
                        <a:t>Selling tickets</a:t>
                      </a:r>
                    </a:p>
                    <a:p>
                      <a:pPr marL="742950" lvl="1" indent="-285750">
                        <a:buFont typeface="Arial" panose="020B0604020202020204" pitchFamily="34" charset="0"/>
                        <a:buChar char="•"/>
                      </a:pPr>
                      <a:r>
                        <a:rPr lang="en-GB" sz="2400" dirty="0"/>
                        <a:t>Donations</a:t>
                      </a:r>
                    </a:p>
                  </a:txBody>
                  <a:tcPr marL="109728" marR="109728" marT="54864" marB="54864"/>
                </a:tc>
                <a:extLst>
                  <a:ext uri="{0D108BD9-81ED-4DB2-BD59-A6C34878D82A}">
                    <a16:rowId xmlns:a16="http://schemas.microsoft.com/office/drawing/2014/main" val="817809025"/>
                  </a:ext>
                </a:extLst>
              </a:tr>
            </a:tbl>
          </a:graphicData>
        </a:graphic>
      </p:graphicFrame>
    </p:spTree>
    <p:extLst>
      <p:ext uri="{BB962C8B-B14F-4D97-AF65-F5344CB8AC3E}">
        <p14:creationId xmlns:p14="http://schemas.microsoft.com/office/powerpoint/2010/main" val="3312079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67C6-65BC-4B4E-B2F0-830A13FFDC45}"/>
              </a:ext>
            </a:extLst>
          </p:cNvPr>
          <p:cNvSpPr>
            <a:spLocks noGrp="1"/>
          </p:cNvSpPr>
          <p:nvPr>
            <p:ph type="title"/>
          </p:nvPr>
        </p:nvSpPr>
        <p:spPr/>
        <p:txBody>
          <a:bodyPr/>
          <a:lstStyle/>
          <a:p>
            <a:r>
              <a:rPr lang="en-GB" dirty="0"/>
              <a:t>What minimum evidence should be available at Level 6</a:t>
            </a:r>
          </a:p>
        </p:txBody>
      </p:sp>
      <p:sp>
        <p:nvSpPr>
          <p:cNvPr id="3" name="Text Placeholder 2">
            <a:extLst>
              <a:ext uri="{FF2B5EF4-FFF2-40B4-BE49-F238E27FC236}">
                <a16:creationId xmlns:a16="http://schemas.microsoft.com/office/drawing/2014/main" id="{F01BDD23-1634-4080-BA0E-6C828AD4956F}"/>
              </a:ext>
            </a:extLst>
          </p:cNvPr>
          <p:cNvSpPr>
            <a:spLocks noGrp="1"/>
          </p:cNvSpPr>
          <p:nvPr>
            <p:ph type="body" sz="quarter" idx="10"/>
          </p:nvPr>
        </p:nvSpPr>
        <p:spPr>
          <a:xfrm>
            <a:off x="1363980" y="1873627"/>
            <a:ext cx="9464040" cy="4406890"/>
          </a:xfrm>
        </p:spPr>
        <p:txBody>
          <a:bodyPr/>
          <a:lstStyle/>
          <a:p>
            <a:r>
              <a:rPr lang="en-GB" sz="1920" dirty="0"/>
              <a:t>Group portfolio with PLAN </a:t>
            </a:r>
            <a:r>
              <a:rPr lang="en-GB" sz="1920"/>
              <a:t>and TIMELINE </a:t>
            </a:r>
            <a:r>
              <a:rPr lang="en-GB" sz="1920" dirty="0"/>
              <a:t>for the event and alterations that might need to be made over the course of the delivery of the unit to the plan</a:t>
            </a:r>
          </a:p>
          <a:p>
            <a:r>
              <a:rPr lang="en-GB" sz="1920" dirty="0"/>
              <a:t>Evidence of each member’s roles and responsibilities</a:t>
            </a:r>
          </a:p>
          <a:p>
            <a:r>
              <a:rPr lang="en-GB" sz="1920" dirty="0"/>
              <a:t>Minutes of team meetings</a:t>
            </a:r>
          </a:p>
          <a:p>
            <a:r>
              <a:rPr lang="en-GB" sz="1920" dirty="0"/>
              <a:t>Risk Assessment</a:t>
            </a:r>
          </a:p>
          <a:p>
            <a:r>
              <a:rPr lang="en-GB" sz="1920" dirty="0"/>
              <a:t>Venue Floor Plan</a:t>
            </a:r>
          </a:p>
          <a:p>
            <a:r>
              <a:rPr lang="en-GB" sz="1920" dirty="0"/>
              <a:t>Budget/simple income statement/requests for resources</a:t>
            </a:r>
          </a:p>
          <a:p>
            <a:r>
              <a:rPr lang="en-GB" sz="1920" dirty="0"/>
              <a:t>Copies of any booking forms</a:t>
            </a:r>
          </a:p>
          <a:p>
            <a:r>
              <a:rPr lang="en-GB" sz="1920" dirty="0"/>
              <a:t>Running Order on the Day</a:t>
            </a:r>
          </a:p>
          <a:p>
            <a:r>
              <a:rPr lang="en-GB" sz="1920" dirty="0"/>
              <a:t>Photos/videos/posters/social media marketing and promotion</a:t>
            </a:r>
          </a:p>
          <a:p>
            <a:r>
              <a:rPr lang="en-GB" sz="1920" dirty="0"/>
              <a:t>Any customer feedback</a:t>
            </a:r>
          </a:p>
          <a:p>
            <a:endParaRPr lang="en-GB" dirty="0"/>
          </a:p>
        </p:txBody>
      </p:sp>
    </p:spTree>
    <p:extLst>
      <p:ext uri="{BB962C8B-B14F-4D97-AF65-F5344CB8AC3E}">
        <p14:creationId xmlns:p14="http://schemas.microsoft.com/office/powerpoint/2010/main" val="821358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79049-B66D-4948-855D-6E3CE29BA72F}"/>
              </a:ext>
            </a:extLst>
          </p:cNvPr>
          <p:cNvSpPr>
            <a:spLocks noGrp="1"/>
          </p:cNvSpPr>
          <p:nvPr>
            <p:ph type="body" sz="quarter" idx="10"/>
          </p:nvPr>
        </p:nvSpPr>
        <p:spPr>
          <a:xfrm>
            <a:off x="1372013" y="2046447"/>
            <a:ext cx="9464040" cy="4532203"/>
          </a:xfrm>
        </p:spPr>
        <p:txBody>
          <a:bodyPr/>
          <a:lstStyle/>
          <a:p>
            <a:r>
              <a:rPr lang="en-GB" sz="2400" dirty="0">
                <a:hlinkClick r:id="rId3"/>
              </a:rPr>
              <a:t>www.eventsbase.co.uk</a:t>
            </a:r>
            <a:endParaRPr lang="en-GB" sz="2400" dirty="0"/>
          </a:p>
          <a:p>
            <a:r>
              <a:rPr lang="en-GB" sz="2400" dirty="0">
                <a:hlinkClick r:id="rId4"/>
              </a:rPr>
              <a:t>Event Management Guide | VisitScotland.org</a:t>
            </a:r>
            <a:endParaRPr lang="en-GB" sz="2400" dirty="0"/>
          </a:p>
          <a:p>
            <a:r>
              <a:rPr lang="en-GB" sz="2400" dirty="0">
                <a:hlinkClick r:id="rId5"/>
              </a:rPr>
              <a:t>Our Recorded Webinars &amp; Online Training | VisitScotland.org</a:t>
            </a:r>
            <a:endParaRPr lang="en-GB" sz="2400" dirty="0"/>
          </a:p>
          <a:p>
            <a:r>
              <a:rPr lang="en-GB" sz="2400" dirty="0">
                <a:hlinkClick r:id="rId6"/>
              </a:rPr>
              <a:t>Search Resources (</a:t>
            </a:r>
            <a:r>
              <a:rPr lang="en-GB" sz="2400" dirty="0" err="1">
                <a:hlinkClick r:id="rId6"/>
              </a:rPr>
              <a:t>ushare.education</a:t>
            </a:r>
            <a:r>
              <a:rPr lang="en-GB" sz="2400" dirty="0">
                <a:hlinkClick r:id="rId6"/>
              </a:rPr>
              <a:t>)</a:t>
            </a:r>
            <a:endParaRPr lang="en-GB" sz="2400" dirty="0"/>
          </a:p>
          <a:p>
            <a:r>
              <a:rPr lang="en-GB" sz="2400" dirty="0">
                <a:hlinkClick r:id="rId7"/>
              </a:rPr>
              <a:t>Solar - Events SCQF 6 (sqasolar.org.uk)</a:t>
            </a:r>
            <a:endParaRPr lang="en-GB" sz="2400" dirty="0"/>
          </a:p>
          <a:p>
            <a:r>
              <a:rPr lang="en-GB" sz="2400" dirty="0"/>
              <a:t>YouTube – videos on organising events</a:t>
            </a:r>
          </a:p>
          <a:p>
            <a:r>
              <a:rPr lang="en-GB" sz="2400" dirty="0"/>
              <a:t>Variety of good textbooks available – depends</a:t>
            </a:r>
          </a:p>
          <a:p>
            <a:pPr marL="0" indent="0">
              <a:buNone/>
            </a:pPr>
            <a:r>
              <a:rPr lang="en-GB" sz="2400" dirty="0"/>
              <a:t>   on level of delivery</a:t>
            </a:r>
          </a:p>
        </p:txBody>
      </p:sp>
      <p:sp>
        <p:nvSpPr>
          <p:cNvPr id="3" name="Title 2">
            <a:extLst>
              <a:ext uri="{FF2B5EF4-FFF2-40B4-BE49-F238E27FC236}">
                <a16:creationId xmlns:a16="http://schemas.microsoft.com/office/drawing/2014/main" id="{0CCF42BD-955B-491D-B7C7-6056BC87C759}"/>
              </a:ext>
            </a:extLst>
          </p:cNvPr>
          <p:cNvSpPr>
            <a:spLocks noGrp="1"/>
          </p:cNvSpPr>
          <p:nvPr>
            <p:ph type="title"/>
          </p:nvPr>
        </p:nvSpPr>
        <p:spPr/>
        <p:txBody>
          <a:bodyPr/>
          <a:lstStyle/>
          <a:p>
            <a:r>
              <a:rPr lang="en-GB" dirty="0"/>
              <a:t>Resource Recommendations and information for CPD</a:t>
            </a:r>
          </a:p>
        </p:txBody>
      </p:sp>
    </p:spTree>
    <p:extLst>
      <p:ext uri="{BB962C8B-B14F-4D97-AF65-F5344CB8AC3E}">
        <p14:creationId xmlns:p14="http://schemas.microsoft.com/office/powerpoint/2010/main" val="2596711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980" y="3861048"/>
            <a:ext cx="9464040" cy="2419471"/>
          </a:xfrm>
        </p:spPr>
        <p:txBody>
          <a:bodyPr/>
          <a:lstStyle/>
          <a:p>
            <a:pPr algn="l"/>
            <a:r>
              <a:rPr lang="en-GB" dirty="0"/>
              <a:t>NPA in Customer Service (SCQF level 4,5 &amp;6) </a:t>
            </a:r>
            <a:br>
              <a:rPr lang="en-GB" dirty="0"/>
            </a:br>
            <a:r>
              <a:rPr lang="en-GB" dirty="0"/>
              <a:t>Andrew Calder –  Senior Qualifications Verifier</a:t>
            </a:r>
          </a:p>
        </p:txBody>
      </p:sp>
    </p:spTree>
    <p:extLst>
      <p:ext uri="{BB962C8B-B14F-4D97-AF65-F5344CB8AC3E}">
        <p14:creationId xmlns:p14="http://schemas.microsoft.com/office/powerpoint/2010/main" val="956356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A8C83A7-8E83-4BD8-B5E0-CB27F1852765}"/>
              </a:ext>
            </a:extLst>
          </p:cNvPr>
          <p:cNvSpPr txBox="1">
            <a:spLocks/>
          </p:cNvSpPr>
          <p:nvPr/>
        </p:nvSpPr>
        <p:spPr>
          <a:xfrm>
            <a:off x="2034749" y="2305675"/>
            <a:ext cx="8554550" cy="4147661"/>
          </a:xfrm>
          <a:prstGeom prst="rect">
            <a:avLst/>
          </a:prstGeom>
        </p:spPr>
        <p:txBody>
          <a:bodyPr/>
          <a:lstStyle>
            <a:lvl1pPr marL="144648" indent="-144648" algn="l" defTabSz="385727"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313404" indent="-120541" algn="l" defTabSz="385727" rtl="0" eaLnBrk="1" latinLnBrk="0" hangingPunct="1">
              <a:spcBef>
                <a:spcPct val="20000"/>
              </a:spcBef>
              <a:buFont typeface="Arial" panose="020B0604020202020204" pitchFamily="34" charset="0"/>
              <a:buChar char="–"/>
              <a:defRPr sz="1181" kern="1200">
                <a:solidFill>
                  <a:schemeClr val="tx1"/>
                </a:solidFill>
                <a:latin typeface="+mn-lt"/>
                <a:ea typeface="+mn-ea"/>
                <a:cs typeface="+mn-cs"/>
              </a:defRPr>
            </a:lvl2pPr>
            <a:lvl3pPr marL="482159" indent="-96431" algn="l" defTabSz="385727"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3pPr>
            <a:lvl4pPr marL="675024"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4pPr>
            <a:lvl5pPr marL="867889"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5pPr>
            <a:lvl6pPr marL="1060752"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6pPr>
            <a:lvl7pPr marL="1253616"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7pPr>
            <a:lvl8pPr marL="1446478"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8pPr>
            <a:lvl9pPr marL="1639343" indent="-96431" algn="l" defTabSz="385727" rtl="0" eaLnBrk="1" latinLnBrk="0" hangingPunct="1">
              <a:spcBef>
                <a:spcPct val="20000"/>
              </a:spcBef>
              <a:buFont typeface="Arial" panose="020B0604020202020204" pitchFamily="34" charset="0"/>
              <a:buChar char="•"/>
              <a:defRPr sz="843" kern="1200">
                <a:solidFill>
                  <a:schemeClr val="tx1"/>
                </a:solidFill>
                <a:latin typeface="+mn-lt"/>
                <a:ea typeface="+mn-ea"/>
                <a:cs typeface="+mn-cs"/>
              </a:defRPr>
            </a:lvl9pPr>
          </a:lstStyle>
          <a:p>
            <a:pPr marL="0" indent="0" defTabSz="740627" fontAlgn="base">
              <a:spcAft>
                <a:spcPct val="0"/>
              </a:spcAft>
              <a:buClr>
                <a:srgbClr val="FFFFFF"/>
              </a:buClr>
              <a:buNone/>
              <a:defRPr/>
            </a:pPr>
            <a:r>
              <a:rPr lang="en-GB" sz="2160" kern="0" dirty="0">
                <a:solidFill>
                  <a:srgbClr val="FFFFFF"/>
                </a:solidFill>
                <a:latin typeface="Arial"/>
              </a:rPr>
              <a:t>National Progression Awards (NPAs) in Customer Service qualification at SCQF Level 4,5 &amp; 6</a:t>
            </a:r>
          </a:p>
          <a:p>
            <a:pPr marL="0" indent="0" defTabSz="740627" fontAlgn="base">
              <a:spcAft>
                <a:spcPct val="0"/>
              </a:spcAft>
              <a:buClr>
                <a:srgbClr val="FFFFFF"/>
              </a:buClr>
              <a:buNone/>
              <a:defRPr/>
            </a:pPr>
            <a:r>
              <a:rPr lang="en-GB" sz="2160" dirty="0">
                <a:solidFill>
                  <a:prstClr val="white"/>
                </a:solidFill>
                <a:latin typeface="Arial" panose="020B0604020202020204" pitchFamily="34" charset="0"/>
                <a:cs typeface="Arial" panose="020B0604020202020204" pitchFamily="34" charset="0"/>
              </a:rPr>
              <a:t>Group Award Code: GP84 44, GP85 45, GP86 46</a:t>
            </a:r>
            <a:endParaRPr lang="en-GB" sz="2160" kern="0" dirty="0">
              <a:solidFill>
                <a:prstClr val="white"/>
              </a:solidFill>
              <a:latin typeface="Arial" panose="020B0604020202020204" pitchFamily="34" charset="0"/>
              <a:cs typeface="Arial" panose="020B0604020202020204" pitchFamily="34" charset="0"/>
            </a:endParaRPr>
          </a:p>
          <a:p>
            <a:pPr marL="0" indent="0" defTabSz="740627" fontAlgn="base">
              <a:spcAft>
                <a:spcPct val="0"/>
              </a:spcAft>
              <a:buClr>
                <a:srgbClr val="FFFFFF"/>
              </a:buClr>
              <a:buNone/>
              <a:defRPr/>
            </a:pPr>
            <a:r>
              <a:rPr lang="en-GB" sz="2160" kern="0" dirty="0">
                <a:solidFill>
                  <a:prstClr val="white"/>
                </a:solidFill>
                <a:latin typeface="Arial"/>
              </a:rPr>
              <a:t>Each SCQF Levels comprise of 3 units</a:t>
            </a:r>
          </a:p>
          <a:p>
            <a:pPr marL="173578" indent="-173578" defTabSz="740627" fontAlgn="base">
              <a:spcAft>
                <a:spcPct val="0"/>
              </a:spcAft>
              <a:buClr>
                <a:srgbClr val="FFFFFF"/>
              </a:buClr>
              <a:buFont typeface="Wingdings" panose="05000000000000000000" pitchFamily="2" charset="2"/>
              <a:buChar char="v"/>
              <a:defRPr/>
            </a:pPr>
            <a:r>
              <a:rPr lang="en-GB" sz="2160" kern="0" dirty="0">
                <a:solidFill>
                  <a:srgbClr val="FFFFFF"/>
                </a:solidFill>
                <a:latin typeface="Arial"/>
              </a:rPr>
              <a:t> Communication Skills for Customer Service </a:t>
            </a:r>
          </a:p>
          <a:p>
            <a:pPr marL="173578" indent="-173578" defTabSz="740627" fontAlgn="base">
              <a:spcAft>
                <a:spcPct val="0"/>
              </a:spcAft>
              <a:buClr>
                <a:srgbClr val="FFFFFF"/>
              </a:buClr>
              <a:buFont typeface="Wingdings" panose="05000000000000000000" pitchFamily="2" charset="2"/>
              <a:buChar char="v"/>
              <a:defRPr/>
            </a:pPr>
            <a:r>
              <a:rPr lang="en-GB" sz="2160" kern="0" dirty="0">
                <a:solidFill>
                  <a:srgbClr val="FFFFFF"/>
                </a:solidFill>
                <a:latin typeface="Arial"/>
              </a:rPr>
              <a:t> Social Media for Customer Service</a:t>
            </a:r>
          </a:p>
          <a:p>
            <a:pPr marL="173578" indent="-173578" defTabSz="740627" fontAlgn="base">
              <a:spcAft>
                <a:spcPct val="0"/>
              </a:spcAft>
              <a:buClr>
                <a:srgbClr val="FFFFFF"/>
              </a:buClr>
              <a:buFont typeface="Wingdings" panose="05000000000000000000" pitchFamily="2" charset="2"/>
              <a:buChar char="v"/>
              <a:defRPr/>
            </a:pPr>
            <a:r>
              <a:rPr lang="en-GB" sz="2160" kern="0" dirty="0">
                <a:solidFill>
                  <a:srgbClr val="FFFFFF"/>
                </a:solidFill>
                <a:latin typeface="Arial"/>
              </a:rPr>
              <a:t> Customer Service : Product and Service Requirements</a:t>
            </a:r>
          </a:p>
          <a:p>
            <a:pPr marL="0" indent="0" defTabSz="740627" fontAlgn="base">
              <a:spcAft>
                <a:spcPct val="0"/>
              </a:spcAft>
              <a:buClr>
                <a:srgbClr val="FFFFFF"/>
              </a:buClr>
              <a:buNone/>
              <a:defRPr/>
            </a:pPr>
            <a:r>
              <a:rPr lang="en-GB" sz="2160" kern="0" dirty="0">
                <a:solidFill>
                  <a:srgbClr val="FFFFFF"/>
                </a:solidFill>
                <a:latin typeface="Arial"/>
              </a:rPr>
              <a:t>    - Practical communication skills</a:t>
            </a:r>
          </a:p>
          <a:p>
            <a:pPr marL="0" indent="0" defTabSz="740627" fontAlgn="base">
              <a:spcAft>
                <a:spcPct val="0"/>
              </a:spcAft>
              <a:buClr>
                <a:srgbClr val="FFFFFF"/>
              </a:buClr>
              <a:buNone/>
              <a:defRPr/>
            </a:pPr>
            <a:r>
              <a:rPr lang="en-GB" sz="2160" kern="0" dirty="0">
                <a:solidFill>
                  <a:srgbClr val="FFFFFF"/>
                </a:solidFill>
                <a:latin typeface="Arial"/>
              </a:rPr>
              <a:t>    - Focus on employability skills </a:t>
            </a:r>
          </a:p>
          <a:p>
            <a:pPr marL="0" indent="0" defTabSz="740627" fontAlgn="base">
              <a:spcAft>
                <a:spcPct val="0"/>
              </a:spcAft>
              <a:buClr>
                <a:srgbClr val="FFFFFF"/>
              </a:buClr>
              <a:buNone/>
              <a:defRPr/>
            </a:pPr>
            <a:r>
              <a:rPr lang="en-GB" sz="2160" kern="0" dirty="0">
                <a:solidFill>
                  <a:srgbClr val="FFFFFF"/>
                </a:solidFill>
                <a:latin typeface="Arial"/>
              </a:rPr>
              <a:t>    - Knowledge of how to engage with customers using social Media</a:t>
            </a:r>
          </a:p>
          <a:p>
            <a:pPr marL="0" indent="0" defTabSz="462872">
              <a:buNone/>
            </a:pPr>
            <a:endParaRPr lang="en-GB" sz="1620" dirty="0">
              <a:solidFill>
                <a:prstClr val="black"/>
              </a:solidFill>
              <a:latin typeface="Calibri"/>
            </a:endParaRPr>
          </a:p>
        </p:txBody>
      </p:sp>
    </p:spTree>
    <p:extLst>
      <p:ext uri="{BB962C8B-B14F-4D97-AF65-F5344CB8AC3E}">
        <p14:creationId xmlns:p14="http://schemas.microsoft.com/office/powerpoint/2010/main" val="1917052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CDD9-4E28-BC28-E927-B1960633F627}"/>
              </a:ext>
            </a:extLst>
          </p:cNvPr>
          <p:cNvSpPr>
            <a:spLocks noGrp="1"/>
          </p:cNvSpPr>
          <p:nvPr>
            <p:ph type="title"/>
          </p:nvPr>
        </p:nvSpPr>
        <p:spPr>
          <a:xfrm>
            <a:off x="738605" y="2824133"/>
            <a:ext cx="10628381" cy="2678698"/>
          </a:xfrm>
        </p:spPr>
        <p:txBody>
          <a:bodyPr/>
          <a:lstStyle/>
          <a:p>
            <a:pPr marL="205740" indent="-205740" algn="l">
              <a:buFont typeface="Wingdings" panose="05000000000000000000" pitchFamily="2" charset="2"/>
              <a:buChar char="v"/>
            </a:pPr>
            <a:r>
              <a:rPr lang="en-GB" sz="1080" dirty="0"/>
              <a:t> </a:t>
            </a:r>
            <a:r>
              <a:rPr lang="en-GB" sz="2160" dirty="0"/>
              <a:t>Specific aims — SCQF level 4</a:t>
            </a:r>
            <a:br>
              <a:rPr lang="en-GB" sz="2160" dirty="0"/>
            </a:br>
            <a:br>
              <a:rPr lang="en-GB" sz="2160" dirty="0"/>
            </a:br>
            <a:r>
              <a:rPr lang="en-GB" sz="2160" dirty="0"/>
              <a:t> Develop practical customer service skills and knowledge</a:t>
            </a:r>
            <a:br>
              <a:rPr lang="en-GB" sz="2160" dirty="0"/>
            </a:br>
            <a:br>
              <a:rPr lang="en-GB" sz="2160" dirty="0"/>
            </a:br>
            <a:r>
              <a:rPr lang="en-GB" sz="2160" dirty="0"/>
              <a:t> Develop basic communication skills and skills in working with others</a:t>
            </a:r>
            <a:br>
              <a:rPr lang="en-GB" sz="2160" dirty="0"/>
            </a:br>
            <a:br>
              <a:rPr lang="en-GB" sz="2160" dirty="0"/>
            </a:br>
            <a:r>
              <a:rPr lang="en-GB" sz="2160" dirty="0"/>
              <a:t> Develop basic knowledge and skills in the use of social media for customer service </a:t>
            </a:r>
            <a:br>
              <a:rPr lang="en-GB" sz="2160" dirty="0"/>
            </a:br>
            <a:r>
              <a:rPr lang="en-GB" sz="2160" dirty="0"/>
              <a:t> </a:t>
            </a:r>
          </a:p>
        </p:txBody>
      </p:sp>
      <p:sp>
        <p:nvSpPr>
          <p:cNvPr id="3" name="TextBox 2">
            <a:extLst>
              <a:ext uri="{FF2B5EF4-FFF2-40B4-BE49-F238E27FC236}">
                <a16:creationId xmlns:a16="http://schemas.microsoft.com/office/drawing/2014/main" id="{929F3206-C34D-EBC1-01F7-923F953809D2}"/>
              </a:ext>
            </a:extLst>
          </p:cNvPr>
          <p:cNvSpPr txBox="1"/>
          <p:nvPr/>
        </p:nvSpPr>
        <p:spPr>
          <a:xfrm>
            <a:off x="6528048" y="318254"/>
            <a:ext cx="4666118" cy="424732"/>
          </a:xfrm>
          <a:prstGeom prst="rect">
            <a:avLst/>
          </a:prstGeom>
          <a:noFill/>
        </p:spPr>
        <p:txBody>
          <a:bodyPr wrap="square" rtlCol="0">
            <a:spAutoFit/>
          </a:bodyPr>
          <a:lstStyle/>
          <a:p>
            <a:pPr defTabSz="855878"/>
            <a:r>
              <a:rPr lang="en-GB" sz="2160" dirty="0">
                <a:solidFill>
                  <a:prstClr val="white"/>
                </a:solidFill>
                <a:latin typeface="Arial" panose="020B0604020202020204" pitchFamily="34" charset="0"/>
                <a:cs typeface="Arial" panose="020B0604020202020204" pitchFamily="34" charset="0"/>
              </a:rPr>
              <a:t>Specific Aims for each SCQF Levels</a:t>
            </a:r>
          </a:p>
        </p:txBody>
      </p:sp>
    </p:spTree>
    <p:extLst>
      <p:ext uri="{BB962C8B-B14F-4D97-AF65-F5344CB8AC3E}">
        <p14:creationId xmlns:p14="http://schemas.microsoft.com/office/powerpoint/2010/main" val="3227688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CDD9-4E28-BC28-E927-B1960633F627}"/>
              </a:ext>
            </a:extLst>
          </p:cNvPr>
          <p:cNvSpPr>
            <a:spLocks noGrp="1"/>
          </p:cNvSpPr>
          <p:nvPr>
            <p:ph type="title"/>
          </p:nvPr>
        </p:nvSpPr>
        <p:spPr>
          <a:xfrm>
            <a:off x="738605" y="2392085"/>
            <a:ext cx="10628381" cy="4320480"/>
          </a:xfrm>
        </p:spPr>
        <p:txBody>
          <a:bodyPr/>
          <a:lstStyle/>
          <a:p>
            <a:pPr algn="l"/>
            <a:br>
              <a:rPr lang="en-GB" sz="1680" dirty="0"/>
            </a:br>
            <a:r>
              <a:rPr lang="en-GB" sz="1680" dirty="0"/>
              <a:t> </a:t>
            </a:r>
            <a:r>
              <a:rPr lang="en-GB" sz="2160" dirty="0"/>
              <a:t>Specific aims — SCQF level 5 </a:t>
            </a:r>
            <a:br>
              <a:rPr lang="en-GB" sz="2160" dirty="0"/>
            </a:br>
            <a:r>
              <a:rPr lang="en-GB" sz="2160" dirty="0"/>
              <a:t> Develop practical skills and knowledge in delivering customer service through social media</a:t>
            </a:r>
            <a:br>
              <a:rPr lang="en-GB" sz="2160" dirty="0"/>
            </a:br>
            <a:br>
              <a:rPr lang="en-GB" sz="2160" dirty="0"/>
            </a:br>
            <a:r>
              <a:rPr lang="en-GB" sz="2160" dirty="0"/>
              <a:t> Develop skills and knowledge required for dealing effectively with customer needs, including customer dissatisfaction </a:t>
            </a:r>
            <a:br>
              <a:rPr lang="en-GB" sz="2160" dirty="0"/>
            </a:br>
            <a:br>
              <a:rPr lang="en-GB" sz="2160" dirty="0"/>
            </a:br>
            <a:r>
              <a:rPr lang="en-GB" sz="2160" dirty="0"/>
              <a:t> Develop enhanced communication skills and skills in working with others </a:t>
            </a:r>
            <a:br>
              <a:rPr lang="en-GB" sz="2160" dirty="0"/>
            </a:br>
            <a:br>
              <a:rPr lang="en-GB" sz="2160" dirty="0"/>
            </a:br>
            <a:r>
              <a:rPr lang="en-GB" sz="2160" dirty="0"/>
              <a:t> Develop research skills and an awareness of the importance of product knowledge in meeting customer needs </a:t>
            </a:r>
            <a:br>
              <a:rPr lang="en-GB" sz="2160" dirty="0"/>
            </a:br>
            <a:r>
              <a:rPr lang="en-GB" sz="1680" dirty="0"/>
              <a:t> </a:t>
            </a:r>
          </a:p>
        </p:txBody>
      </p:sp>
      <p:sp>
        <p:nvSpPr>
          <p:cNvPr id="3" name="TextBox 2">
            <a:extLst>
              <a:ext uri="{FF2B5EF4-FFF2-40B4-BE49-F238E27FC236}">
                <a16:creationId xmlns:a16="http://schemas.microsoft.com/office/drawing/2014/main" id="{929F3206-C34D-EBC1-01F7-923F953809D2}"/>
              </a:ext>
            </a:extLst>
          </p:cNvPr>
          <p:cNvSpPr txBox="1"/>
          <p:nvPr/>
        </p:nvSpPr>
        <p:spPr>
          <a:xfrm>
            <a:off x="6528048" y="318254"/>
            <a:ext cx="4666118" cy="424732"/>
          </a:xfrm>
          <a:prstGeom prst="rect">
            <a:avLst/>
          </a:prstGeom>
          <a:noFill/>
        </p:spPr>
        <p:txBody>
          <a:bodyPr wrap="square" rtlCol="0">
            <a:spAutoFit/>
          </a:bodyPr>
          <a:lstStyle/>
          <a:p>
            <a:pPr defTabSz="855878"/>
            <a:r>
              <a:rPr lang="en-GB" sz="2160" dirty="0">
                <a:solidFill>
                  <a:prstClr val="white"/>
                </a:solidFill>
                <a:latin typeface="Arial" panose="020B0604020202020204" pitchFamily="34" charset="0"/>
                <a:cs typeface="Arial" panose="020B0604020202020204" pitchFamily="34" charset="0"/>
              </a:rPr>
              <a:t>Specific Aims for each SCQF Levels</a:t>
            </a:r>
          </a:p>
        </p:txBody>
      </p:sp>
    </p:spTree>
    <p:extLst>
      <p:ext uri="{BB962C8B-B14F-4D97-AF65-F5344CB8AC3E}">
        <p14:creationId xmlns:p14="http://schemas.microsoft.com/office/powerpoint/2010/main" val="1151274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CDD9-4E28-BC28-E927-B1960633F627}"/>
              </a:ext>
            </a:extLst>
          </p:cNvPr>
          <p:cNvSpPr>
            <a:spLocks noGrp="1"/>
          </p:cNvSpPr>
          <p:nvPr>
            <p:ph type="title"/>
          </p:nvPr>
        </p:nvSpPr>
        <p:spPr>
          <a:xfrm>
            <a:off x="738605" y="2651314"/>
            <a:ext cx="10628381" cy="3802022"/>
          </a:xfrm>
        </p:spPr>
        <p:txBody>
          <a:bodyPr/>
          <a:lstStyle/>
          <a:p>
            <a:pPr algn="l"/>
            <a:r>
              <a:rPr lang="en-GB" sz="2160" dirty="0"/>
              <a:t>Specific aims — SCQF level 6 </a:t>
            </a:r>
            <a:br>
              <a:rPr lang="en-GB" sz="2160" dirty="0"/>
            </a:br>
            <a:r>
              <a:rPr lang="en-GB" sz="2160" dirty="0"/>
              <a:t> Investigate the theory of communication in relation to customer service </a:t>
            </a:r>
            <a:br>
              <a:rPr lang="en-GB" sz="2160" dirty="0"/>
            </a:br>
            <a:br>
              <a:rPr lang="en-GB" sz="2160" dirty="0"/>
            </a:br>
            <a:r>
              <a:rPr lang="en-GB" sz="2160" dirty="0"/>
              <a:t> Develop good communication skills using various methods of communication and enhance listening, clarifying and summarising skills </a:t>
            </a:r>
            <a:br>
              <a:rPr lang="en-GB" sz="2160" dirty="0"/>
            </a:br>
            <a:br>
              <a:rPr lang="en-GB" sz="2160" dirty="0"/>
            </a:br>
            <a:r>
              <a:rPr lang="en-GB" sz="2160" dirty="0"/>
              <a:t> Evaluate the use of advanced technology in the delivery of customer service through social media </a:t>
            </a:r>
            <a:br>
              <a:rPr lang="en-GB" sz="2160" dirty="0"/>
            </a:br>
            <a:br>
              <a:rPr lang="en-GB" sz="2160" dirty="0"/>
            </a:br>
            <a:r>
              <a:rPr lang="en-GB" sz="2160" dirty="0"/>
              <a:t> Develop an understanding of the importance of product/service knowledge in meeting and exceeding customer need</a:t>
            </a:r>
          </a:p>
        </p:txBody>
      </p:sp>
      <p:sp>
        <p:nvSpPr>
          <p:cNvPr id="3" name="TextBox 2">
            <a:extLst>
              <a:ext uri="{FF2B5EF4-FFF2-40B4-BE49-F238E27FC236}">
                <a16:creationId xmlns:a16="http://schemas.microsoft.com/office/drawing/2014/main" id="{929F3206-C34D-EBC1-01F7-923F953809D2}"/>
              </a:ext>
            </a:extLst>
          </p:cNvPr>
          <p:cNvSpPr txBox="1"/>
          <p:nvPr/>
        </p:nvSpPr>
        <p:spPr>
          <a:xfrm>
            <a:off x="6528048" y="318254"/>
            <a:ext cx="4666118" cy="424732"/>
          </a:xfrm>
          <a:prstGeom prst="rect">
            <a:avLst/>
          </a:prstGeom>
          <a:noFill/>
        </p:spPr>
        <p:txBody>
          <a:bodyPr wrap="square" rtlCol="0">
            <a:spAutoFit/>
          </a:bodyPr>
          <a:lstStyle/>
          <a:p>
            <a:pPr defTabSz="855878"/>
            <a:r>
              <a:rPr lang="en-GB" sz="2160" dirty="0">
                <a:solidFill>
                  <a:prstClr val="white"/>
                </a:solidFill>
                <a:latin typeface="Arial" panose="020B0604020202020204" pitchFamily="34" charset="0"/>
                <a:cs typeface="Arial" panose="020B0604020202020204" pitchFamily="34" charset="0"/>
              </a:rPr>
              <a:t>Specific Aims for each SCQF Levels</a:t>
            </a:r>
          </a:p>
        </p:txBody>
      </p:sp>
    </p:spTree>
    <p:extLst>
      <p:ext uri="{BB962C8B-B14F-4D97-AF65-F5344CB8AC3E}">
        <p14:creationId xmlns:p14="http://schemas.microsoft.com/office/powerpoint/2010/main" val="2783777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679049-B66D-4948-855D-6E3CE29BA72F}"/>
              </a:ext>
            </a:extLst>
          </p:cNvPr>
          <p:cNvSpPr>
            <a:spLocks noGrp="1"/>
          </p:cNvSpPr>
          <p:nvPr>
            <p:ph type="body" sz="quarter" idx="10"/>
          </p:nvPr>
        </p:nvSpPr>
        <p:spPr>
          <a:xfrm>
            <a:off x="1372013" y="2046447"/>
            <a:ext cx="9464040" cy="4532203"/>
          </a:xfrm>
        </p:spPr>
        <p:txBody>
          <a:bodyPr/>
          <a:lstStyle/>
          <a:p>
            <a:pPr marL="0" indent="0">
              <a:buNone/>
            </a:pPr>
            <a:r>
              <a:rPr lang="en-GB" sz="5760" b="1" dirty="0"/>
              <a:t>				Thank You 								   Questions?</a:t>
            </a:r>
          </a:p>
        </p:txBody>
      </p:sp>
      <p:sp>
        <p:nvSpPr>
          <p:cNvPr id="3" name="Title 2">
            <a:extLst>
              <a:ext uri="{FF2B5EF4-FFF2-40B4-BE49-F238E27FC236}">
                <a16:creationId xmlns:a16="http://schemas.microsoft.com/office/drawing/2014/main" id="{0CCF42BD-955B-491D-B7C7-6056BC87C759}"/>
              </a:ext>
            </a:extLst>
          </p:cNvPr>
          <p:cNvSpPr>
            <a:spLocks noGrp="1"/>
          </p:cNvSpPr>
          <p:nvPr>
            <p:ph type="title"/>
          </p:nvPr>
        </p:nvSpPr>
        <p:spPr/>
        <p:txBody>
          <a:bodyPr/>
          <a:lstStyle/>
          <a:p>
            <a:r>
              <a:rPr lang="en-GB" sz="5760" dirty="0"/>
              <a:t>				</a:t>
            </a:r>
          </a:p>
        </p:txBody>
      </p:sp>
    </p:spTree>
    <p:extLst>
      <p:ext uri="{BB962C8B-B14F-4D97-AF65-F5344CB8AC3E}">
        <p14:creationId xmlns:p14="http://schemas.microsoft.com/office/powerpoint/2010/main" val="635139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41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rgbClr val="FFFFFF"/>
                </a:solidFill>
              </a:rPr>
              <a:t>Introductions: Subject Specialists</a:t>
            </a:r>
            <a:br>
              <a:rPr lang="en-US" kern="0" dirty="0">
                <a:solidFill>
                  <a:srgbClr val="FFFFFF"/>
                </a:solidFill>
              </a:rPr>
            </a:br>
            <a:endParaRPr lang="en-GB" dirty="0"/>
          </a:p>
        </p:txBody>
      </p:sp>
      <p:sp>
        <p:nvSpPr>
          <p:cNvPr id="3" name="Text Placeholder 2"/>
          <p:cNvSpPr>
            <a:spLocks noGrp="1"/>
          </p:cNvSpPr>
          <p:nvPr>
            <p:ph type="body" sz="quarter" idx="10"/>
          </p:nvPr>
        </p:nvSpPr>
        <p:spPr>
          <a:xfrm>
            <a:off x="2152651" y="1355170"/>
            <a:ext cx="7327727" cy="3758819"/>
          </a:xfrm>
        </p:spPr>
        <p:txBody>
          <a:bodyPr/>
          <a:lstStyle/>
          <a:p>
            <a:pPr marL="308594" indent="-308594" defTabSz="822919" fontAlgn="base">
              <a:spcAft>
                <a:spcPct val="0"/>
              </a:spcAft>
              <a:buClr>
                <a:srgbClr val="FFFFFF"/>
              </a:buClr>
              <a:buFont typeface="Wingdings" pitchFamily="2" charset="2"/>
              <a:buChar char="w"/>
              <a:defRPr/>
            </a:pPr>
            <a:r>
              <a:rPr lang="en-GB" sz="3360" kern="0" dirty="0">
                <a:solidFill>
                  <a:srgbClr val="FFFFFF"/>
                </a:solidFill>
                <a:latin typeface="Arial"/>
              </a:rPr>
              <a:t>Morag Doig – Qualifications Verifier - Retailing</a:t>
            </a:r>
            <a:endParaRPr lang="en-GB" sz="3360" kern="0" dirty="0">
              <a:solidFill>
                <a:srgbClr val="99FF66"/>
              </a:solidFill>
              <a:latin typeface="Arial"/>
            </a:endParaRPr>
          </a:p>
          <a:p>
            <a:pPr marL="308594" indent="-308594" defTabSz="822919" fontAlgn="base">
              <a:spcAft>
                <a:spcPct val="0"/>
              </a:spcAft>
              <a:buClr>
                <a:srgbClr val="FFFFFF"/>
              </a:buClr>
              <a:buFont typeface="Wingdings" pitchFamily="2" charset="2"/>
              <a:buChar char="w"/>
              <a:defRPr/>
            </a:pPr>
            <a:r>
              <a:rPr lang="en-GB" sz="3360" kern="0" dirty="0">
                <a:solidFill>
                  <a:srgbClr val="FFFFFF"/>
                </a:solidFill>
                <a:latin typeface="Arial"/>
              </a:rPr>
              <a:t>Caroline Patterson – Qualifications Verifier - Events</a:t>
            </a:r>
            <a:endParaRPr lang="en-GB" sz="3360" kern="0" dirty="0">
              <a:solidFill>
                <a:srgbClr val="99FF66"/>
              </a:solidFill>
              <a:latin typeface="Arial"/>
            </a:endParaRPr>
          </a:p>
          <a:p>
            <a:pPr marL="308594" indent="-308594">
              <a:buClr>
                <a:srgbClr val="FFFFFF"/>
              </a:buClr>
              <a:buSzPct val="50000"/>
              <a:buFont typeface="Wingdings" charset="2"/>
              <a:buChar char="u"/>
              <a:defRPr/>
            </a:pPr>
            <a:r>
              <a:rPr lang="en-GB" sz="3360" kern="0" dirty="0">
                <a:solidFill>
                  <a:srgbClr val="FFFFFF"/>
                </a:solidFill>
                <a:latin typeface="Arial"/>
              </a:rPr>
              <a:t>Andrew Calder –  Senior Qualifications Verifier - Customer Service</a:t>
            </a:r>
          </a:p>
          <a:p>
            <a:pPr marL="0" indent="0">
              <a:buNone/>
            </a:pPr>
            <a:endParaRPr lang="en-GB" dirty="0"/>
          </a:p>
        </p:txBody>
      </p:sp>
    </p:spTree>
    <p:extLst>
      <p:ext uri="{BB962C8B-B14F-4D97-AF65-F5344CB8AC3E}">
        <p14:creationId xmlns:p14="http://schemas.microsoft.com/office/powerpoint/2010/main" val="62889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rgbClr val="FFFFFF"/>
                </a:solidFill>
              </a:rPr>
              <a:t>Follow-Up/Contacts</a:t>
            </a:r>
            <a:br>
              <a:rPr lang="en-US" kern="0" dirty="0">
                <a:solidFill>
                  <a:srgbClr val="FFFFFF"/>
                </a:solidFill>
              </a:rPr>
            </a:br>
            <a:endParaRPr lang="en-GB" dirty="0"/>
          </a:p>
        </p:txBody>
      </p:sp>
      <p:sp>
        <p:nvSpPr>
          <p:cNvPr id="3" name="Text Placeholder 2"/>
          <p:cNvSpPr>
            <a:spLocks noGrp="1"/>
          </p:cNvSpPr>
          <p:nvPr>
            <p:ph type="body" sz="quarter" idx="10"/>
          </p:nvPr>
        </p:nvSpPr>
        <p:spPr>
          <a:xfrm>
            <a:off x="2152651" y="1355171"/>
            <a:ext cx="7327727" cy="3197155"/>
          </a:xfrm>
        </p:spPr>
        <p:txBody>
          <a:bodyPr/>
          <a:lstStyle/>
          <a:p>
            <a:pPr marL="308594" indent="-308594" defTabSz="822919" fontAlgn="base">
              <a:spcAft>
                <a:spcPct val="0"/>
              </a:spcAft>
              <a:buClr>
                <a:srgbClr val="FFFFFF"/>
              </a:buClr>
              <a:buFont typeface="Wingdings" pitchFamily="2" charset="2"/>
              <a:buChar char="w"/>
              <a:defRPr/>
            </a:pPr>
            <a:r>
              <a:rPr lang="en-GB" kern="0" dirty="0">
                <a:solidFill>
                  <a:srgbClr val="FFFFFF"/>
                </a:solidFill>
                <a:latin typeface="Arial"/>
              </a:rPr>
              <a:t>Information/Resource sheets/Progression Charts for each qualification + NPA Supply Chain Operations</a:t>
            </a:r>
          </a:p>
          <a:p>
            <a:pPr defTabSz="822919" fontAlgn="base">
              <a:spcAft>
                <a:spcPct val="0"/>
              </a:spcAft>
              <a:buClr>
                <a:srgbClr val="FFFFFF"/>
              </a:buClr>
              <a:buFontTx/>
              <a:buChar char="-"/>
              <a:defRPr/>
            </a:pPr>
            <a:r>
              <a:rPr lang="en-GB" kern="0" dirty="0">
                <a:solidFill>
                  <a:srgbClr val="FFFFFF"/>
                </a:solidFill>
                <a:latin typeface="Arial"/>
                <a:hlinkClick r:id="rId2">
                  <a:extLst>
                    <a:ext uri="{A12FA001-AC4F-418D-AE19-62706E023703}">
                      <ahyp:hlinkClr xmlns:ahyp="http://schemas.microsoft.com/office/drawing/2018/hyperlinkcolor" val="tx"/>
                    </a:ext>
                  </a:extLst>
                </a:hlinkClick>
              </a:rPr>
              <a:t>christine.keenan@sqa.org.uk</a:t>
            </a:r>
            <a:endParaRPr lang="en-GB" kern="0" dirty="0">
              <a:solidFill>
                <a:srgbClr val="FFFFFF"/>
              </a:solidFill>
              <a:latin typeface="Arial"/>
            </a:endParaRPr>
          </a:p>
          <a:p>
            <a:pPr defTabSz="822919" fontAlgn="base">
              <a:spcAft>
                <a:spcPct val="0"/>
              </a:spcAft>
              <a:buClr>
                <a:srgbClr val="FFFFFF"/>
              </a:buClr>
              <a:buFontTx/>
              <a:buChar char="-"/>
              <a:defRPr/>
            </a:pPr>
            <a:r>
              <a:rPr lang="en-GB" kern="0" dirty="0">
                <a:solidFill>
                  <a:srgbClr val="FFFFFF"/>
                </a:solidFill>
                <a:latin typeface="Arial"/>
                <a:hlinkClick r:id="rId3">
                  <a:extLst>
                    <a:ext uri="{A12FA001-AC4F-418D-AE19-62706E023703}">
                      <ahyp:hlinkClr xmlns:ahyp="http://schemas.microsoft.com/office/drawing/2018/hyperlinkcolor" val="tx"/>
                    </a:ext>
                  </a:extLst>
                </a:hlinkClick>
              </a:rPr>
              <a:t>craig.mcdonald@sqa.org.uk</a:t>
            </a:r>
            <a:endParaRPr lang="en-GB" kern="0" dirty="0">
              <a:solidFill>
                <a:srgbClr val="FFFFFF"/>
              </a:solidFill>
              <a:latin typeface="Arial"/>
            </a:endParaRPr>
          </a:p>
          <a:p>
            <a:pPr defTabSz="822919" fontAlgn="base">
              <a:spcAft>
                <a:spcPct val="0"/>
              </a:spcAft>
              <a:buClr>
                <a:srgbClr val="FFFFFF"/>
              </a:buClr>
              <a:buFontTx/>
              <a:buChar char="-"/>
              <a:defRPr/>
            </a:pPr>
            <a:r>
              <a:rPr lang="en-GB" kern="0" dirty="0">
                <a:solidFill>
                  <a:srgbClr val="FFFFFF"/>
                </a:solidFill>
                <a:latin typeface="Arial"/>
                <a:hlinkClick r:id="rId4">
                  <a:extLst>
                    <a:ext uri="{A12FA001-AC4F-418D-AE19-62706E023703}">
                      <ahyp:hlinkClr xmlns:ahyp="http://schemas.microsoft.com/office/drawing/2018/hyperlinkcolor" val="tx"/>
                    </a:ext>
                  </a:extLst>
                </a:hlinkClick>
              </a:rPr>
              <a:t>gail.english@sqa.org.uk</a:t>
            </a:r>
            <a:endParaRPr lang="en-GB" kern="0" dirty="0">
              <a:solidFill>
                <a:srgbClr val="FFFFFF"/>
              </a:solidFill>
              <a:latin typeface="Arial"/>
            </a:endParaRPr>
          </a:p>
          <a:p>
            <a:pPr defTabSz="822919" fontAlgn="base">
              <a:spcAft>
                <a:spcPct val="0"/>
              </a:spcAft>
              <a:buClr>
                <a:srgbClr val="FFFFFF"/>
              </a:buClr>
              <a:buFontTx/>
              <a:buChar char="-"/>
              <a:defRPr/>
            </a:pPr>
            <a:r>
              <a:rPr lang="en-GB" kern="0" dirty="0">
                <a:solidFill>
                  <a:srgbClr val="FFFFFF"/>
                </a:solidFill>
                <a:latin typeface="Arial"/>
                <a:hlinkClick r:id="rId5">
                  <a:extLst>
                    <a:ext uri="{A12FA001-AC4F-418D-AE19-62706E023703}">
                      <ahyp:hlinkClr xmlns:ahyp="http://schemas.microsoft.com/office/drawing/2018/hyperlinkcolor" val="tx"/>
                    </a:ext>
                  </a:extLst>
                </a:hlinkClick>
              </a:rPr>
              <a:t>kirsty.mitchell@sqa.org.uk</a:t>
            </a:r>
            <a:endParaRPr lang="en-GB" kern="0" dirty="0">
              <a:solidFill>
                <a:srgbClr val="FFFFFF"/>
              </a:solidFill>
              <a:latin typeface="Arial"/>
            </a:endParaRPr>
          </a:p>
          <a:p>
            <a:pPr defTabSz="822919" fontAlgn="base">
              <a:spcAft>
                <a:spcPct val="0"/>
              </a:spcAft>
              <a:buClr>
                <a:srgbClr val="FFFFFF"/>
              </a:buClr>
              <a:buFontTx/>
              <a:buChar char="-"/>
              <a:defRPr/>
            </a:pPr>
            <a:endParaRPr lang="en-GB" kern="0" dirty="0">
              <a:solidFill>
                <a:srgbClr val="FFFFFF"/>
              </a:solidFill>
              <a:latin typeface="Arial"/>
            </a:endParaRPr>
          </a:p>
          <a:p>
            <a:pPr defTabSz="822919" fontAlgn="base">
              <a:spcAft>
                <a:spcPct val="0"/>
              </a:spcAft>
              <a:buClr>
                <a:srgbClr val="FFFFFF"/>
              </a:buClr>
              <a:buFontTx/>
              <a:buChar char="-"/>
              <a:defRPr/>
            </a:pPr>
            <a:endParaRPr lang="en-GB" kern="0" dirty="0">
              <a:solidFill>
                <a:srgbClr val="99FF66"/>
              </a:solidFill>
              <a:latin typeface="Arial"/>
            </a:endParaRPr>
          </a:p>
          <a:p>
            <a:pPr marL="0" indent="0">
              <a:buNone/>
            </a:pPr>
            <a:endParaRPr lang="en-GB" dirty="0"/>
          </a:p>
        </p:txBody>
      </p:sp>
    </p:spTree>
    <p:extLst>
      <p:ext uri="{BB962C8B-B14F-4D97-AF65-F5344CB8AC3E}">
        <p14:creationId xmlns:p14="http://schemas.microsoft.com/office/powerpoint/2010/main" val="402258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Approval Overview</a:t>
            </a:r>
            <a:br>
              <a:rPr lang="en-GB" dirty="0"/>
            </a:br>
            <a:r>
              <a:rPr lang="en-GB" sz="2160" dirty="0"/>
              <a:t>Theresa McGowan</a:t>
            </a:r>
            <a:br>
              <a:rPr lang="en-GB" sz="2160" dirty="0"/>
            </a:br>
            <a:r>
              <a:rPr lang="en-GB" sz="2160" dirty="0"/>
              <a:t>SQA Regional Manager </a:t>
            </a:r>
            <a:br>
              <a:rPr lang="en-GB" sz="2160" dirty="0"/>
            </a:br>
            <a:r>
              <a:rPr lang="en-GB" sz="2160" dirty="0"/>
              <a:t>Edinburgh, East Lothian and Midlothian</a:t>
            </a:r>
            <a:br>
              <a:rPr lang="en-GB" sz="2160" dirty="0"/>
            </a:br>
            <a:br>
              <a:rPr lang="en-GB" sz="2160" dirty="0"/>
            </a:br>
            <a:r>
              <a:rPr lang="en-GB" sz="2160" dirty="0">
                <a:hlinkClick r:id="rId2">
                  <a:extLst>
                    <a:ext uri="{A12FA001-AC4F-418D-AE19-62706E023703}">
                      <ahyp:hlinkClr xmlns:ahyp="http://schemas.microsoft.com/office/drawing/2018/hyperlinkcolor" val="tx"/>
                    </a:ext>
                  </a:extLst>
                </a:hlinkClick>
              </a:rPr>
              <a:t>theresa.mcgowan@sqa.org.uk</a:t>
            </a:r>
            <a:br>
              <a:rPr lang="en-GB" sz="2160" dirty="0"/>
            </a:br>
            <a:r>
              <a:rPr lang="en-GB" sz="2160" dirty="0"/>
              <a:t> </a:t>
            </a:r>
            <a:br>
              <a:rPr lang="en-GB" sz="2160" dirty="0"/>
            </a:br>
            <a:endParaRPr lang="en-GB" sz="2160" dirty="0"/>
          </a:p>
        </p:txBody>
      </p:sp>
    </p:spTree>
    <p:extLst>
      <p:ext uri="{BB962C8B-B14F-4D97-AF65-F5344CB8AC3E}">
        <p14:creationId xmlns:p14="http://schemas.microsoft.com/office/powerpoint/2010/main" val="29252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03478" y="1565426"/>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a:defRPr/>
            </a:pPr>
            <a:endParaRPr lang="en-US" kern="0" dirty="0"/>
          </a:p>
        </p:txBody>
      </p:sp>
      <p:sp>
        <p:nvSpPr>
          <p:cNvPr id="13" name="Text Placeholder 2"/>
          <p:cNvSpPr txBox="1">
            <a:spLocks/>
          </p:cNvSpPr>
          <p:nvPr/>
        </p:nvSpPr>
        <p:spPr>
          <a:xfrm>
            <a:off x="2076227" y="2397538"/>
            <a:ext cx="8196238" cy="1823551"/>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lgn="ctr">
              <a:defRPr/>
            </a:pPr>
            <a:endParaRPr lang="en-US" sz="4000" kern="0" dirty="0"/>
          </a:p>
        </p:txBody>
      </p:sp>
      <p:graphicFrame>
        <p:nvGraphicFramePr>
          <p:cNvPr id="2" name="Diagram 1"/>
          <p:cNvGraphicFramePr/>
          <p:nvPr/>
        </p:nvGraphicFramePr>
        <p:xfrm>
          <a:off x="2351584" y="1997475"/>
          <a:ext cx="6096000"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991544" y="548681"/>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eaLnBrk="0" hangingPunct="0">
              <a:defRPr/>
            </a:pPr>
            <a:endParaRPr lang="en-US" kern="0" dirty="0">
              <a:solidFill>
                <a:prstClr val="white"/>
              </a:solidFill>
              <a:latin typeface="Arial" charset="0"/>
            </a:endParaRPr>
          </a:p>
        </p:txBody>
      </p:sp>
      <p:sp>
        <p:nvSpPr>
          <p:cNvPr id="6" name="Title 1"/>
          <p:cNvSpPr txBox="1">
            <a:spLocks/>
          </p:cNvSpPr>
          <p:nvPr/>
        </p:nvSpPr>
        <p:spPr>
          <a:xfrm>
            <a:off x="1970856" y="318254"/>
            <a:ext cx="8402688" cy="1555373"/>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eaLnBrk="0" hangingPunct="0">
              <a:defRPr/>
            </a:pPr>
            <a:r>
              <a:rPr lang="en-GB" sz="3200" kern="0" dirty="0">
                <a:solidFill>
                  <a:prstClr val="white"/>
                </a:solidFill>
                <a:latin typeface="Arial" charset="0"/>
              </a:rPr>
              <a:t>Range of Wider Achievement Qualifications- </a:t>
            </a:r>
            <a:r>
              <a:rPr lang="en-GB" sz="1920" dirty="0"/>
              <a:t>designed in partnership with industry experts to ensure learners gain the skills and experience needed in the workplace</a:t>
            </a:r>
            <a:endParaRPr lang="en-US" sz="1920" kern="0" dirty="0">
              <a:solidFill>
                <a:prstClr val="white"/>
              </a:solidFill>
              <a:latin typeface="Arial" charset="0"/>
            </a:endParaRPr>
          </a:p>
        </p:txBody>
      </p:sp>
    </p:spTree>
    <p:extLst>
      <p:ext uri="{BB962C8B-B14F-4D97-AF65-F5344CB8AC3E}">
        <p14:creationId xmlns:p14="http://schemas.microsoft.com/office/powerpoint/2010/main" val="227519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4576-4ED5-4F21-89A2-85EE68DAF726}"/>
              </a:ext>
            </a:extLst>
          </p:cNvPr>
          <p:cNvSpPr>
            <a:spLocks noGrp="1"/>
          </p:cNvSpPr>
          <p:nvPr>
            <p:ph type="title"/>
          </p:nvPr>
        </p:nvSpPr>
        <p:spPr>
          <a:xfrm>
            <a:off x="2152650" y="365760"/>
            <a:ext cx="7886700" cy="643771"/>
          </a:xfrm>
        </p:spPr>
        <p:txBody>
          <a:bodyPr/>
          <a:lstStyle/>
          <a:p>
            <a:r>
              <a:rPr lang="en-GB" sz="2400" dirty="0"/>
              <a:t>SfW Retailing, NPA Events and NPA Customer Services</a:t>
            </a:r>
          </a:p>
        </p:txBody>
      </p:sp>
      <p:sp>
        <p:nvSpPr>
          <p:cNvPr id="3" name="Text Placeholder 2">
            <a:extLst>
              <a:ext uri="{FF2B5EF4-FFF2-40B4-BE49-F238E27FC236}">
                <a16:creationId xmlns:a16="http://schemas.microsoft.com/office/drawing/2014/main" id="{214D98FD-61D4-4C66-A559-61AE402A5790}"/>
              </a:ext>
            </a:extLst>
          </p:cNvPr>
          <p:cNvSpPr>
            <a:spLocks noGrp="1"/>
          </p:cNvSpPr>
          <p:nvPr>
            <p:ph type="body" sz="quarter" idx="10"/>
          </p:nvPr>
        </p:nvSpPr>
        <p:spPr>
          <a:xfrm>
            <a:off x="2152650" y="1527989"/>
            <a:ext cx="7886700" cy="3888432"/>
          </a:xfrm>
        </p:spPr>
        <p:txBody>
          <a:bodyPr/>
          <a:lstStyle/>
          <a:p>
            <a:r>
              <a:rPr lang="en-GB" sz="2160" b="1" u="sng" dirty="0">
                <a:latin typeface="Helvetica Neue"/>
              </a:rPr>
              <a:t>SKILLS FOR WORK </a:t>
            </a:r>
            <a:r>
              <a:rPr lang="en-GB" sz="1920" dirty="0">
                <a:latin typeface="Helvetica Neue"/>
              </a:rPr>
              <a:t>courses focus on generic employability skills needed for success in the workplace. They offer opportunities for learners to learn these skills through a variety of practical experiences that are linked to vocational areas</a:t>
            </a:r>
          </a:p>
          <a:p>
            <a:endParaRPr lang="en-GB" sz="1920" dirty="0">
              <a:latin typeface="Helvetica Neue"/>
            </a:endParaRPr>
          </a:p>
          <a:p>
            <a:r>
              <a:rPr lang="en-GB" sz="2160" b="1" u="sng" dirty="0"/>
              <a:t>NPAs</a:t>
            </a:r>
            <a:r>
              <a:rPr lang="en-GB" sz="2160" dirty="0"/>
              <a:t> </a:t>
            </a:r>
            <a:r>
              <a:rPr lang="en-GB" sz="1920" dirty="0"/>
              <a:t>are aimed at assessing a defined set of skills and knowledge in specialist vocational areas — linking to National Occupational Standards.  </a:t>
            </a:r>
          </a:p>
          <a:p>
            <a:pPr lvl="1"/>
            <a:r>
              <a:rPr lang="en-GB" sz="1920" b="1" dirty="0">
                <a:latin typeface="Calibri" panose="020F0502020204030204" pitchFamily="34" charset="0"/>
                <a:ea typeface="Calibri" panose="020F0502020204030204" pitchFamily="34" charset="0"/>
              </a:rPr>
              <a:t> </a:t>
            </a:r>
            <a:r>
              <a:rPr lang="en-GB" sz="1920" dirty="0">
                <a:latin typeface="Calibri" panose="020F0502020204030204" pitchFamily="34" charset="0"/>
                <a:ea typeface="Calibri" panose="020F0502020204030204" pitchFamily="34" charset="0"/>
              </a:rPr>
              <a:t>process for ensuring that candidates’ development needs and prior achievements will be matched against the requirement of the award.</a:t>
            </a:r>
          </a:p>
          <a:p>
            <a:pPr lvl="1"/>
            <a:r>
              <a:rPr lang="en-GB" sz="1920" dirty="0">
                <a:latin typeface="Calibri" panose="020F0502020204030204" pitchFamily="34" charset="0"/>
              </a:rPr>
              <a:t> contact with assessors – meeting regularly to review progress and revise assessment plans</a:t>
            </a:r>
            <a:endParaRPr lang="en-GB" sz="1920" dirty="0">
              <a:latin typeface="Helvetica Neue"/>
            </a:endParaRPr>
          </a:p>
        </p:txBody>
      </p:sp>
    </p:spTree>
    <p:extLst>
      <p:ext uri="{BB962C8B-B14F-4D97-AF65-F5344CB8AC3E}">
        <p14:creationId xmlns:p14="http://schemas.microsoft.com/office/powerpoint/2010/main" val="211968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A731-996A-4666-929D-37468649377D}"/>
              </a:ext>
            </a:extLst>
          </p:cNvPr>
          <p:cNvSpPr>
            <a:spLocks noGrp="1"/>
          </p:cNvSpPr>
          <p:nvPr>
            <p:ph type="title"/>
          </p:nvPr>
        </p:nvSpPr>
        <p:spPr>
          <a:xfrm>
            <a:off x="2205898" y="404664"/>
            <a:ext cx="7886700" cy="989410"/>
          </a:xfrm>
        </p:spPr>
        <p:txBody>
          <a:bodyPr/>
          <a:lstStyle/>
          <a:p>
            <a:r>
              <a:rPr lang="en-GB" dirty="0"/>
              <a:t>Key benefits</a:t>
            </a:r>
          </a:p>
        </p:txBody>
      </p:sp>
      <p:sp>
        <p:nvSpPr>
          <p:cNvPr id="3" name="Text Placeholder 2">
            <a:extLst>
              <a:ext uri="{FF2B5EF4-FFF2-40B4-BE49-F238E27FC236}">
                <a16:creationId xmlns:a16="http://schemas.microsoft.com/office/drawing/2014/main" id="{4C1A3FC2-A03B-4F6D-BA61-CD9EAF05AC7B}"/>
              </a:ext>
            </a:extLst>
          </p:cNvPr>
          <p:cNvSpPr>
            <a:spLocks noGrp="1"/>
          </p:cNvSpPr>
          <p:nvPr>
            <p:ph type="body" sz="quarter" idx="10"/>
          </p:nvPr>
        </p:nvSpPr>
        <p:spPr>
          <a:xfrm>
            <a:off x="2152650" y="1268760"/>
            <a:ext cx="7886700" cy="3284191"/>
          </a:xfrm>
        </p:spPr>
        <p:txBody>
          <a:bodyPr/>
          <a:lstStyle/>
          <a:p>
            <a:pPr marL="411480" indent="-411480">
              <a:buFont typeface="Wingdings" panose="05000000000000000000" pitchFamily="2" charset="2"/>
              <a:buChar char="§"/>
            </a:pPr>
            <a:r>
              <a:rPr lang="en-GB" altLang="en-US" sz="2160" dirty="0"/>
              <a:t>No external assessment</a:t>
            </a:r>
          </a:p>
          <a:p>
            <a:pPr marL="411480" indent="-411480">
              <a:buFont typeface="Wingdings" panose="05000000000000000000" pitchFamily="2" charset="2"/>
              <a:buChar char="§"/>
            </a:pPr>
            <a:r>
              <a:rPr lang="en-GB" altLang="en-US" sz="2160" dirty="0"/>
              <a:t>A wide variety of learning and teaching approaches </a:t>
            </a:r>
          </a:p>
          <a:p>
            <a:pPr marL="411480" indent="-411480">
              <a:buFont typeface="Wingdings" panose="05000000000000000000" pitchFamily="2" charset="2"/>
              <a:buChar char="§"/>
            </a:pPr>
            <a:r>
              <a:rPr lang="en-GB" altLang="en-US" sz="2160" dirty="0"/>
              <a:t>Opportunities for personalisation and choice</a:t>
            </a:r>
          </a:p>
          <a:p>
            <a:pPr marL="411480" indent="-411480">
              <a:buFont typeface="Wingdings" panose="05000000000000000000" pitchFamily="2" charset="2"/>
              <a:buChar char="§"/>
            </a:pPr>
            <a:r>
              <a:rPr lang="en-GB" altLang="en-US" sz="2160" dirty="0"/>
              <a:t>Unit by unit or integration delivery</a:t>
            </a:r>
          </a:p>
          <a:p>
            <a:pPr marL="411480" indent="-411480">
              <a:buFont typeface="Wingdings" panose="05000000000000000000" pitchFamily="2" charset="2"/>
              <a:buChar char="§"/>
            </a:pPr>
            <a:r>
              <a:rPr lang="en-GB" altLang="en-US" sz="2160" dirty="0"/>
              <a:t>Holistic assessment</a:t>
            </a:r>
          </a:p>
          <a:p>
            <a:pPr marL="411480" indent="-411480">
              <a:buFont typeface="Wingdings" panose="05000000000000000000" pitchFamily="2" charset="2"/>
              <a:buChar char="§"/>
            </a:pPr>
            <a:r>
              <a:rPr lang="en-GB" altLang="en-US" sz="2160" dirty="0"/>
              <a:t>Assessment evidence – drawn from a variety of sources and presented in variety of formats</a:t>
            </a:r>
          </a:p>
          <a:p>
            <a:pPr marL="411480" indent="-411480">
              <a:buFont typeface="Wingdings" panose="05000000000000000000" pitchFamily="2" charset="2"/>
              <a:buChar char="§"/>
            </a:pPr>
            <a:r>
              <a:rPr lang="en-GB" altLang="en-US" sz="2160" dirty="0"/>
              <a:t>SCQF credit rated – same level of difficulty as National Qualifications at the same level</a:t>
            </a:r>
          </a:p>
          <a:p>
            <a:pPr marL="411480" indent="-411480">
              <a:buFont typeface="Wingdings" panose="05000000000000000000" pitchFamily="2" charset="2"/>
              <a:buChar char="§"/>
            </a:pPr>
            <a:r>
              <a:rPr lang="en-GB" altLang="en-US" sz="2160" dirty="0"/>
              <a:t>Not time bound – normally 24 SCQF credit points (240 hours of notional learning)</a:t>
            </a:r>
          </a:p>
          <a:p>
            <a:pPr marL="0" indent="0">
              <a:buNone/>
            </a:pPr>
            <a:endParaRPr lang="en-GB" dirty="0"/>
          </a:p>
        </p:txBody>
      </p:sp>
    </p:spTree>
    <p:extLst>
      <p:ext uri="{BB962C8B-B14F-4D97-AF65-F5344CB8AC3E}">
        <p14:creationId xmlns:p14="http://schemas.microsoft.com/office/powerpoint/2010/main" val="3033350998"/>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F264DBE3-7D52-445D-852C-56D2BAAF2DC2}"/>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QA WEB and TELEPH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EDB41CC8-936E-4317-ABEC-0CFAEC4EBCB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C4D14799-3038-4945-A03E-7C191FEE44BB}"/>
    </a:ext>
  </a:extLst>
</a:theme>
</file>

<file path=ppt/theme/theme3.xml><?xml version="1.0" encoding="utf-8"?>
<a:theme xmlns:a="http://schemas.openxmlformats.org/drawingml/2006/main" name="SQA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1B628505-9F4C-464B-8628-1C35C239F278}"/>
    </a:ext>
  </a:extLst>
</a:theme>
</file>

<file path=ppt/theme/theme4.xml><?xml version="1.0" encoding="utf-8"?>
<a:theme xmlns:a="http://schemas.openxmlformats.org/drawingml/2006/main" name="1_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F264DBE3-7D52-445D-852C-56D2BAAF2DC2}"/>
    </a:ext>
  </a:extLst>
</a:theme>
</file>

<file path=ppt/theme/theme5.xml><?xml version="1.0" encoding="utf-8"?>
<a:theme xmlns:a="http://schemas.openxmlformats.org/drawingml/2006/main" name="1_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C4D14799-3038-4945-A03E-7C191FEE44BB}"/>
    </a:ext>
  </a:extLst>
</a:theme>
</file>

<file path=ppt/theme/theme6.xml><?xml version="1.0" encoding="utf-8"?>
<a:theme xmlns:a="http://schemas.openxmlformats.org/drawingml/2006/main" name="SQA DARK BACKGROUND PI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38D09CA9-61F1-40BF-9E88-A074230BAF39}"/>
    </a:ext>
  </a:extLst>
</a:theme>
</file>

<file path=ppt/theme/theme7.xml><?xml version="1.0" encoding="utf-8"?>
<a:theme xmlns:a="http://schemas.openxmlformats.org/drawingml/2006/main" name="1_SQA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1B628505-9F4C-464B-8628-1C35C239F278}"/>
    </a:ext>
  </a:extLst>
</a:theme>
</file>

<file path=ppt/theme/theme8.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321B1F80-287A-4742-9DF4-39735F1D2521}"/>
    </a:ext>
  </a:extLst>
</a:theme>
</file>

<file path=ppt/theme/theme9.xml><?xml version="1.0" encoding="utf-8"?>
<a:theme xmlns:a="http://schemas.openxmlformats.org/drawingml/2006/main" name="2_SQA DARK BACKGROUND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 PowerPoint BLANK – Scotland and UK.pptx" id="{5056A87B-3883-42FB-B37A-7628A72E30AC}" vid="{C4D14799-3038-4945-A03E-7C191FEE44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e xmlns="24579435-1955-4852-b88c-c5bd538be767" xsi:nil="true"/>
    <Officer xmlns="24579435-1955-4852-b88c-c5bd538be767" xsi:nil="true"/>
    <Admin xmlns="24579435-1955-4852-b88c-c5bd538be767" xsi:nil="true"/>
    <Location xmlns="24579435-1955-4852-b88c-c5bd538be7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C45261469C942AE0C438AB2DE88F9" ma:contentTypeVersion="24" ma:contentTypeDescription="Create a new document." ma:contentTypeScope="" ma:versionID="3a1f9a94b62db2f67a242cda52b12dfd">
  <xsd:schema xmlns:xsd="http://www.w3.org/2001/XMLSchema" xmlns:xs="http://www.w3.org/2001/XMLSchema" xmlns:p="http://schemas.microsoft.com/office/2006/metadata/properties" xmlns:ns2="24579435-1955-4852-b88c-c5bd538be767" xmlns:ns3="fcdf1fd3-bca5-46a0-88d6-a06626cbee3e" targetNamespace="http://schemas.microsoft.com/office/2006/metadata/properties" ma:root="true" ma:fieldsID="1c76c9b2879e40a4d3f6e2c43a7f18ee" ns2:_="" ns3:_="">
    <xsd:import namespace="24579435-1955-4852-b88c-c5bd538be767"/>
    <xsd:import namespace="fcdf1fd3-bca5-46a0-88d6-a06626cbee3e"/>
    <xsd:element name="properties">
      <xsd:complexType>
        <xsd:sequence>
          <xsd:element name="documentManagement">
            <xsd:complexType>
              <xsd:all>
                <xsd:element ref="ns2:Officer" minOccurs="0"/>
                <xsd:element ref="ns2:Location" minOccurs="0"/>
                <xsd:element ref="ns2:ba6c7126-bede-461a-ad34-acef727c7a71CountryOrRegion" minOccurs="0"/>
                <xsd:element ref="ns2:ba6c7126-bede-461a-ad34-acef727c7a71State" minOccurs="0"/>
                <xsd:element ref="ns2:ba6c7126-bede-461a-ad34-acef727c7a71City" minOccurs="0"/>
                <xsd:element ref="ns2:ba6c7126-bede-461a-ad34-acef727c7a71PostalCode" minOccurs="0"/>
                <xsd:element ref="ns2:ba6c7126-bede-461a-ad34-acef727c7a71Street" minOccurs="0"/>
                <xsd:element ref="ns2:ba6c7126-bede-461a-ad34-acef727c7a71GeoLoc" minOccurs="0"/>
                <xsd:element ref="ns2:ba6c7126-bede-461a-ad34-acef727c7a71DispName" minOccurs="0"/>
                <xsd:element ref="ns2:Date" minOccurs="0"/>
                <xsd:element ref="ns2:MediaServiceMetadata" minOccurs="0"/>
                <xsd:element ref="ns2:MediaServiceFastMetadata" minOccurs="0"/>
                <xsd:element ref="ns2:Admin"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79435-1955-4852-b88c-c5bd538be767" elementFormDefault="qualified">
    <xsd:import namespace="http://schemas.microsoft.com/office/2006/documentManagement/types"/>
    <xsd:import namespace="http://schemas.microsoft.com/office/infopath/2007/PartnerControls"/>
    <xsd:element name="Officer" ma:index="8" nillable="true" ma:displayName="Officer" ma:format="Dropdown" ma:internalName="Officer">
      <xsd:simpleType>
        <xsd:restriction base="dms:Text">
          <xsd:maxLength value="255"/>
        </xsd:restriction>
      </xsd:simpleType>
    </xsd:element>
    <xsd:element name="Location" ma:index="9" nillable="true" ma:displayName="Location" ma:format="Dropdown" ma:internalName="Location">
      <xsd:simpleType>
        <xsd:restriction base="dms:Unknown"/>
      </xsd:simpleType>
    </xsd:element>
    <xsd:element name="ba6c7126-bede-461a-ad34-acef727c7a71CountryOrRegion" ma:index="10" nillable="true" ma:displayName="Location: Country/Region" ma:internalName="CountryOrRegion" ma:readOnly="true">
      <xsd:simpleType>
        <xsd:restriction base="dms:Text"/>
      </xsd:simpleType>
    </xsd:element>
    <xsd:element name="ba6c7126-bede-461a-ad34-acef727c7a71State" ma:index="11" nillable="true" ma:displayName="Location: State" ma:internalName="State" ma:readOnly="true">
      <xsd:simpleType>
        <xsd:restriction base="dms:Text"/>
      </xsd:simpleType>
    </xsd:element>
    <xsd:element name="ba6c7126-bede-461a-ad34-acef727c7a71City" ma:index="12" nillable="true" ma:displayName="Location: City" ma:internalName="City" ma:readOnly="true">
      <xsd:simpleType>
        <xsd:restriction base="dms:Text"/>
      </xsd:simpleType>
    </xsd:element>
    <xsd:element name="ba6c7126-bede-461a-ad34-acef727c7a71PostalCode" ma:index="13" nillable="true" ma:displayName="Location: Postal Code" ma:internalName="PostalCode" ma:readOnly="true">
      <xsd:simpleType>
        <xsd:restriction base="dms:Text"/>
      </xsd:simpleType>
    </xsd:element>
    <xsd:element name="ba6c7126-bede-461a-ad34-acef727c7a71Street" ma:index="14" nillable="true" ma:displayName="Location: Street" ma:internalName="Street" ma:readOnly="true">
      <xsd:simpleType>
        <xsd:restriction base="dms:Text"/>
      </xsd:simpleType>
    </xsd:element>
    <xsd:element name="ba6c7126-bede-461a-ad34-acef727c7a71GeoLoc" ma:index="15" nillable="true" ma:displayName="Location: Coordinates" ma:internalName="GeoLoc" ma:readOnly="true">
      <xsd:simpleType>
        <xsd:restriction base="dms:Unknown"/>
      </xsd:simpleType>
    </xsd:element>
    <xsd:element name="ba6c7126-bede-461a-ad34-acef727c7a71DispName" ma:index="16" nillable="true" ma:displayName="Location: Name" ma:internalName="DispName" ma:readOnly="true">
      <xsd:simpleType>
        <xsd:restriction base="dms:Text"/>
      </xsd:simpleType>
    </xsd:element>
    <xsd:element name="Date" ma:index="17" nillable="true" ma:displayName="Date " ma:format="Dropdown" ma:internalName="Date">
      <xsd:simpleType>
        <xsd:restriction base="dms:Text">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Admin" ma:index="20" nillable="true" ma:displayName="Admin" ma:format="Dropdown" ma:internalName="Admin">
      <xsd:simpleType>
        <xsd:restriction base="dms:Text">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MediaServiceAutoTags" ma:index="27" nillable="true" ma:displayName="Tags" ma:internalName="MediaServiceAutoTag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Location" ma:index="3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1fd3-bca5-46a0-88d6-a06626cbee3e"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A0087A-94B6-4EC0-8989-EAFDD87EE004}">
  <ds:schemaRefs>
    <ds:schemaRef ds:uri="http://schemas.microsoft.com/sharepoint/v3/contenttype/forms"/>
  </ds:schemaRefs>
</ds:datastoreItem>
</file>

<file path=customXml/itemProps2.xml><?xml version="1.0" encoding="utf-8"?>
<ds:datastoreItem xmlns:ds="http://schemas.openxmlformats.org/officeDocument/2006/customXml" ds:itemID="{731BA122-156B-4A87-A100-47B6BCC30FD7}">
  <ds:schemaRefs>
    <ds:schemaRef ds:uri="http://schemas.microsoft.com/office/2006/metadata/properties"/>
    <ds:schemaRef ds:uri="http://schemas.microsoft.com/office/infopath/2007/PartnerControls"/>
    <ds:schemaRef ds:uri="24579435-1955-4852-b88c-c5bd538be767"/>
  </ds:schemaRefs>
</ds:datastoreItem>
</file>

<file path=customXml/itemProps3.xml><?xml version="1.0" encoding="utf-8"?>
<ds:datastoreItem xmlns:ds="http://schemas.openxmlformats.org/officeDocument/2006/customXml" ds:itemID="{1BC731D2-EDC2-4278-9E3B-D2FCCB9B8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579435-1955-4852-b88c-c5bd538be767"/>
    <ds:schemaRef ds:uri="fcdf1fd3-bca5-46a0-88d6-a06626cbe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2343</Words>
  <Application>Microsoft Office PowerPoint</Application>
  <PresentationFormat>Widescreen</PresentationFormat>
  <Paragraphs>265</Paragraphs>
  <Slides>39</Slides>
  <Notes>3</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39</vt:i4>
      </vt:variant>
    </vt:vector>
  </HeadingPairs>
  <TitlesOfParts>
    <vt:vector size="57" baseType="lpstr">
      <vt:lpstr>Arial</vt:lpstr>
      <vt:lpstr>Calibri</vt:lpstr>
      <vt:lpstr>Calibri Light</vt:lpstr>
      <vt:lpstr>Helvetica Neue</vt:lpstr>
      <vt:lpstr>Symbol</vt:lpstr>
      <vt:lpstr>Verdana</vt:lpstr>
      <vt:lpstr>Wingdings</vt:lpstr>
      <vt:lpstr>SQA TITLE GOES HERE</vt:lpstr>
      <vt:lpstr>SQA DARK BACKGROUND </vt:lpstr>
      <vt:lpstr>SQA HOLDING SLIDE</vt:lpstr>
      <vt:lpstr>1_SQA TITLE GOES HERE</vt:lpstr>
      <vt:lpstr>1_SQA DARK BACKGROUND </vt:lpstr>
      <vt:lpstr>SQA DARK BACKGROUND PICTURE</vt:lpstr>
      <vt:lpstr>1_SQA HOLDING SLIDE</vt:lpstr>
      <vt:lpstr>SQA LIGHT BACKGROUND</vt:lpstr>
      <vt:lpstr>2_SQA DARK BACKGROUND </vt:lpstr>
      <vt:lpstr>1_Custom Design</vt:lpstr>
      <vt:lpstr>SQA WEB and TELEPHONE</vt:lpstr>
      <vt:lpstr>Information Session – Skills for Work Retailing/NPAs in Events/NPAs in Customer Service - 9 June 2022 4.30 – 6.00pm</vt:lpstr>
      <vt:lpstr>Purpose </vt:lpstr>
      <vt:lpstr>Introductions: SQA Officers </vt:lpstr>
      <vt:lpstr>Introductions: Subject Specialists </vt:lpstr>
      <vt:lpstr>Follow-Up/Contacts </vt:lpstr>
      <vt:lpstr>Approval Overview Theresa McGowan SQA Regional Manager  Edinburgh, East Lothian and Midlothian  theresa.mcgowan@sqa.org.uk   </vt:lpstr>
      <vt:lpstr>PowerPoint Presentation</vt:lpstr>
      <vt:lpstr>SfW Retailing, NPA Events and NPA Customer Services</vt:lpstr>
      <vt:lpstr>Key benefits</vt:lpstr>
      <vt:lpstr>Approval Status</vt:lpstr>
      <vt:lpstr>Support in Delivery   </vt:lpstr>
      <vt:lpstr>C779 75 Skills for Work: Retailing National 5 (SCQF level 5)  Morag Doig – Qualifications Verifier</vt:lpstr>
      <vt:lpstr>PowerPoint Presentation</vt:lpstr>
      <vt:lpstr>Progression Routes  </vt:lpstr>
      <vt:lpstr>PowerPoint Presentation</vt:lpstr>
      <vt:lpstr>Learner Experience </vt:lpstr>
      <vt:lpstr>Hints and tips  </vt:lpstr>
      <vt:lpstr>Good Practice  </vt:lpstr>
      <vt:lpstr>PowerPoint Presentation</vt:lpstr>
      <vt:lpstr>Resource Links  </vt:lpstr>
      <vt:lpstr>NPA in Events Caroline Patterson External Verifier – Events Management </vt:lpstr>
      <vt:lpstr>Event Qualifications </vt:lpstr>
      <vt:lpstr>Why choose a National Progression Award? </vt:lpstr>
      <vt:lpstr>NPA in Events SCQF Level 4 </vt:lpstr>
      <vt:lpstr>NPA in Events  SCQF Level 6</vt:lpstr>
      <vt:lpstr>Benefits for pupils</vt:lpstr>
      <vt:lpstr>Going for Approval – Hints and Tips</vt:lpstr>
      <vt:lpstr>Delivery and Assessment</vt:lpstr>
      <vt:lpstr>Be aware of the Level the ‘Event’ is delivered at for SCQF 6 – why?</vt:lpstr>
      <vt:lpstr>PowerPoint Presentation</vt:lpstr>
      <vt:lpstr>What minimum evidence should be available at Level 6</vt:lpstr>
      <vt:lpstr>Resource Recommendations and information for CPD</vt:lpstr>
      <vt:lpstr>NPA in Customer Service (SCQF level 4,5 &amp;6)  Andrew Calder –  Senior Qualifications Verifier</vt:lpstr>
      <vt:lpstr>PowerPoint Presentation</vt:lpstr>
      <vt:lpstr> Specific aims — SCQF level 4   Develop practical customer service skills and knowledge   Develop basic communication skills and skills in working with others   Develop basic knowledge and skills in the use of social media for customer service   </vt:lpstr>
      <vt:lpstr>  Specific aims — SCQF level 5   Develop practical skills and knowledge in delivering customer service through social media   Develop skills and knowledge required for dealing effectively with customer needs, including customer dissatisfaction    Develop enhanced communication skills and skills in working with others    Develop research skills and an awareness of the importance of product knowledge in meeting customer needs   </vt:lpstr>
      <vt:lpstr>Specific aims — SCQF level 6   Investigate the theory of communication in relation to customer service    Develop good communication skills using various methods of communication and enhance listening, clarifying and summarising skills    Evaluate the use of advanced technology in the delivery of customer service through social media    Develop an understanding of the importance of product/service knowledge in meeting and exceeding customer need</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Anderson</dc:creator>
  <cp:lastModifiedBy>Gail English</cp:lastModifiedBy>
  <cp:revision>2</cp:revision>
  <dcterms:created xsi:type="dcterms:W3CDTF">2022-06-09T09:56:10Z</dcterms:created>
  <dcterms:modified xsi:type="dcterms:W3CDTF">2022-06-14T10:42:47Z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0x010100A87C45261469C942AE0C438AB2DE88F9</vt:lpwstr>
  </property>
</Properties>
</file>