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3.xml" ContentType="application/inkml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ink/ink4.xml" ContentType="application/inkml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71" r:id="rId6"/>
    <p:sldId id="266" r:id="rId7"/>
    <p:sldId id="276" r:id="rId8"/>
    <p:sldId id="289" r:id="rId9"/>
    <p:sldId id="269" r:id="rId10"/>
    <p:sldId id="286" r:id="rId11"/>
    <p:sldId id="274" r:id="rId12"/>
    <p:sldId id="292" r:id="rId13"/>
    <p:sldId id="293" r:id="rId14"/>
    <p:sldId id="294" r:id="rId15"/>
    <p:sldId id="295" r:id="rId16"/>
    <p:sldId id="296" r:id="rId17"/>
    <p:sldId id="288" r:id="rId18"/>
    <p:sldId id="304" r:id="rId19"/>
    <p:sldId id="285" r:id="rId20"/>
    <p:sldId id="287" r:id="rId21"/>
    <p:sldId id="281" r:id="rId22"/>
    <p:sldId id="282" r:id="rId23"/>
    <p:sldId id="283" r:id="rId24"/>
    <p:sldId id="305" r:id="rId25"/>
    <p:sldId id="270" r:id="rId26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C07F3C-8325-4594-B2C8-E5198ACE117F}" v="27" dt="2021-02-11T14:21:29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249" autoAdjust="0"/>
  </p:normalViewPr>
  <p:slideViewPr>
    <p:cSldViewPr snapToGrid="0" snapToObjects="1">
      <p:cViewPr varScale="1">
        <p:scale>
          <a:sx n="90" d="100"/>
          <a:sy n="90" d="100"/>
        </p:scale>
        <p:origin x="702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Atkinson" userId="fd33edb4-2ead-45b1-a9c1-1c674cba499e" providerId="ADAL" clId="{B61113AF-868A-4541-8B70-28FD7E3F3C13}"/>
    <pc:docChg chg="undo custSel modSld">
      <pc:chgData name="Nina Atkinson" userId="fd33edb4-2ead-45b1-a9c1-1c674cba499e" providerId="ADAL" clId="{B61113AF-868A-4541-8B70-28FD7E3F3C13}" dt="2021-02-03T16:03:36.340" v="13"/>
      <pc:docMkLst>
        <pc:docMk/>
      </pc:docMkLst>
      <pc:sldChg chg="modSp mod">
        <pc:chgData name="Nina Atkinson" userId="fd33edb4-2ead-45b1-a9c1-1c674cba499e" providerId="ADAL" clId="{B61113AF-868A-4541-8B70-28FD7E3F3C13}" dt="2021-02-03T15:45:11.240" v="4" actId="1076"/>
        <pc:sldMkLst>
          <pc:docMk/>
          <pc:sldMk cId="3627438444" sldId="283"/>
        </pc:sldMkLst>
        <pc:inkChg chg="mod">
          <ac:chgData name="Nina Atkinson" userId="fd33edb4-2ead-45b1-a9c1-1c674cba499e" providerId="ADAL" clId="{B61113AF-868A-4541-8B70-28FD7E3F3C13}" dt="2021-02-03T15:45:11.240" v="4" actId="1076"/>
          <ac:inkMkLst>
            <pc:docMk/>
            <pc:sldMk cId="3627438444" sldId="283"/>
            <ac:inkMk id="4" creationId="{35554671-E7D8-0443-902E-B576A9AF7B1A}"/>
          </ac:inkMkLst>
        </pc:inkChg>
      </pc:sldChg>
      <pc:sldChg chg="modSp mod modAnim">
        <pc:chgData name="Nina Atkinson" userId="fd33edb4-2ead-45b1-a9c1-1c674cba499e" providerId="ADAL" clId="{B61113AF-868A-4541-8B70-28FD7E3F3C13}" dt="2021-02-03T16:03:36.340" v="13"/>
        <pc:sldMkLst>
          <pc:docMk/>
          <pc:sldMk cId="1537951908" sldId="296"/>
        </pc:sldMkLst>
        <pc:spChg chg="mod">
          <ac:chgData name="Nina Atkinson" userId="fd33edb4-2ead-45b1-a9c1-1c674cba499e" providerId="ADAL" clId="{B61113AF-868A-4541-8B70-28FD7E3F3C13}" dt="2021-02-03T15:43:28.999" v="0" actId="1076"/>
          <ac:spMkLst>
            <pc:docMk/>
            <pc:sldMk cId="1537951908" sldId="296"/>
            <ac:spMk id="2" creationId="{2DA2352C-F20D-0B43-A5DA-63F0687D1344}"/>
          </ac:spMkLst>
        </pc:spChg>
        <pc:picChg chg="mod">
          <ac:chgData name="Nina Atkinson" userId="fd33edb4-2ead-45b1-a9c1-1c674cba499e" providerId="ADAL" clId="{B61113AF-868A-4541-8B70-28FD7E3F3C13}" dt="2021-02-03T15:43:34.593" v="2" actId="1076"/>
          <ac:picMkLst>
            <pc:docMk/>
            <pc:sldMk cId="1537951908" sldId="296"/>
            <ac:picMk id="5" creationId="{0EC77299-9D61-D944-97A2-C54550F9F4FC}"/>
          </ac:picMkLst>
        </pc:picChg>
        <pc:inkChg chg="mod">
          <ac:chgData name="Nina Atkinson" userId="fd33edb4-2ead-45b1-a9c1-1c674cba499e" providerId="ADAL" clId="{B61113AF-868A-4541-8B70-28FD7E3F3C13}" dt="2021-02-03T16:02:58.261" v="10" actId="1076"/>
          <ac:inkMkLst>
            <pc:docMk/>
            <pc:sldMk cId="1537951908" sldId="296"/>
            <ac:inkMk id="3" creationId="{7BF4CF78-9636-2F40-A3E9-91623B2FF0EB}"/>
          </ac:inkMkLst>
        </pc:inkChg>
        <pc:inkChg chg="mod">
          <ac:chgData name="Nina Atkinson" userId="fd33edb4-2ead-45b1-a9c1-1c674cba499e" providerId="ADAL" clId="{B61113AF-868A-4541-8B70-28FD7E3F3C13}" dt="2021-02-03T16:03:07.842" v="12" actId="1076"/>
          <ac:inkMkLst>
            <pc:docMk/>
            <pc:sldMk cId="1537951908" sldId="296"/>
            <ac:inkMk id="4" creationId="{6C1E710A-2B7D-AC4B-8001-02DFA9D34F0E}"/>
          </ac:inkMkLst>
        </pc:inkChg>
      </pc:sldChg>
    </pc:docChg>
  </pc:docChgLst>
  <pc:docChgLst>
    <pc:chgData name="Pauline Rodger" userId="S::pauline.rodger@sqa.org.uk::9329965c-fb45-43e5-83fe-77bbc1d1f673" providerId="AD" clId="Web-{E1471C11-1314-E24B-9FAB-A460B0764F76}"/>
    <pc:docChg chg="modSld">
      <pc:chgData name="Pauline Rodger" userId="S::pauline.rodger@sqa.org.uk::9329965c-fb45-43e5-83fe-77bbc1d1f673" providerId="AD" clId="Web-{E1471C11-1314-E24B-9FAB-A460B0764F76}" dt="2021-02-04T11:25:50.338" v="1" actId="20577"/>
      <pc:docMkLst>
        <pc:docMk/>
      </pc:docMkLst>
      <pc:sldChg chg="modSp">
        <pc:chgData name="Pauline Rodger" userId="S::pauline.rodger@sqa.org.uk::9329965c-fb45-43e5-83fe-77bbc1d1f673" providerId="AD" clId="Web-{E1471C11-1314-E24B-9FAB-A460B0764F76}" dt="2021-02-04T11:25:50.338" v="1" actId="20577"/>
        <pc:sldMkLst>
          <pc:docMk/>
          <pc:sldMk cId="0" sldId="266"/>
        </pc:sldMkLst>
        <pc:spChg chg="mod">
          <ac:chgData name="Pauline Rodger" userId="S::pauline.rodger@sqa.org.uk::9329965c-fb45-43e5-83fe-77bbc1d1f673" providerId="AD" clId="Web-{E1471C11-1314-E24B-9FAB-A460B0764F76}" dt="2021-02-04T11:25:50.338" v="1" actId="20577"/>
          <ac:spMkLst>
            <pc:docMk/>
            <pc:sldMk cId="0" sldId="266"/>
            <ac:spMk id="8" creationId="{B730532E-46C4-45D7-A717-CECDB3FAE80B}"/>
          </ac:spMkLst>
        </pc:spChg>
      </pc:sldChg>
    </pc:docChg>
  </pc:docChgLst>
  <pc:docChgLst>
    <pc:chgData name="Gillian Lawson" userId="56ad57e6-a843-43d8-8eb8-5fbe6bfc29c3" providerId="ADAL" clId="{A2C07F3C-8325-4594-B2C8-E5198ACE117F}"/>
    <pc:docChg chg="undo custSel delSld modSld delMainMaster">
      <pc:chgData name="Gillian Lawson" userId="56ad57e6-a843-43d8-8eb8-5fbe6bfc29c3" providerId="ADAL" clId="{A2C07F3C-8325-4594-B2C8-E5198ACE117F}" dt="2021-02-11T14:21:46.007" v="274" actId="1076"/>
      <pc:docMkLst>
        <pc:docMk/>
      </pc:docMkLst>
      <pc:sldChg chg="addSp delSp modSp del mod modAnim">
        <pc:chgData name="Gillian Lawson" userId="56ad57e6-a843-43d8-8eb8-5fbe6bfc29c3" providerId="ADAL" clId="{A2C07F3C-8325-4594-B2C8-E5198ACE117F}" dt="2021-02-04T09:18:33.290" v="31" actId="2696"/>
        <pc:sldMkLst>
          <pc:docMk/>
          <pc:sldMk cId="2820969475" sldId="257"/>
        </pc:sldMkLst>
        <pc:spChg chg="del">
          <ac:chgData name="Gillian Lawson" userId="56ad57e6-a843-43d8-8eb8-5fbe6bfc29c3" providerId="ADAL" clId="{A2C07F3C-8325-4594-B2C8-E5198ACE117F}" dt="2021-02-04T09:16:06.830" v="2" actId="478"/>
          <ac:spMkLst>
            <pc:docMk/>
            <pc:sldMk cId="2820969475" sldId="257"/>
            <ac:spMk id="2" creationId="{A74C508B-C417-4AFC-BD87-96BE88BC1478}"/>
          </ac:spMkLst>
        </pc:spChg>
        <pc:spChg chg="del">
          <ac:chgData name="Gillian Lawson" userId="56ad57e6-a843-43d8-8eb8-5fbe6bfc29c3" providerId="ADAL" clId="{A2C07F3C-8325-4594-B2C8-E5198ACE117F}" dt="2021-02-04T09:16:07.879" v="3" actId="478"/>
          <ac:spMkLst>
            <pc:docMk/>
            <pc:sldMk cId="2820969475" sldId="257"/>
            <ac:spMk id="3" creationId="{C7C1AEE9-ADA0-47EB-8A39-5E04D8CBFC67}"/>
          </ac:spMkLst>
        </pc:spChg>
        <pc:spChg chg="add del mod">
          <ac:chgData name="Gillian Lawson" userId="56ad57e6-a843-43d8-8eb8-5fbe6bfc29c3" providerId="ADAL" clId="{A2C07F3C-8325-4594-B2C8-E5198ACE117F}" dt="2021-02-04T09:16:34.264" v="5" actId="478"/>
          <ac:spMkLst>
            <pc:docMk/>
            <pc:sldMk cId="2820969475" sldId="257"/>
            <ac:spMk id="4" creationId="{E29C6AC2-ED1F-446D-97F2-301750378EBB}"/>
          </ac:spMkLst>
        </pc:spChg>
        <pc:spChg chg="add del mod">
          <ac:chgData name="Gillian Lawson" userId="56ad57e6-a843-43d8-8eb8-5fbe6bfc29c3" providerId="ADAL" clId="{A2C07F3C-8325-4594-B2C8-E5198ACE117F}" dt="2021-02-04T09:16:47.733" v="8"/>
          <ac:spMkLst>
            <pc:docMk/>
            <pc:sldMk cId="2820969475" sldId="257"/>
            <ac:spMk id="5" creationId="{B78BC570-8F2A-4B1E-B2EF-A078A94FAF86}"/>
          </ac:spMkLst>
        </pc:spChg>
        <pc:spChg chg="add del mod">
          <ac:chgData name="Gillian Lawson" userId="56ad57e6-a843-43d8-8eb8-5fbe6bfc29c3" providerId="ADAL" clId="{A2C07F3C-8325-4594-B2C8-E5198ACE117F}" dt="2021-02-04T09:17:15.875" v="15"/>
          <ac:spMkLst>
            <pc:docMk/>
            <pc:sldMk cId="2820969475" sldId="257"/>
            <ac:spMk id="6" creationId="{6C0178C4-C5C2-4D6C-86AE-423C17B53205}"/>
          </ac:spMkLst>
        </pc:spChg>
        <pc:inkChg chg="add del mod">
          <ac:chgData name="Gillian Lawson" userId="56ad57e6-a843-43d8-8eb8-5fbe6bfc29c3" providerId="ADAL" clId="{A2C07F3C-8325-4594-B2C8-E5198ACE117F}" dt="2021-02-04T09:17:02.037" v="12"/>
          <ac:inkMkLst>
            <pc:docMk/>
            <pc:sldMk cId="2820969475" sldId="257"/>
            <ac:inkMk id="7" creationId="{AC0BBD55-8D5C-480B-9684-ED7AE545BFDF}"/>
          </ac:inkMkLst>
        </pc:inkChg>
        <pc:inkChg chg="add del">
          <ac:chgData name="Gillian Lawson" userId="56ad57e6-a843-43d8-8eb8-5fbe6bfc29c3" providerId="ADAL" clId="{A2C07F3C-8325-4594-B2C8-E5198ACE117F}" dt="2021-02-04T09:17:15.194" v="14"/>
          <ac:inkMkLst>
            <pc:docMk/>
            <pc:sldMk cId="2820969475" sldId="257"/>
            <ac:inkMk id="8" creationId="{98977BF6-F7E7-432C-8DF9-96DA44569C2F}"/>
          </ac:inkMkLst>
        </pc:inkChg>
      </pc:sldChg>
      <pc:sldChg chg="modSp mod">
        <pc:chgData name="Gillian Lawson" userId="56ad57e6-a843-43d8-8eb8-5fbe6bfc29c3" providerId="ADAL" clId="{A2C07F3C-8325-4594-B2C8-E5198ACE117F}" dt="2021-02-11T10:29:56.239" v="40" actId="33524"/>
        <pc:sldMkLst>
          <pc:docMk/>
          <pc:sldMk cId="0" sldId="266"/>
        </pc:sldMkLst>
        <pc:spChg chg="mod">
          <ac:chgData name="Gillian Lawson" userId="56ad57e6-a843-43d8-8eb8-5fbe6bfc29c3" providerId="ADAL" clId="{A2C07F3C-8325-4594-B2C8-E5198ACE117F}" dt="2021-02-11T10:29:56.239" v="40" actId="33524"/>
          <ac:spMkLst>
            <pc:docMk/>
            <pc:sldMk cId="0" sldId="266"/>
            <ac:spMk id="8" creationId="{B730532E-46C4-45D7-A717-CECDB3FAE80B}"/>
          </ac:spMkLst>
        </pc:spChg>
      </pc:sldChg>
      <pc:sldChg chg="modSp mod">
        <pc:chgData name="Gillian Lawson" userId="56ad57e6-a843-43d8-8eb8-5fbe6bfc29c3" providerId="ADAL" clId="{A2C07F3C-8325-4594-B2C8-E5198ACE117F}" dt="2021-02-11T14:19:16.013" v="261" actId="1076"/>
        <pc:sldMkLst>
          <pc:docMk/>
          <pc:sldMk cId="0" sldId="269"/>
        </pc:sldMkLst>
        <pc:spChg chg="mod">
          <ac:chgData name="Gillian Lawson" userId="56ad57e6-a843-43d8-8eb8-5fbe6bfc29c3" providerId="ADAL" clId="{A2C07F3C-8325-4594-B2C8-E5198ACE117F}" dt="2021-02-11T14:19:16.013" v="261" actId="1076"/>
          <ac:spMkLst>
            <pc:docMk/>
            <pc:sldMk cId="0" sldId="269"/>
            <ac:spMk id="2" creationId="{2DA2352C-F20D-0B43-A5DA-63F0687D1344}"/>
          </ac:spMkLst>
        </pc:spChg>
        <pc:picChg chg="mod">
          <ac:chgData name="Gillian Lawson" userId="56ad57e6-a843-43d8-8eb8-5fbe6bfc29c3" providerId="ADAL" clId="{A2C07F3C-8325-4594-B2C8-E5198ACE117F}" dt="2021-02-11T14:19:12.819" v="260" actId="1076"/>
          <ac:picMkLst>
            <pc:docMk/>
            <pc:sldMk cId="0" sldId="269"/>
            <ac:picMk id="6" creationId="{3662DD33-6AF6-3F4B-9408-9A553FF134DA}"/>
          </ac:picMkLst>
        </pc:picChg>
        <pc:picChg chg="mod">
          <ac:chgData name="Gillian Lawson" userId="56ad57e6-a843-43d8-8eb8-5fbe6bfc29c3" providerId="ADAL" clId="{A2C07F3C-8325-4594-B2C8-E5198ACE117F}" dt="2021-02-11T14:19:12.819" v="260" actId="1076"/>
          <ac:picMkLst>
            <pc:docMk/>
            <pc:sldMk cId="0" sldId="269"/>
            <ac:picMk id="7" creationId="{19371BA6-9BB0-1646-97DE-2A484D4C4F2B}"/>
          </ac:picMkLst>
        </pc:picChg>
        <pc:inkChg chg="mod">
          <ac:chgData name="Gillian Lawson" userId="56ad57e6-a843-43d8-8eb8-5fbe6bfc29c3" providerId="ADAL" clId="{A2C07F3C-8325-4594-B2C8-E5198ACE117F}" dt="2021-02-11T14:19:12.819" v="260" actId="1076"/>
          <ac:inkMkLst>
            <pc:docMk/>
            <pc:sldMk cId="0" sldId="269"/>
            <ac:inkMk id="5" creationId="{4112AD2C-C193-4342-A1C6-45F015282030}"/>
          </ac:inkMkLst>
        </pc:inkChg>
      </pc:sldChg>
      <pc:sldChg chg="modSp mod">
        <pc:chgData name="Gillian Lawson" userId="56ad57e6-a843-43d8-8eb8-5fbe6bfc29c3" providerId="ADAL" clId="{A2C07F3C-8325-4594-B2C8-E5198ACE117F}" dt="2021-02-11T10:48:27.570" v="205" actId="1076"/>
        <pc:sldMkLst>
          <pc:docMk/>
          <pc:sldMk cId="0" sldId="274"/>
        </pc:sldMkLst>
        <pc:spChg chg="mod">
          <ac:chgData name="Gillian Lawson" userId="56ad57e6-a843-43d8-8eb8-5fbe6bfc29c3" providerId="ADAL" clId="{A2C07F3C-8325-4594-B2C8-E5198ACE117F}" dt="2021-02-11T10:48:18.133" v="204" actId="20577"/>
          <ac:spMkLst>
            <pc:docMk/>
            <pc:sldMk cId="0" sldId="274"/>
            <ac:spMk id="3" creationId="{BEC9D241-6CD0-A54A-8A0E-FDA3EA871387}"/>
          </ac:spMkLst>
        </pc:spChg>
        <pc:picChg chg="mod">
          <ac:chgData name="Gillian Lawson" userId="56ad57e6-a843-43d8-8eb8-5fbe6bfc29c3" providerId="ADAL" clId="{A2C07F3C-8325-4594-B2C8-E5198ACE117F}" dt="2021-02-11T10:48:27.570" v="205" actId="1076"/>
          <ac:picMkLst>
            <pc:docMk/>
            <pc:sldMk cId="0" sldId="274"/>
            <ac:picMk id="20" creationId="{B3F1987D-E8F7-5B47-866F-D26EB1610DAF}"/>
          </ac:picMkLst>
        </pc:picChg>
      </pc:sldChg>
      <pc:sldChg chg="modSp mod">
        <pc:chgData name="Gillian Lawson" userId="56ad57e6-a843-43d8-8eb8-5fbe6bfc29c3" providerId="ADAL" clId="{A2C07F3C-8325-4594-B2C8-E5198ACE117F}" dt="2021-02-11T14:13:08.004" v="216" actId="14100"/>
        <pc:sldMkLst>
          <pc:docMk/>
          <pc:sldMk cId="350948741" sldId="276"/>
        </pc:sldMkLst>
        <pc:spChg chg="mod">
          <ac:chgData name="Gillian Lawson" userId="56ad57e6-a843-43d8-8eb8-5fbe6bfc29c3" providerId="ADAL" clId="{A2C07F3C-8325-4594-B2C8-E5198ACE117F}" dt="2021-02-11T14:13:08.004" v="216" actId="14100"/>
          <ac:spMkLst>
            <pc:docMk/>
            <pc:sldMk cId="350948741" sldId="276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A2C07F3C-8325-4594-B2C8-E5198ACE117F}" dt="2021-02-11T10:49:24.866" v="210" actId="14100"/>
        <pc:sldMkLst>
          <pc:docMk/>
          <pc:sldMk cId="1468494028" sldId="281"/>
        </pc:sldMkLst>
        <pc:spChg chg="mod">
          <ac:chgData name="Gillian Lawson" userId="56ad57e6-a843-43d8-8eb8-5fbe6bfc29c3" providerId="ADAL" clId="{A2C07F3C-8325-4594-B2C8-E5198ACE117F}" dt="2021-02-11T10:49:24.866" v="210" actId="14100"/>
          <ac:spMkLst>
            <pc:docMk/>
            <pc:sldMk cId="1468494028" sldId="281"/>
            <ac:spMk id="7" creationId="{A8E6BA13-A376-4B31-84B0-0F545FDA9F48}"/>
          </ac:spMkLst>
        </pc:spChg>
      </pc:sldChg>
      <pc:sldChg chg="modSp mod">
        <pc:chgData name="Gillian Lawson" userId="56ad57e6-a843-43d8-8eb8-5fbe6bfc29c3" providerId="ADAL" clId="{A2C07F3C-8325-4594-B2C8-E5198ACE117F}" dt="2021-02-11T14:21:12.436" v="270" actId="255"/>
        <pc:sldMkLst>
          <pc:docMk/>
          <pc:sldMk cId="1862310925" sldId="282"/>
        </pc:sldMkLst>
        <pc:spChg chg="mod">
          <ac:chgData name="Gillian Lawson" userId="56ad57e6-a843-43d8-8eb8-5fbe6bfc29c3" providerId="ADAL" clId="{A2C07F3C-8325-4594-B2C8-E5198ACE117F}" dt="2021-02-11T14:21:12.436" v="270" actId="255"/>
          <ac:spMkLst>
            <pc:docMk/>
            <pc:sldMk cId="1862310925" sldId="282"/>
            <ac:spMk id="2" creationId="{2DA2352C-F20D-0B43-A5DA-63F0687D1344}"/>
          </ac:spMkLst>
        </pc:spChg>
        <pc:picChg chg="mod">
          <ac:chgData name="Gillian Lawson" userId="56ad57e6-a843-43d8-8eb8-5fbe6bfc29c3" providerId="ADAL" clId="{A2C07F3C-8325-4594-B2C8-E5198ACE117F}" dt="2021-02-11T14:21:02.917" v="268" actId="1076"/>
          <ac:picMkLst>
            <pc:docMk/>
            <pc:sldMk cId="1862310925" sldId="282"/>
            <ac:picMk id="4" creationId="{E8C7C9CB-9EDA-5046-8430-2D931AD2F410}"/>
          </ac:picMkLst>
        </pc:picChg>
        <pc:picChg chg="mod">
          <ac:chgData name="Gillian Lawson" userId="56ad57e6-a843-43d8-8eb8-5fbe6bfc29c3" providerId="ADAL" clId="{A2C07F3C-8325-4594-B2C8-E5198ACE117F}" dt="2021-02-11T14:21:02.917" v="268" actId="1076"/>
          <ac:picMkLst>
            <pc:docMk/>
            <pc:sldMk cId="1862310925" sldId="282"/>
            <ac:picMk id="10" creationId="{59F32337-BA83-F947-8C79-91C4EE371436}"/>
          </ac:picMkLst>
        </pc:picChg>
        <pc:inkChg chg="mod">
          <ac:chgData name="Gillian Lawson" userId="56ad57e6-a843-43d8-8eb8-5fbe6bfc29c3" providerId="ADAL" clId="{A2C07F3C-8325-4594-B2C8-E5198ACE117F}" dt="2021-02-11T14:21:02.917" v="268" actId="1076"/>
          <ac:inkMkLst>
            <pc:docMk/>
            <pc:sldMk cId="1862310925" sldId="282"/>
            <ac:inkMk id="3" creationId="{B7D88F4C-F278-8B49-9BE2-85A6CB328477}"/>
          </ac:inkMkLst>
        </pc:inkChg>
        <pc:inkChg chg="mod">
          <ac:chgData name="Gillian Lawson" userId="56ad57e6-a843-43d8-8eb8-5fbe6bfc29c3" providerId="ADAL" clId="{A2C07F3C-8325-4594-B2C8-E5198ACE117F}" dt="2021-02-11T14:21:02.917" v="268" actId="1076"/>
          <ac:inkMkLst>
            <pc:docMk/>
            <pc:sldMk cId="1862310925" sldId="282"/>
            <ac:inkMk id="6" creationId="{8EFAA7A3-C9CB-1E4F-B6C9-E47765E9D23A}"/>
          </ac:inkMkLst>
        </pc:inkChg>
        <pc:inkChg chg="mod">
          <ac:chgData name="Gillian Lawson" userId="56ad57e6-a843-43d8-8eb8-5fbe6bfc29c3" providerId="ADAL" clId="{A2C07F3C-8325-4594-B2C8-E5198ACE117F}" dt="2021-02-11T14:21:02.917" v="268" actId="1076"/>
          <ac:inkMkLst>
            <pc:docMk/>
            <pc:sldMk cId="1862310925" sldId="282"/>
            <ac:inkMk id="7" creationId="{868D0D56-A4CE-CF47-80B8-28F038AD1071}"/>
          </ac:inkMkLst>
        </pc:inkChg>
      </pc:sldChg>
      <pc:sldChg chg="addSp delSp modSp mod">
        <pc:chgData name="Gillian Lawson" userId="56ad57e6-a843-43d8-8eb8-5fbe6bfc29c3" providerId="ADAL" clId="{A2C07F3C-8325-4594-B2C8-E5198ACE117F}" dt="2021-02-11T14:21:32.798" v="272" actId="1076"/>
        <pc:sldMkLst>
          <pc:docMk/>
          <pc:sldMk cId="3627438444" sldId="283"/>
        </pc:sldMkLst>
        <pc:spChg chg="mod">
          <ac:chgData name="Gillian Lawson" userId="56ad57e6-a843-43d8-8eb8-5fbe6bfc29c3" providerId="ADAL" clId="{A2C07F3C-8325-4594-B2C8-E5198ACE117F}" dt="2021-02-11T14:21:32.798" v="272" actId="1076"/>
          <ac:spMkLst>
            <pc:docMk/>
            <pc:sldMk cId="3627438444" sldId="283"/>
            <ac:spMk id="7" creationId="{A8E6BA13-A376-4B31-84B0-0F545FDA9F48}"/>
          </ac:spMkLst>
        </pc:spChg>
        <pc:spChg chg="add del mod">
          <ac:chgData name="Gillian Lawson" userId="56ad57e6-a843-43d8-8eb8-5fbe6bfc29c3" providerId="ADAL" clId="{A2C07F3C-8325-4594-B2C8-E5198ACE117F}" dt="2021-02-04T09:16:48.550" v="9"/>
          <ac:spMkLst>
            <pc:docMk/>
            <pc:sldMk cId="3627438444" sldId="283"/>
            <ac:spMk id="12" creationId="{ACD36552-8570-422A-B6C5-67BBEBC42AC5}"/>
          </ac:spMkLst>
        </pc:spChg>
        <pc:picChg chg="mod">
          <ac:chgData name="Gillian Lawson" userId="56ad57e6-a843-43d8-8eb8-5fbe6bfc29c3" providerId="ADAL" clId="{A2C07F3C-8325-4594-B2C8-E5198ACE117F}" dt="2021-02-11T14:21:29.014" v="271" actId="1076"/>
          <ac:picMkLst>
            <pc:docMk/>
            <pc:sldMk cId="3627438444" sldId="283"/>
            <ac:picMk id="8" creationId="{E1D28703-EE0E-0043-9FC6-DA46D9AB412A}"/>
          </ac:picMkLst>
        </pc:picChg>
        <pc:picChg chg="mod">
          <ac:chgData name="Gillian Lawson" userId="56ad57e6-a843-43d8-8eb8-5fbe6bfc29c3" providerId="ADAL" clId="{A2C07F3C-8325-4594-B2C8-E5198ACE117F}" dt="2021-02-11T14:21:29.014" v="271" actId="1076"/>
          <ac:picMkLst>
            <pc:docMk/>
            <pc:sldMk cId="3627438444" sldId="283"/>
            <ac:picMk id="9" creationId="{4407A6EE-EFB2-1440-8AA9-0C152F3DBDED}"/>
          </ac:picMkLst>
        </pc:picChg>
        <pc:picChg chg="mod">
          <ac:chgData name="Gillian Lawson" userId="56ad57e6-a843-43d8-8eb8-5fbe6bfc29c3" providerId="ADAL" clId="{A2C07F3C-8325-4594-B2C8-E5198ACE117F}" dt="2021-02-11T14:21:29.014" v="271" actId="1076"/>
          <ac:picMkLst>
            <pc:docMk/>
            <pc:sldMk cId="3627438444" sldId="283"/>
            <ac:picMk id="11" creationId="{8765E5AE-2EEF-A74F-899E-6DB0E061BC63}"/>
          </ac:picMkLst>
        </pc:picChg>
        <pc:picChg chg="mod">
          <ac:chgData name="Gillian Lawson" userId="56ad57e6-a843-43d8-8eb8-5fbe6bfc29c3" providerId="ADAL" clId="{A2C07F3C-8325-4594-B2C8-E5198ACE117F}" dt="2021-02-11T14:21:29.014" v="271" actId="1076"/>
          <ac:picMkLst>
            <pc:docMk/>
            <pc:sldMk cId="3627438444" sldId="283"/>
            <ac:picMk id="14" creationId="{84F455DA-0EC5-6040-969E-68D1579562C1}"/>
          </ac:picMkLst>
        </pc:picChg>
        <pc:inkChg chg="mod">
          <ac:chgData name="Gillian Lawson" userId="56ad57e6-a843-43d8-8eb8-5fbe6bfc29c3" providerId="ADAL" clId="{A2C07F3C-8325-4594-B2C8-E5198ACE117F}" dt="2021-02-11T14:21:29.014" v="271" actId="1076"/>
          <ac:inkMkLst>
            <pc:docMk/>
            <pc:sldMk cId="3627438444" sldId="283"/>
            <ac:inkMk id="2" creationId="{0F8C8700-9FAD-D540-8310-8645F82DE649}"/>
          </ac:inkMkLst>
        </pc:inkChg>
        <pc:inkChg chg="mod">
          <ac:chgData name="Gillian Lawson" userId="56ad57e6-a843-43d8-8eb8-5fbe6bfc29c3" providerId="ADAL" clId="{A2C07F3C-8325-4594-B2C8-E5198ACE117F}" dt="2021-02-11T14:21:29.014" v="271" actId="1076"/>
          <ac:inkMkLst>
            <pc:docMk/>
            <pc:sldMk cId="3627438444" sldId="283"/>
            <ac:inkMk id="3" creationId="{E4BCA635-A8C8-924B-BC32-951CD21F57CC}"/>
          </ac:inkMkLst>
        </pc:inkChg>
        <pc:inkChg chg="mod">
          <ac:chgData name="Gillian Lawson" userId="56ad57e6-a843-43d8-8eb8-5fbe6bfc29c3" providerId="ADAL" clId="{A2C07F3C-8325-4594-B2C8-E5198ACE117F}" dt="2021-02-11T14:21:29.014" v="271" actId="1076"/>
          <ac:inkMkLst>
            <pc:docMk/>
            <pc:sldMk cId="3627438444" sldId="283"/>
            <ac:inkMk id="4" creationId="{35554671-E7D8-0443-902E-B576A9AF7B1A}"/>
          </ac:inkMkLst>
        </pc:inkChg>
        <pc:inkChg chg="mod ord">
          <ac:chgData name="Gillian Lawson" userId="56ad57e6-a843-43d8-8eb8-5fbe6bfc29c3" providerId="ADAL" clId="{A2C07F3C-8325-4594-B2C8-E5198ACE117F}" dt="2021-02-11T14:21:29.014" v="271" actId="1076"/>
          <ac:inkMkLst>
            <pc:docMk/>
            <pc:sldMk cId="3627438444" sldId="283"/>
            <ac:inkMk id="5" creationId="{D1FBB43B-0156-4A40-8B75-4FE76FCD8784}"/>
          </ac:inkMkLst>
        </pc:inkChg>
      </pc:sldChg>
      <pc:sldChg chg="modSp mod">
        <pc:chgData name="Gillian Lawson" userId="56ad57e6-a843-43d8-8eb8-5fbe6bfc29c3" providerId="ADAL" clId="{A2C07F3C-8325-4594-B2C8-E5198ACE117F}" dt="2021-02-11T14:20:43.905" v="267" actId="1076"/>
        <pc:sldMkLst>
          <pc:docMk/>
          <pc:sldMk cId="590635135" sldId="285"/>
        </pc:sldMkLst>
        <pc:spChg chg="mod">
          <ac:chgData name="Gillian Lawson" userId="56ad57e6-a843-43d8-8eb8-5fbe6bfc29c3" providerId="ADAL" clId="{A2C07F3C-8325-4594-B2C8-E5198ACE117F}" dt="2021-02-11T14:20:43.905" v="267" actId="1076"/>
          <ac:spMkLst>
            <pc:docMk/>
            <pc:sldMk cId="590635135" sldId="285"/>
            <ac:spMk id="2" creationId="{2DA2352C-F20D-0B43-A5DA-63F0687D1344}"/>
          </ac:spMkLst>
        </pc:spChg>
        <pc:picChg chg="mod">
          <ac:chgData name="Gillian Lawson" userId="56ad57e6-a843-43d8-8eb8-5fbe6bfc29c3" providerId="ADAL" clId="{A2C07F3C-8325-4594-B2C8-E5198ACE117F}" dt="2021-02-11T14:20:33.156" v="264" actId="1076"/>
          <ac:picMkLst>
            <pc:docMk/>
            <pc:sldMk cId="590635135" sldId="285"/>
            <ac:picMk id="4" creationId="{E8C7C9CB-9EDA-5046-8430-2D931AD2F410}"/>
          </ac:picMkLst>
        </pc:picChg>
        <pc:picChg chg="mod">
          <ac:chgData name="Gillian Lawson" userId="56ad57e6-a843-43d8-8eb8-5fbe6bfc29c3" providerId="ADAL" clId="{A2C07F3C-8325-4594-B2C8-E5198ACE117F}" dt="2021-02-11T14:20:33.156" v="264" actId="1076"/>
          <ac:picMkLst>
            <pc:docMk/>
            <pc:sldMk cId="590635135" sldId="285"/>
            <ac:picMk id="11" creationId="{140D85D2-0CF5-6844-8AD0-DBCD71AD9EE1}"/>
          </ac:picMkLst>
        </pc:picChg>
        <pc:inkChg chg="mod">
          <ac:chgData name="Gillian Lawson" userId="56ad57e6-a843-43d8-8eb8-5fbe6bfc29c3" providerId="ADAL" clId="{A2C07F3C-8325-4594-B2C8-E5198ACE117F}" dt="2021-02-11T14:20:33.156" v="264" actId="1076"/>
          <ac:inkMkLst>
            <pc:docMk/>
            <pc:sldMk cId="590635135" sldId="285"/>
            <ac:inkMk id="3" creationId="{E01D23DD-3ED1-CE4F-8B3F-ECCBFE3BA4BA}"/>
          </ac:inkMkLst>
        </pc:inkChg>
        <pc:inkChg chg="mod">
          <ac:chgData name="Gillian Lawson" userId="56ad57e6-a843-43d8-8eb8-5fbe6bfc29c3" providerId="ADAL" clId="{A2C07F3C-8325-4594-B2C8-E5198ACE117F}" dt="2021-02-11T14:20:33.156" v="264" actId="1076"/>
          <ac:inkMkLst>
            <pc:docMk/>
            <pc:sldMk cId="590635135" sldId="285"/>
            <ac:inkMk id="5" creationId="{A53CAA2C-2D48-BE4E-90F8-99566D9577C1}"/>
          </ac:inkMkLst>
        </pc:inkChg>
        <pc:inkChg chg="mod">
          <ac:chgData name="Gillian Lawson" userId="56ad57e6-a843-43d8-8eb8-5fbe6bfc29c3" providerId="ADAL" clId="{A2C07F3C-8325-4594-B2C8-E5198ACE117F}" dt="2021-02-11T14:20:33.156" v="264" actId="1076"/>
          <ac:inkMkLst>
            <pc:docMk/>
            <pc:sldMk cId="590635135" sldId="285"/>
            <ac:inkMk id="6" creationId="{DFF13FC9-6F28-9D43-BA34-55A00FED5454}"/>
          </ac:inkMkLst>
        </pc:inkChg>
        <pc:inkChg chg="mod">
          <ac:chgData name="Gillian Lawson" userId="56ad57e6-a843-43d8-8eb8-5fbe6bfc29c3" providerId="ADAL" clId="{A2C07F3C-8325-4594-B2C8-E5198ACE117F}" dt="2021-02-11T14:20:33.156" v="264" actId="1076"/>
          <ac:inkMkLst>
            <pc:docMk/>
            <pc:sldMk cId="590635135" sldId="285"/>
            <ac:inkMk id="7" creationId="{6E9A6B13-9BA2-634A-8055-EAFB0D5690E2}"/>
          </ac:inkMkLst>
        </pc:inkChg>
        <pc:inkChg chg="mod">
          <ac:chgData name="Gillian Lawson" userId="56ad57e6-a843-43d8-8eb8-5fbe6bfc29c3" providerId="ADAL" clId="{A2C07F3C-8325-4594-B2C8-E5198ACE117F}" dt="2021-02-11T14:20:33.156" v="264" actId="1076"/>
          <ac:inkMkLst>
            <pc:docMk/>
            <pc:sldMk cId="590635135" sldId="285"/>
            <ac:inkMk id="8" creationId="{290A5B59-D54A-2C46-82BE-08EC424AFF15}"/>
          </ac:inkMkLst>
        </pc:inkChg>
        <pc:inkChg chg="mod">
          <ac:chgData name="Gillian Lawson" userId="56ad57e6-a843-43d8-8eb8-5fbe6bfc29c3" providerId="ADAL" clId="{A2C07F3C-8325-4594-B2C8-E5198ACE117F}" dt="2021-02-11T14:20:33.156" v="264" actId="1076"/>
          <ac:inkMkLst>
            <pc:docMk/>
            <pc:sldMk cId="590635135" sldId="285"/>
            <ac:inkMk id="9" creationId="{30FF6A9F-904D-B54C-8BF3-6C989BB839C5}"/>
          </ac:inkMkLst>
        </pc:inkChg>
        <pc:inkChg chg="mod">
          <ac:chgData name="Gillian Lawson" userId="56ad57e6-a843-43d8-8eb8-5fbe6bfc29c3" providerId="ADAL" clId="{A2C07F3C-8325-4594-B2C8-E5198ACE117F}" dt="2021-02-11T14:20:33.156" v="264" actId="1076"/>
          <ac:inkMkLst>
            <pc:docMk/>
            <pc:sldMk cId="590635135" sldId="285"/>
            <ac:inkMk id="10" creationId="{B82D69FD-0066-D54B-97C3-FFCCCBC6707C}"/>
          </ac:inkMkLst>
        </pc:inkChg>
      </pc:sldChg>
      <pc:sldChg chg="modSp mod">
        <pc:chgData name="Gillian Lawson" userId="56ad57e6-a843-43d8-8eb8-5fbe6bfc29c3" providerId="ADAL" clId="{A2C07F3C-8325-4594-B2C8-E5198ACE117F}" dt="2021-02-11T14:14:24.765" v="225" actId="1076"/>
        <pc:sldMkLst>
          <pc:docMk/>
          <pc:sldMk cId="427627342" sldId="286"/>
        </pc:sldMkLst>
        <pc:spChg chg="mod">
          <ac:chgData name="Gillian Lawson" userId="56ad57e6-a843-43d8-8eb8-5fbe6bfc29c3" providerId="ADAL" clId="{A2C07F3C-8325-4594-B2C8-E5198ACE117F}" dt="2021-02-11T14:14:24.765" v="225" actId="1076"/>
          <ac:spMkLst>
            <pc:docMk/>
            <pc:sldMk cId="427627342" sldId="286"/>
            <ac:spMk id="2" creationId="{2DA2352C-F20D-0B43-A5DA-63F0687D1344}"/>
          </ac:spMkLst>
        </pc:spChg>
        <pc:picChg chg="mod">
          <ac:chgData name="Gillian Lawson" userId="56ad57e6-a843-43d8-8eb8-5fbe6bfc29c3" providerId="ADAL" clId="{A2C07F3C-8325-4594-B2C8-E5198ACE117F}" dt="2021-02-11T14:14:21.807" v="224" actId="1076"/>
          <ac:picMkLst>
            <pc:docMk/>
            <pc:sldMk cId="427627342" sldId="286"/>
            <ac:picMk id="5" creationId="{0EC77299-9D61-D944-97A2-C54550F9F4FC}"/>
          </ac:picMkLst>
        </pc:picChg>
        <pc:picChg chg="mod">
          <ac:chgData name="Gillian Lawson" userId="56ad57e6-a843-43d8-8eb8-5fbe6bfc29c3" providerId="ADAL" clId="{A2C07F3C-8325-4594-B2C8-E5198ACE117F}" dt="2021-02-11T14:14:21.807" v="224" actId="1076"/>
          <ac:picMkLst>
            <pc:docMk/>
            <pc:sldMk cId="427627342" sldId="286"/>
            <ac:picMk id="14" creationId="{5B7DFD12-EAE0-374E-8495-885EEE207B5C}"/>
          </ac:picMkLst>
        </pc:picChg>
        <pc:inkChg chg="mod">
          <ac:chgData name="Gillian Lawson" userId="56ad57e6-a843-43d8-8eb8-5fbe6bfc29c3" providerId="ADAL" clId="{A2C07F3C-8325-4594-B2C8-E5198ACE117F}" dt="2021-02-11T14:14:21.807" v="224" actId="1076"/>
          <ac:inkMkLst>
            <pc:docMk/>
            <pc:sldMk cId="427627342" sldId="286"/>
            <ac:inkMk id="13" creationId="{F4EFB877-B2C6-DF45-B9D1-56C6405A6C21}"/>
          </ac:inkMkLst>
        </pc:inkChg>
      </pc:sldChg>
      <pc:sldChg chg="modSp mod">
        <pc:chgData name="Gillian Lawson" userId="56ad57e6-a843-43d8-8eb8-5fbe6bfc29c3" providerId="ADAL" clId="{A2C07F3C-8325-4594-B2C8-E5198ACE117F}" dt="2021-02-11T10:49:19.781" v="209" actId="20577"/>
        <pc:sldMkLst>
          <pc:docMk/>
          <pc:sldMk cId="1405346109" sldId="287"/>
        </pc:sldMkLst>
        <pc:spChg chg="mod">
          <ac:chgData name="Gillian Lawson" userId="56ad57e6-a843-43d8-8eb8-5fbe6bfc29c3" providerId="ADAL" clId="{A2C07F3C-8325-4594-B2C8-E5198ACE117F}" dt="2021-02-11T10:49:19.781" v="209" actId="20577"/>
          <ac:spMkLst>
            <pc:docMk/>
            <pc:sldMk cId="1405346109" sldId="287"/>
            <ac:spMk id="7" creationId="{A8E6BA13-A376-4B31-84B0-0F545FDA9F48}"/>
          </ac:spMkLst>
        </pc:spChg>
      </pc:sldChg>
      <pc:sldChg chg="modSp mod">
        <pc:chgData name="Gillian Lawson" userId="56ad57e6-a843-43d8-8eb8-5fbe6bfc29c3" providerId="ADAL" clId="{A2C07F3C-8325-4594-B2C8-E5198ACE117F}" dt="2021-02-11T14:15:56.482" v="239" actId="14100"/>
        <pc:sldMkLst>
          <pc:docMk/>
          <pc:sldMk cId="1988245865" sldId="288"/>
        </pc:sldMkLst>
        <pc:spChg chg="mod">
          <ac:chgData name="Gillian Lawson" userId="56ad57e6-a843-43d8-8eb8-5fbe6bfc29c3" providerId="ADAL" clId="{A2C07F3C-8325-4594-B2C8-E5198ACE117F}" dt="2021-02-11T14:15:56.482" v="239" actId="14100"/>
          <ac:spMkLst>
            <pc:docMk/>
            <pc:sldMk cId="1988245865" sldId="288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A2C07F3C-8325-4594-B2C8-E5198ACE117F}" dt="2021-02-11T10:39:47.840" v="98" actId="20577"/>
        <pc:sldMkLst>
          <pc:docMk/>
          <pc:sldMk cId="4291189356" sldId="292"/>
        </pc:sldMkLst>
        <pc:spChg chg="mod">
          <ac:chgData name="Gillian Lawson" userId="56ad57e6-a843-43d8-8eb8-5fbe6bfc29c3" providerId="ADAL" clId="{A2C07F3C-8325-4594-B2C8-E5198ACE117F}" dt="2021-02-11T10:39:47.840" v="98" actId="20577"/>
          <ac:spMkLst>
            <pc:docMk/>
            <pc:sldMk cId="4291189356" sldId="292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A2C07F3C-8325-4594-B2C8-E5198ACE117F}" dt="2021-02-11T10:40:00.868" v="124" actId="20577"/>
        <pc:sldMkLst>
          <pc:docMk/>
          <pc:sldMk cId="1499617248" sldId="293"/>
        </pc:sldMkLst>
        <pc:spChg chg="mod">
          <ac:chgData name="Gillian Lawson" userId="56ad57e6-a843-43d8-8eb8-5fbe6bfc29c3" providerId="ADAL" clId="{A2C07F3C-8325-4594-B2C8-E5198ACE117F}" dt="2021-02-11T10:40:00.868" v="124" actId="20577"/>
          <ac:spMkLst>
            <pc:docMk/>
            <pc:sldMk cId="1499617248" sldId="293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A2C07F3C-8325-4594-B2C8-E5198ACE117F}" dt="2021-02-11T10:40:18.101" v="154" actId="20577"/>
        <pc:sldMkLst>
          <pc:docMk/>
          <pc:sldMk cId="3600115347" sldId="294"/>
        </pc:sldMkLst>
        <pc:spChg chg="mod">
          <ac:chgData name="Gillian Lawson" userId="56ad57e6-a843-43d8-8eb8-5fbe6bfc29c3" providerId="ADAL" clId="{A2C07F3C-8325-4594-B2C8-E5198ACE117F}" dt="2021-02-11T10:40:18.101" v="154" actId="20577"/>
          <ac:spMkLst>
            <pc:docMk/>
            <pc:sldMk cId="3600115347" sldId="294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A2C07F3C-8325-4594-B2C8-E5198ACE117F}" dt="2021-02-11T14:19:56.446" v="263" actId="1076"/>
        <pc:sldMkLst>
          <pc:docMk/>
          <pc:sldMk cId="2186466153" sldId="295"/>
        </pc:sldMkLst>
        <pc:spChg chg="mod">
          <ac:chgData name="Gillian Lawson" userId="56ad57e6-a843-43d8-8eb8-5fbe6bfc29c3" providerId="ADAL" clId="{A2C07F3C-8325-4594-B2C8-E5198ACE117F}" dt="2021-02-11T14:19:56.446" v="263" actId="1076"/>
          <ac:spMkLst>
            <pc:docMk/>
            <pc:sldMk cId="2186466153" sldId="295"/>
            <ac:spMk id="2" creationId="{2DA2352C-F20D-0B43-A5DA-63F0687D1344}"/>
          </ac:spMkLst>
        </pc:spChg>
        <pc:picChg chg="mod">
          <ac:chgData name="Gillian Lawson" userId="56ad57e6-a843-43d8-8eb8-5fbe6bfc29c3" providerId="ADAL" clId="{A2C07F3C-8325-4594-B2C8-E5198ACE117F}" dt="2021-02-11T14:19:56.446" v="263" actId="1076"/>
          <ac:picMkLst>
            <pc:docMk/>
            <pc:sldMk cId="2186466153" sldId="295"/>
            <ac:picMk id="6" creationId="{3662DD33-6AF6-3F4B-9408-9A553FF134DA}"/>
          </ac:picMkLst>
        </pc:picChg>
        <pc:picChg chg="mod">
          <ac:chgData name="Gillian Lawson" userId="56ad57e6-a843-43d8-8eb8-5fbe6bfc29c3" providerId="ADAL" clId="{A2C07F3C-8325-4594-B2C8-E5198ACE117F}" dt="2021-02-11T14:19:56.446" v="263" actId="1076"/>
          <ac:picMkLst>
            <pc:docMk/>
            <pc:sldMk cId="2186466153" sldId="295"/>
            <ac:picMk id="9" creationId="{17BBF442-6BE4-2E43-9DD5-86978E860BE2}"/>
          </ac:picMkLst>
        </pc:picChg>
        <pc:inkChg chg="mod">
          <ac:chgData name="Gillian Lawson" userId="56ad57e6-a843-43d8-8eb8-5fbe6bfc29c3" providerId="ADAL" clId="{A2C07F3C-8325-4594-B2C8-E5198ACE117F}" dt="2021-02-11T14:19:56.446" v="263" actId="1076"/>
          <ac:inkMkLst>
            <pc:docMk/>
            <pc:sldMk cId="2186466153" sldId="295"/>
            <ac:inkMk id="3" creationId="{62348E1F-1B28-E84A-9149-B26081D14AE2}"/>
          </ac:inkMkLst>
        </pc:inkChg>
        <pc:inkChg chg="mod">
          <ac:chgData name="Gillian Lawson" userId="56ad57e6-a843-43d8-8eb8-5fbe6bfc29c3" providerId="ADAL" clId="{A2C07F3C-8325-4594-B2C8-E5198ACE117F}" dt="2021-02-11T14:19:56.446" v="263" actId="1076"/>
          <ac:inkMkLst>
            <pc:docMk/>
            <pc:sldMk cId="2186466153" sldId="295"/>
            <ac:inkMk id="4" creationId="{45EB92AF-E0DE-DE45-B819-598C8AD9820D}"/>
          </ac:inkMkLst>
        </pc:inkChg>
        <pc:inkChg chg="mod">
          <ac:chgData name="Gillian Lawson" userId="56ad57e6-a843-43d8-8eb8-5fbe6bfc29c3" providerId="ADAL" clId="{A2C07F3C-8325-4594-B2C8-E5198ACE117F}" dt="2021-02-11T14:19:56.446" v="263" actId="1076"/>
          <ac:inkMkLst>
            <pc:docMk/>
            <pc:sldMk cId="2186466153" sldId="295"/>
            <ac:inkMk id="5" creationId="{C2B97CD9-5015-5D42-AB66-5EED63FBE585}"/>
          </ac:inkMkLst>
        </pc:inkChg>
      </pc:sldChg>
      <pc:sldChg chg="modSp mod">
        <pc:chgData name="Gillian Lawson" userId="56ad57e6-a843-43d8-8eb8-5fbe6bfc29c3" providerId="ADAL" clId="{A2C07F3C-8325-4594-B2C8-E5198ACE117F}" dt="2021-02-11T14:15:34.501" v="236" actId="1076"/>
        <pc:sldMkLst>
          <pc:docMk/>
          <pc:sldMk cId="1537951908" sldId="296"/>
        </pc:sldMkLst>
        <pc:spChg chg="mod">
          <ac:chgData name="Gillian Lawson" userId="56ad57e6-a843-43d8-8eb8-5fbe6bfc29c3" providerId="ADAL" clId="{A2C07F3C-8325-4594-B2C8-E5198ACE117F}" dt="2021-02-11T14:15:34.501" v="236" actId="1076"/>
          <ac:spMkLst>
            <pc:docMk/>
            <pc:sldMk cId="1537951908" sldId="296"/>
            <ac:spMk id="2" creationId="{2DA2352C-F20D-0B43-A5DA-63F0687D1344}"/>
          </ac:spMkLst>
        </pc:spChg>
        <pc:picChg chg="mod">
          <ac:chgData name="Gillian Lawson" userId="56ad57e6-a843-43d8-8eb8-5fbe6bfc29c3" providerId="ADAL" clId="{A2C07F3C-8325-4594-B2C8-E5198ACE117F}" dt="2021-02-11T14:15:31.109" v="235" actId="1076"/>
          <ac:picMkLst>
            <pc:docMk/>
            <pc:sldMk cId="1537951908" sldId="296"/>
            <ac:picMk id="5" creationId="{0EC77299-9D61-D944-97A2-C54550F9F4FC}"/>
          </ac:picMkLst>
        </pc:picChg>
        <pc:picChg chg="mod">
          <ac:chgData name="Gillian Lawson" userId="56ad57e6-a843-43d8-8eb8-5fbe6bfc29c3" providerId="ADAL" clId="{A2C07F3C-8325-4594-B2C8-E5198ACE117F}" dt="2021-02-11T14:15:31.109" v="235" actId="1076"/>
          <ac:picMkLst>
            <pc:docMk/>
            <pc:sldMk cId="1537951908" sldId="296"/>
            <ac:picMk id="9" creationId="{0E7EF9A5-B802-2945-BE82-5E3B671381BF}"/>
          </ac:picMkLst>
        </pc:picChg>
        <pc:inkChg chg="mod">
          <ac:chgData name="Gillian Lawson" userId="56ad57e6-a843-43d8-8eb8-5fbe6bfc29c3" providerId="ADAL" clId="{A2C07F3C-8325-4594-B2C8-E5198ACE117F}" dt="2021-02-11T14:15:31.109" v="235" actId="1076"/>
          <ac:inkMkLst>
            <pc:docMk/>
            <pc:sldMk cId="1537951908" sldId="296"/>
            <ac:inkMk id="3" creationId="{7BF4CF78-9636-2F40-A3E9-91623B2FF0EB}"/>
          </ac:inkMkLst>
        </pc:inkChg>
        <pc:inkChg chg="mod">
          <ac:chgData name="Gillian Lawson" userId="56ad57e6-a843-43d8-8eb8-5fbe6bfc29c3" providerId="ADAL" clId="{A2C07F3C-8325-4594-B2C8-E5198ACE117F}" dt="2021-02-11T14:15:31.109" v="235" actId="1076"/>
          <ac:inkMkLst>
            <pc:docMk/>
            <pc:sldMk cId="1537951908" sldId="296"/>
            <ac:inkMk id="4" creationId="{6C1E710A-2B7D-AC4B-8001-02DFA9D34F0E}"/>
          </ac:inkMkLst>
        </pc:inkChg>
      </pc:sldChg>
      <pc:sldChg chg="modSp mod">
        <pc:chgData name="Gillian Lawson" userId="56ad57e6-a843-43d8-8eb8-5fbe6bfc29c3" providerId="ADAL" clId="{A2C07F3C-8325-4594-B2C8-E5198ACE117F}" dt="2021-02-11T10:49:09.248" v="208" actId="1076"/>
        <pc:sldMkLst>
          <pc:docMk/>
          <pc:sldMk cId="2203442240" sldId="304"/>
        </pc:sldMkLst>
        <pc:spChg chg="mod">
          <ac:chgData name="Gillian Lawson" userId="56ad57e6-a843-43d8-8eb8-5fbe6bfc29c3" providerId="ADAL" clId="{A2C07F3C-8325-4594-B2C8-E5198ACE117F}" dt="2021-02-11T10:49:09.248" v="208" actId="1076"/>
          <ac:spMkLst>
            <pc:docMk/>
            <pc:sldMk cId="2203442240" sldId="304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A2C07F3C-8325-4594-B2C8-E5198ACE117F}" dt="2021-02-11T14:21:46.007" v="274" actId="1076"/>
        <pc:sldMkLst>
          <pc:docMk/>
          <pc:sldMk cId="4245653945" sldId="305"/>
        </pc:sldMkLst>
        <pc:spChg chg="mod">
          <ac:chgData name="Gillian Lawson" userId="56ad57e6-a843-43d8-8eb8-5fbe6bfc29c3" providerId="ADAL" clId="{A2C07F3C-8325-4594-B2C8-E5198ACE117F}" dt="2021-02-11T14:21:46.007" v="274" actId="1076"/>
          <ac:spMkLst>
            <pc:docMk/>
            <pc:sldMk cId="4245653945" sldId="305"/>
            <ac:spMk id="2" creationId="{2DA2352C-F20D-0B43-A5DA-63F0687D1344}"/>
          </ac:spMkLst>
        </pc:spChg>
        <pc:picChg chg="mod">
          <ac:chgData name="Gillian Lawson" userId="56ad57e6-a843-43d8-8eb8-5fbe6bfc29c3" providerId="ADAL" clId="{A2C07F3C-8325-4594-B2C8-E5198ACE117F}" dt="2021-02-11T14:17:35.286" v="256" actId="1076"/>
          <ac:picMkLst>
            <pc:docMk/>
            <pc:sldMk cId="4245653945" sldId="305"/>
            <ac:picMk id="4" creationId="{E8C7C9CB-9EDA-5046-8430-2D931AD2F410}"/>
          </ac:picMkLst>
        </pc:picChg>
        <pc:picChg chg="mod">
          <ac:chgData name="Gillian Lawson" userId="56ad57e6-a843-43d8-8eb8-5fbe6bfc29c3" providerId="ADAL" clId="{A2C07F3C-8325-4594-B2C8-E5198ACE117F}" dt="2021-02-11T14:17:35.286" v="256" actId="1076"/>
          <ac:picMkLst>
            <pc:docMk/>
            <pc:sldMk cId="4245653945" sldId="305"/>
            <ac:picMk id="10" creationId="{74884887-E316-5E44-97C4-1731ED74880A}"/>
          </ac:picMkLst>
        </pc:picChg>
        <pc:inkChg chg="mod">
          <ac:chgData name="Gillian Lawson" userId="56ad57e6-a843-43d8-8eb8-5fbe6bfc29c3" providerId="ADAL" clId="{A2C07F3C-8325-4594-B2C8-E5198ACE117F}" dt="2021-02-11T14:17:35.286" v="256" actId="1076"/>
          <ac:inkMkLst>
            <pc:docMk/>
            <pc:sldMk cId="4245653945" sldId="305"/>
            <ac:inkMk id="3" creationId="{082E04A5-68D9-1F44-BD18-07FE1F1FD07A}"/>
          </ac:inkMkLst>
        </pc:inkChg>
        <pc:inkChg chg="mod">
          <ac:chgData name="Gillian Lawson" userId="56ad57e6-a843-43d8-8eb8-5fbe6bfc29c3" providerId="ADAL" clId="{A2C07F3C-8325-4594-B2C8-E5198ACE117F}" dt="2021-02-11T14:17:35.286" v="256" actId="1076"/>
          <ac:inkMkLst>
            <pc:docMk/>
            <pc:sldMk cId="4245653945" sldId="305"/>
            <ac:inkMk id="5" creationId="{DDA6EEB3-53D9-404B-9493-33A836D13E7F}"/>
          </ac:inkMkLst>
        </pc:inkChg>
        <pc:inkChg chg="mod">
          <ac:chgData name="Gillian Lawson" userId="56ad57e6-a843-43d8-8eb8-5fbe6bfc29c3" providerId="ADAL" clId="{A2C07F3C-8325-4594-B2C8-E5198ACE117F}" dt="2021-02-11T14:17:35.286" v="256" actId="1076"/>
          <ac:inkMkLst>
            <pc:docMk/>
            <pc:sldMk cId="4245653945" sldId="305"/>
            <ac:inkMk id="6" creationId="{2B10AC48-370E-264D-9E16-5CB54E9778EF}"/>
          </ac:inkMkLst>
        </pc:inkChg>
        <pc:inkChg chg="mod">
          <ac:chgData name="Gillian Lawson" userId="56ad57e6-a843-43d8-8eb8-5fbe6bfc29c3" providerId="ADAL" clId="{A2C07F3C-8325-4594-B2C8-E5198ACE117F}" dt="2021-02-11T14:17:35.286" v="256" actId="1076"/>
          <ac:inkMkLst>
            <pc:docMk/>
            <pc:sldMk cId="4245653945" sldId="305"/>
            <ac:inkMk id="7" creationId="{CBD61D2C-C323-894E-B28F-DA223F2AE2D7}"/>
          </ac:inkMkLst>
        </pc:inkChg>
        <pc:inkChg chg="mod">
          <ac:chgData name="Gillian Lawson" userId="56ad57e6-a843-43d8-8eb8-5fbe6bfc29c3" providerId="ADAL" clId="{A2C07F3C-8325-4594-B2C8-E5198ACE117F}" dt="2021-02-11T14:17:35.286" v="256" actId="1076"/>
          <ac:inkMkLst>
            <pc:docMk/>
            <pc:sldMk cId="4245653945" sldId="305"/>
            <ac:inkMk id="8" creationId="{60A1EE82-D019-D741-BC5B-9B8EDFBF88EF}"/>
          </ac:inkMkLst>
        </pc:inkChg>
        <pc:inkChg chg="mod">
          <ac:chgData name="Gillian Lawson" userId="56ad57e6-a843-43d8-8eb8-5fbe6bfc29c3" providerId="ADAL" clId="{A2C07F3C-8325-4594-B2C8-E5198ACE117F}" dt="2021-02-11T14:17:35.286" v="256" actId="1076"/>
          <ac:inkMkLst>
            <pc:docMk/>
            <pc:sldMk cId="4245653945" sldId="305"/>
            <ac:inkMk id="9" creationId="{9D016E89-BBD8-EC4C-B699-C69006543D51}"/>
          </ac:inkMkLst>
        </pc:inkChg>
      </pc:sldChg>
      <pc:sldChg chg="del">
        <pc:chgData name="Gillian Lawson" userId="56ad57e6-a843-43d8-8eb8-5fbe6bfc29c3" providerId="ADAL" clId="{A2C07F3C-8325-4594-B2C8-E5198ACE117F}" dt="2021-02-04T09:14:11.816" v="1"/>
        <pc:sldMkLst>
          <pc:docMk/>
          <pc:sldMk cId="3304935411" sldId="306"/>
        </pc:sldMkLst>
      </pc:sldChg>
      <pc:sldMasterChg chg="del delSldLayout">
        <pc:chgData name="Gillian Lawson" userId="56ad57e6-a843-43d8-8eb8-5fbe6bfc29c3" providerId="ADAL" clId="{A2C07F3C-8325-4594-B2C8-E5198ACE117F}" dt="2021-02-04T09:18:33.290" v="31" actId="2696"/>
        <pc:sldMasterMkLst>
          <pc:docMk/>
          <pc:sldMasterMk cId="1067199431" sldId="2147483727"/>
        </pc:sldMasterMkLst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1732492489" sldId="2147483728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655380308" sldId="2147483729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1215174873" sldId="2147483730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1311133922" sldId="2147483731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3541087554" sldId="2147483732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3855195910" sldId="2147483733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4219350389" sldId="2147483734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1010000290" sldId="2147483735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1481120401" sldId="2147483736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3838330318" sldId="2147483737"/>
          </pc:sldLayoutMkLst>
        </pc:sldLayoutChg>
        <pc:sldLayoutChg chg="del">
          <pc:chgData name="Gillian Lawson" userId="56ad57e6-a843-43d8-8eb8-5fbe6bfc29c3" providerId="ADAL" clId="{A2C07F3C-8325-4594-B2C8-E5198ACE117F}" dt="2021-02-04T09:18:33.290" v="31" actId="2696"/>
          <pc:sldLayoutMkLst>
            <pc:docMk/>
            <pc:sldMasterMk cId="1067199431" sldId="2147483727"/>
            <pc:sldLayoutMk cId="2519774529" sldId="2147483738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8:59:25.5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0,'57'5,"-5"-2,-21 0,3-2,1 1,-3 1,1-3,-7 2,-4-1,-2-1,-3 0,2 0,1 0,6 0,4 0,6 0,5 0,1 0,-1 0,0 2,-6-2,-1 1,-5-1,3 2,0-2,3 0,10 0,-2 0,3 0,-5-2,-2 2,-6-1,-3 1,0 0,-3 1,2-1,-2 2,-1-2,3 0,-3 0,2 0,3-2,-3 1,-2-1,-6 2,-5 0,7 0,-7 2,7-2,-2 1,1-1,3 2,0-1,-2-1,5 2,1-2,8 3,1-3,4 2,-1-2,-1-2,-4 1,-2-1,-7 0,-1 2,-3 2,-3 0,2-1,3 1,1-1,4 1,-1-1,2 1,1 1,5-1,0 1,3 0,1 0,4 0,1 0,-2-1,3-2,-2 1,7-1,-5 2,2-2,-4 1,-3 1,1-1,-1-1,5 0,-2 0,3 0,-5 0,-6 0,0 0,-5 0,3 0,0 2,-1 1,4-1,1 1,2-3,3 1,-1-1,4 0,-1 0,2 0,-1 0,-2 0,-1 0,-2 2,-3-1,-2 1,-3-2,-1 2,1-1,1 2,4-1,-1-1,0-1,-3 0,0 3,-2-3,-2 2,1 0,2-1,3 2,-2 0,1-3,-4 2,0-2,1 0,-1 0,-3 0,-3-2,-3 2,-2-1,-2-1,-2 2,0-1,1 1,2 0,-1 0,3 0,-3 0,-1 1,2-1,-3 2,3-2,-3 1,3-1,-3 0,1 0,1 0,0 0,-1 2,-2-1,2 1,4 1,2-3,8 3,1-3,-1 2,2-1,-10-1,3 2,-9-2,3 0,-4 0,0 0,7 1,3-1,5 2,1-2,1 2,-8-2,-2 0,-7 0,-2 0,9 0,-7 1,4-1,-2 2,-3-2,2 1,2 1,-3-2,0 1,4-1,-5 0,2 0,1 0,-3 0,5-1,-2 1,0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50:12.1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21 4,'67'-2,"4"1,2 3,21 2,-37-1,2 0,5 1,2-1,1-1,0-1,-2 2,-1 0,-6-2,-3 0,37 2,-18-1,-19-2,-7 0,-8 0,5 2,-2-1,6 1,2 0,2 1,6 0,-2-1,-5 2,0-1,-1 4,4-1,-1 1,2-5,1 1,6-1,9 1,3 1,1 2,-5-2,1 1,-8 0,0 1,-1 2,-1-1,7 0,-10-2,-5-2,-8-2,-4-1,0-1,0 1,2 0,5 0,5 0,4-1,0 0,-3-1,-3 1,-6 0,-2 1,1 0,11 0,11-1,14 1,6-1,4-3,7 3,-3-6,-43 6,-1 0,42-4,-37 3,1 1,-6-1,2 1,7-1,1 1,-4 0,-1-1,4 0,-1 0,3 0,1-1,0 1,0-1,2 0,0 1,-2 0,0 1,0 1,0-1,-2 1,1 0,-1 1,0 0,-1-1,1 0,1-1,1 0,1 1,1-1,2 0,1 1,0-3,0 1,-2 2,1-1,1-2,-1 0,-4 2,1 1,0-2,-1 0,0 2,-2 0,0-1,-1-1,1 1,-1 0,-1-2,1 1,4 1,0 0,-6-1,-2 1,3 0,-1-1,40 0,-8 0,-3 0,-6 1,-5 0,-5 1,2 0,0 0,13 1,13 1,-2 1,-45 0,-1-1,36 2,-13 0,-16-3,-15-1,-9 0,-3 0,-1 0,-1 0,-2 0,-1 0,2 1,10 1,9 1,16 1,1 0,2 1,-9-1,-13-1,-11 1,-11-3,-5 1,3 0,11 3,15 3,6 1,3 0,-7 0,-10-3,-11-1,-11-2,-2 1,1 0,2 1,0 0,-4-1,2 0,4 5,-1 0,5 5,-6-3,-1-1,-8 3,-7 8,-4 0,-4 7,3-6,-1-1,0 3,0 1,1 0,1 7,1 3,3 11,0 13,4 0,1 2,0-14,-1-10,-2-11,-1-8,-48-30,13 7,-42-17,22 15,-9-1,3 3,-6-2,13 5,-2-3,-5 0,-6-1,-11 2,-2 0,-4 4,-6 0,38 0,-1 0,-3 0,-2-1,-2 1,-1-1,-2 2,1 0,4 0,1 0,0 1,0-1,-42 1,46-1,1 0,-36 0,-5 1,16 2,1-1,2 1,1 0,-4-1,4-1,0 1,0 0,1 0,-6-2,-2 0,-9-3,-12-1,44 2,0-1,-1 1,-1 0,2 2,0-1,3 1,2 0,-48 1,9 0,-1-2,2 1,36-2,-1-1,-7 1,-3 0,-9 0,-1 0,7 0,2 0,1 1,1 0,9-1,0 0,-1 0,-1 1,-4-2,-2 1,-3 1,-1-1,-9 1,0-1,0 0,0 0,-2 1,1 0,1 1,1 0,3 1,2 0,-1 2,2 1,2-1,1 1,7 0,0 1,2-1,1 0,-44 0,1 0,7-5,2 2,2-2,2 1,3 0,5 1,-1 1,-3-1,30-1,-1 1,-1 0,-1 0,-9 0,0 0,1 0,0 0,-6 1,-1-1,-7-1,0 1,3 1,0 1,-9-3,2 0,17 1,0 0,-10-1,-1-2,11 2,-1-1,-9 1,-1-1,1 0,2 1,0-1,3 0,9 0,3 0,4 0,1 0,-28 0,-5 0,11 0,9 0,19 0,15 0,14 0,3 0,-4 0,0 1,-4 1,6-1,-1-1,-6 0,-7 0,-8 0,-1 0,-1 0,4 0,6 0,6 0,6 0,-1 0,-5 0,-2 0,-2 0,5 0,4 0,5 0,-17-1,1 1,-12-1,10 1,7 0,6 0,5 0,-6 0,3 0,-6 0,3-1,0 0,0 1,0-1,5 1,-1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18:02.97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1,'41'3,"-4"-1,-23 0,2-2,2 1,8 0,5 1,10-1,7-2,8 0,-4-1,-2 2,-13-1,-6 0,-9 0,-2 1,-2 0,5 0,7 0,7 0,5 1,-5 0,-4 1,-8 0,-4 1,-2-1,-1 1,0 0,2-2,7 1,4-1,12 1,3 1,6 1,-2 0,-5 0,-10 0,-9-2,-7 0,-3-1,1 0,0 0,5-1,5 0,7 1,6 0,-2 0,0 1,-6 0,-3 0,1 0,-1 0,0 0,4-1,1-1,5-3,1-1,-1 0,-5 1,-6 1,-8 1,0 1,-5 0,4 0,2 0,8 1,7 0,6 2,1 0,1 1,-1 1,0 1,1 0,1 0,-1-2,1-2,-7 0,1-2,-9 0,-1 0,-7 0,-4 0,-4-1,3 1,1 0,0 0,1 1,-6-1,2 0,-1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18:26.09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4502 32,'65'7,"8"2,-4 0,25 3,-41-6,3 1,5 0,1-1,0-3,-1-1,0 2,-2-1,-6-2,0 0,44 1,-12 3,-5-3,-7 0,-8-1,6-1,-8-1,5-1,-2 1,-3-1,4 3,-2 2,2-2,3 4,4-5,10 2,4 0,5-3,-5 2,-4-3,-7 0,-1 1,-5 1,-11 1,-4-1,-9-1,-3 1,1-1,-3 1,2-1,-2 1,5-2,0 2,2-2,-1 1,2 0,4 1,3 1,12 0,-4 1,12-1,-5-2,6 2,8-6,5 2,3-7,0 3,-8-7,-3 4,-10 1,-4 3,-6 3,2 2,6-3,19 3,-35-3,1-1,-1 3,1-1,1-1,-1-1,34-3,-13 4,-13-1,-6 2,-10 1,-3 0,-2 2,-3 0,0 1,0 0,-5 1,-3-1,-8 0,-4 2,-10-2,12 6,-4-4,14 6,-4-4,-2 1,0 0,-5 0,-4 1,-5 0,5 6,2-3,10 5,13 0,-5-5,-3 0,-17-7,-10 2,7 6,-2 0,9 4,-7-7,-4-1,2 5,-3 4,4 10,0 4,-1 1,0-2,-2 1,-3-4,-2 1,-3-1,-2 0,-1 0,0 3,0 3,0-2,0-3,1-9,0-8,-33-7,-2-5,-27-1,5 1,5 0,-1 1,2 0,0 0,3 2,3-1,-3 1,-8-1,-3 1,-6 2,5 0,5 1,2-2,3-1,-8-1,3 1,-10-1,0 0,5 0,-3 1,9 0,-3 2,-6 2,6-2,-2 1,8-1,0-1,-5 2,-9-2,-5 0,-6-3,-6 0,9 0,3-1,12 1,9 2,-6 0,-6 2,-16-4,-13 2,1-2,5 1,16 3,7-1,5 1,-6 0,4 0,-10 0,5 0,8-1,2 0,8-1,-9-1,-13-3,-21 0,-3 0,-5 2,7 2,8 0,1 4,-1-1,2 0,-6-3,5-2,-8-1,17-1,-2 2,4 0,-10-3,-18-1,45 2,-1-1,-2 0,1 1,1 1,1 1,-41-4,5 4,9-2,1 3,-5-2,-8 0,0 1,-2 0,2 4,8-1,-7 3,11-2,-2 0,1 0,0-2,0 1,0-4,8 1,0-1,2 1,-2 0,-3 2,2 1,0 1,-1 0,-13 0,8-2,-3 1,9 1,9-2,-1 1,0-2,-2 0,-6 0,-3-1,-1 0,0-1,7 0,2 1,4 0,-2 1,-9-1,-14 0,0-1,-3 2,17-1,8 1,1-1,-8 1,-15-1,0 2,5-1,14 1,11-1,4 0,-1 0,-2 0,2 0,2 0,-3-1,5 0,-1 0,6 0,4 0,4 0,2 0,4 1,3-1,3 1,4-1,6 1,3 0,-2-1,-3 1,-3 1,-5-1,-5 2,3 0,0-1,11 1,6-2,-12 2,5-1,-15 0,6 1,2-1,-4 0,2-1,0 2,0 0,7 0,3 0,3 1,3 2,-7 2,2 1,-3 1,-1 0,1-1,-5 0,6-2,4-1,8 12,6 1,1 9,0 0,-1-2,1 8,-2 5,1 7,0 3,0 2,2-2,-1-5,1-2,-1-8,1-7,-1-11,40-11,17-7,33-5,3 2,-11 3,-4 2,-1 2,-2 0,3 0,9 0,13-3,-40 0,3 1,6-2,2 1,3-1,0 1,-6-1,-3 1,-6 0,-2 1,26 0,-13 2,-8 2,-8-2,8 1,12-3,-26-1,5-1,13-2,4-1,9 0,2-1,-3 1,-1 0,-3 2,-2 0,-9 3,-3 0,-2 1,-2 1,2 0,-2 1,43 2,-4 2,-12-1,10 0,5-3,-40-2,0-1,41-1,-48 1,-1 1,28-1,2 3,4 0,6 2,6 2,-42-4,0 0,0-1,0 1,5-1,0 0,-2 0,-1-1,4 2,-2 0,-3 0,0-1,3 1,0 0,0 1,1 0,1-2,0 1,1 0,0 1,1-1,-2-1,-4 0,-1 0,-1 0,0-1,42-3,-3 2,6-5,-2 7,-42-2,2 0,1 2,0 0,4 0,1-1,2 0,0 1,-3 0,1 1,-1-2,1 0,-1 4,0 0,-1-2,0 0,-1 3,0 0,-3-3,0 0,2 0,0 0,-1 0,0 0,5-1,1 1,2-1,0 1,-2-1,0 0,-2-1,-1 0,-6 1,-3 0,37-2,-10-1,-17 1,-5 0,-5 1,3 1,12 0,10 1,16 0,-3-2,-38-1,0-1,32-1,2-1,-23 2,-11 1,-10 0,-1 0,1-1,12 1,1-2,1 1,-3 1,-9-2,-6 3,-7-1,-1 0,0 0,9 0,-1 0,3 0,-6 1,-4 0,0 0,3 0,5 0,7 0,2 0,3-1,-2 1,-6-2,0 2,-8-1,-2 0,-10-1,-5 0,-6 2,6-2,0 2,8 0,-3 0,1 0,1 0,1 0,1 0,0 2,5 0,1-1,-4 2,-8-3,-12 1,10 0,-5 0,8 0,-7-1,1 1,-5 16,2-3,-6 16,1-5,-2 2,2 0,-3 0,-1-3,-3-1,0 0,-1 0,1 1,-1-2,1 3,-1-4,0 0,0-3,-1 1,0 4,-1 0,0 3,-2 1,2 1,-1 0,2-4,-1-2,2-5,-1-3,-1 3,-1-5,0 6,-1-3,1-2,-8 1,-6-9,-13 0,-10-7,-16-1,-14 1,-27-4,-3 3,47 1,-1-1,-2 3,-1 0,3-2,-3 0,-20-2,-4 1,-9-3,-4 0,25 0,-2 1,0-1,1 2,1 0,0 0,-29-1,2 1,10 3,2 0,8 1,2 0,-3 0,2 0,10 0,1 0,-4 0,0 0,5 0,2 0,4 0,0 0,1 0,1 0,-44 0,44-1,-1 1,6 0,-1-1,-6 1,-1-1,2 1,-1-1,-5 1,0 0,6 0,0-1,-6 1,1 0,9 0,2 0,-1 0,1 0,-43 0,6 0,0 0,17 0,-1 1,11 0,-12 0,-6 0,-13-1,5 0,32 0,0 0,-44 0,43 0,0 0,3 0,1-1,-2 1,-1 0,-2-1,0 1,3 0,-1 0,-12 0,-1 0,5-1,0 1,-5-2,-2 1,5 0,-1-1,2 1,1-1,5 0,-1 0,-8 1,-1 0,9-1,0 1,-5 0,-1 1,6 0,2 0,2 0,0-1,1 1,1-1,-41-3,38 1,-1 0,4 1,1 0,-7-1,1 1,4 1,2 1,-43-1,15 1,-12-1,2-2,32 2,-2 0,-3-1,0 1,-1 1,2-1,3 1,3 0,-34 0,5 0,6 0,-9 0,37 0,-2 1,-3 0,-1 1,3-2,-1 1,-3 0,1 0,-34-1,0 0,11 0,2 0,7 0,-22-3,-3-2,39 2,-1 1,-1-1,0 0,3 1,1 1,-41-2,22 1,14 1,23 1,1 0,8 0,-2 0,6 0,-1 0,4 0,-5 0,-5 0,-4 0,1 0,6 0,7 0,3 0,-1 0,-5 0,1 0,0 1,8-1,0 3,6 14,0-4,5 12,3-8,-3 6,-2 5,-1 7,-1 2,3 4,1-2,1 2,0-2,-1 0,-1 2,-3 2,-1 0,1-4,2-6,4-8,-2-8,3-3,37-10,-9-4,35-6,-20-1,10-1,4 2,3-1,-7 3,-8 2,-10 2,1 0,0 0,14 0,14 0,28 3,-31-3,5 1,13 4,4-1,-2-3,0-1,0 5,-3 0,-13-2,-3 0,-9 1,-2 0,44 8,-11-3,-1 1,10-5,-37-3,2-1,10-2,3 0,13 0,1 0,-5-2,-3-1,-6 3,-3-1,-14-1,-3 1,31 0,-6 0,-7 2,5 1,-3 2,17-2,-36 1,3-1,11-1,2 0,6-2,1 0,1 2,-2-1,-5-1,-3 0,-2 2,-2 0,-3-1,1 1,2 1,0 2,-3-2,0 1,2 3,0-1,-2-2,2 0,5 2,3-1,7-1,2-2,7-1,2 0,-8 0,0-1,6-1,-3 0,-11 0,-3 0,2 2,-1 0,-5-1,-1 1,-7 1,-1 0,37 0,2 0,-12 0,10 0,-2 0,4 1,-10 0,14 3,-7-3,-39 0,1 0,0-1,-1 0,1 0,0 0,46 0,-19 0,-7 0,-15 0,9 0,10 0,11 0,3 0,-37-1,1 1,-2 0,0 0,5-1,1-1,-2 1,-1 0,-2 0,-1 0,-1-1,-1 1,43 0,-42 1,0-1,47 1,-46-2,0 1,46-2,-14-1,-20 1,-7-1,-9 1,6 0,0 0,0 0,2 2,-10-1,6 2,-7 0,5 0,0 0,0-1,-7 0,9 1,-4 0,8 0,-6 0,-1 0,-2 0,-6 0,2 0,-10 0,-2 0,-1 0,-3 0,-1 0,-1 0,1 0,9 0,1 0,3 0,-9 0,-1 0,-4 0,10 0,13 0,16 0,1 0,-6 0,-21 0,-20 0,-7 0,5 0,-2 0,5 0,-12 26,-5-8,-2 20,0-13,1 0,-2 2,0 1,0 4,-5 5,-1 3,-2 5,2-3,0-5,2-5,1-7,-2 0,1-2,-1-3,0 0,0 2,1-3,-1-3,2-2,-3-1,-1 3,1-2,-15-3,-3-10,-20 0,-9-3,-14 0,-22 1,36 0,-4 1,-11-1,-2 1,7-1,0 2,-10-2,0 2,13 0,0 1,-2-1,1 0,4 0,2 1,-45-1,14 0,36-1,-2 0,0 1,-3 0,-11-1,-2 1,-1 0,1 0,-1 0,2-1,12 1,0 0,-5-1,-1 1,5-1,-1 0,-4 0,-2 1,-1-1,1 1,3 0,1-1,4 1,0-2,-13 0,-1-1,0-1,-1 1,-13 0,-2 0,2 0,1 2,6-1,2 2,4-1,3 0,12-1,0 0,-5 1,-1 0,2 0,-1-1,-10 1,-1 0,2 0,0 0,4 0,2 0,8 0,2-1,-32 1,-3-2,12 2,-6-1,11 2,9 0,14 0,-2-1,1 0,-18-1,-6 1,-4-2,13 2,-4-3,-3 3,-20-3,32 1,-3 0,-10-1,-2-1,-3 1,0 0,9 0,3 0,3 2,2 0,-35 0,39 0,-2 1,0-1,-2 0,-10 0,-1 0,7-2,1 1,-12-1,0 0,17 1,1-1,-2 2,3 0,-35 0,4-1,-2 0,7 0,-15 1,17 2,-7 0,15 0,-3 0,8-1,-20-1,-1 0,37 0,1 1,-45-1,14 1,16 0,3 0,-4 0,-10-2,-10 1,12-2,13 3,15-1,9 1,-6 0,-4-1,-10-2,-1 1,11 0,0 2,12 0,-8 0,-7-2,-4-1,0 1,9 0,4 0,11 1,-3 0,2 1,0 0,6 0,3 0,2 0,2 0,-2 0,-1-1,-3 1,-4-1,3 1,2 0,7 0,1 0,-1 0,2-1,-9 1,1 0,-3 0,2 0,1 0,-1 0,-7 0,-1-1,-1 0,-2 0,6 0,5 1,9-1,1 1,-8-1,1 1,-8-1,9 0,0 1,-9 0,-1 0,-4 0,6 0,6 0,11 0,-14 2,6-3,-15 1,13-1,6 1,7 25,6 1,-2 18,1-7,1-4,-1-3,0 1,1-4,0-2,3-1,0-7,1-2,1-1,-1 3,0 0,1 3,-2-3,0 0,0 0,0 1,1 2,2 2,3 4,1 1,1 0,-1-3,-2-2,0-3,2 0,0-3,1 0,-2-3,29-14,6-1,34-10,7 7,-34 4,1 0,1 3,3-1,7 1,1-1,2 1,0-1,1 0,1 0,-2-1,-2-1,-2 1,-1 0,-10 0,0 0,44 1,-11-1,10 1,1 2,-40-2,3 0,3 3,2 0,7-3,3 0,8 2,3 1,-1-3,0 1,-3 0,-3 1,-15-2,-3 1,32 1,-28 0,1 2,0 1,4-1,7 2,-12-5,-3 2,-5-3,9-1,5 0,17 1,-3 1,5 2,-2-1,2 1,11 1,-1-2,-40 0,0 0,40 2,-46-2,-1 0,35 4,7-2,-4-4,-37 0,0 0,45-2,-45 1,0-1,32 1,-10-1,5 2,-15 0,9 0,-13 0,-3-1,10 0,2-1,5-1,-2 1,-11-2,-14 2,-5-1,-5-1,4 2,4-3,0 2,3-3,-1 0,7-3,-5 3,6-2,-5 2,3 0,2-1,0 3,-2-1,-6 2,-5 1,-3 1,1 0,10 0,11 0,5 0,11 0,-8 0,0-1,-2 1,-13-1,1 1,-10 0,4 0,6-1,9 1,4-1,-5 0,-2 0,-12-1,-3-2,-6 1,-2-1,4 0,-2 2,3-1,1 0,7-1,-2 0,5-4,-6 0,0-2,0 0,-3 3,2-2,-2 3,0-1,1 1,2 1,-2-2,0 2,-5 0,-6 2,-6-1,-3 2,11-3,-3 3,12-2,-5 2,1-1,3 1,0 0,1 1,0-1,2 1,10 0,8-1,8 0,-6-1,-7-1,-16 1,-3 0,-6 0,9-1,-2 3,7-1,-4 2,-1-1,-5-1,-6-1,-6 0,-6 1,-5-1,1 0,-2 0,6 1,-3 1,-2 1,2-1,-3 1,5-1,6 1,3 2,7 0,1 0,-1-1,3-1,-1 0,-6 0,-7 0,-14 0,7 1,-2 0,12 0,-5 0,-8-1,-6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18:43.4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225 1,'52'2,"1"-1,-2 3,0 0,41 2,-14 5,-18-5,-15 3,-11-6,-3 2,-2-1,0-3,4 1,4 0,3-1,3 1,4-1,-2 1,5 0,-2 1,-1 0,-6 2,0-3,-4-1,2 0,-6 0,-3 0,-8 0,-2 0,0-1,0 0,-1 1,3-1,4 1,11-1,6 0,6 1,0-1,0 1,-7 0,3 1,-3 0,2-1,6 0,0-1,4-1,-1 1,-2-1,-4 1,-2 0,-4-1,3 1,-2-1,1 0,-1 1,-2-2,2 2,-2-1,3 2,2 0,10 1,9 1,5-1,-7 0,-10-1,-13-1,-3 0,-1 1,3-1,4 1,4-1,3-1,2 0,-2 0,1-1,-5 2,1-2,-4 2,2-2,2 1,7 0,3 0,4-1,-6 0,-4 1,-4 1,-1 0,2 1,1 0,2 1,-2-2,4 1,15-1,1 0,15 1,-4 0,-3 0,-5 1,-8-2,-8 1,1 0,6 0,5 1,0-1,-3 0,-8 0,4-1,5 2,10-1,3 1,9-1,-11 0,6-2,-11 0,0 1,-2-1,-2 2,-2-1,1 1,7-1,2 0,12-1,0 0,0-1,-5 0,-6-1,-2 0,4-1,10 1,-13 0,19 1,-25-1,20 0,-12 1,5-2,-3 1,0-1,4 3,1-2,2 3,0-3,-7 1,0-1,3 2,-2-2,7 2,0-3,-12 2,13 0,-22 0,9 1,-6 1,2 0,4 2,2-1,-10 0,3 0,-17-1,4 0,-8 0,-1 0,-4 1,2-1,-3 1,3-1,0 0,10 0,0 0,6 1,1-1,0 1,18 0,5-1,-34 1,1 0,-2-1,0 0,46 2,-7 1,-7-2,-7 1,-10-2,-21 0,-21 0,-15 0,-15 26,2-8,-8 23,5-11,-5 4,4 0,-1 3,3-2,0 4,2 6,0 5,-1 2,2 1,-1-4,1-1,2-7,-1-2,2-2,-1-1,1-1,0-5,0-8,0-9,-19-7,-48-6,-32-1,32-1,-3 1,-1 1,-1 0,-2-1,1 1,5 1,1 0,-8 0,1-1,3 0,0 1,-3-1,-1 0,-1-1,0 0,1 1,3-1,11 0,1 1,-8-2,0 0,13 1,0 0,-8 0,0 0,5 0,0 1,0 0,0 0,5 0,-1 0,-11-1,0 1,5 0,-1-1,-7 1,0-1,4 1,1 0,2 0,1 0,8 0,0-1,-3 1,1-1,-40 0,42 0,1 1,-45 0,-4 0,4 0,8 0,-9-1,15 0,-10-1,5 2,-3-3,10 2,-14-3,12 3,-16-2,-1 2,46-1,0 0,-5 1,0 0,6 0,-1-1,-9 2,-1-1,7 1,0-1,-5 1,-1 0,1 0,0 0,0 0,2 0,5 0,1-1,-8 1,0-1,7-1,0 0,-5 1,-1 1,3-2,0 0,1 2,2 0,-38-1,42 1,0-1,-38 1,38-2,-2 1,1 0,-1 0,-3 0,0 0,-42-1,43 2,-1 0,-42-2,44 1,-1 1,0 0,1-1,0 1,1 0,-1 0,1 0,-42 0,38 0,0 0,5 2,0-1,-7 1,-1 0,2 2,2-1,0 0,1 0,-41 3,44-4,1-1,-50 4,48-4,-1 0,-2 1,0 0,-42-1,3 0,21 0,-4-1,19 2,0-1,6 2,0-2,6 1,-4-2,7 3,-4-3,1 2,-1-2,6 0,-5 1,-4 0,-12 0,-13 0,-8 1,-7 3,10-3,7 2,18-3,5 0,7 0,5-1,9 1,1-1,10 1,1-1,6 16,5 13,2 4,0 9,1-10,-2 4,0 6,-2-2,1 2,0-4,0 1,0-1,-1 2,0-5,-1-2,4-6,1-1,2-1,-1 1,2-2,-1 1,1-4,-1-4,1-3,27-6,3-3,34-4,2-1,27 3,5 3,-33-3,1-1,-11 1,-1 0,1-2,-1-2,29 3,-17-1,4 0,-1 0,5 1,6-1,5 0,5 0,8 1,-48 0,1 0,4-1,0 0,-5 1,0-1,49-1,-19 0,-3 0,6-1,-1 1,9-1,-2 1,8 1,-46-1,2 0,3 0,1 0,1 0,0 0,0-1,-1 0,-3 0,-1-1,45-2,-4 0,-44 1,0 0,3 1,1 0,5-1,1 1,0-2,1 1,4 1,1 0,-3-2,1 1,12 0,0 1,-7 1,-2 0,7 0,0 1,-10-1,0 1,-2-1,0 0,-2 0,-1 0,-5-1,-1 0,-2 2,-2-1,42-3,-3 3,-4-1,-4 1,-1 1,-1-1,5 1,-4-1,1 1,-13-1,1 1,-10 0,2 0,2 0,5 0,4 0,6 0,-1 0,-1-1,0 1,1-1,1 1,1 0,1 0,2 0,0-1,6 1,0-2,2-1,-6 1,12-2,-8 4,12-1,-3 1,-6 0,-1 1,-4-1,-1 1,6-1,-4 0,-3 0,-14-1,-5 1,-5-1,1-1,9 1,0 0,8 1,7-1,-8 0,-1 0,-22 1,-11 0,-12-1,-2 1,-1-1,6-1,2 0,5 0,0 2,1 0,-1 0,0 0,-1 0,-1-1,-6 1,0-2,-7 1,1 0,-3 0,3 0,6 1,6 0,7-1,8 1,-2-1,1 1,-12 0,-9 0,-5 0,-1 0,10 0,15 0,13 1,8 0,3 0,9-1,-8 1,5-2,-19 2,-13-1,-17 0,-13 0,-9 0,11 0,4 0,17 0,-4 0,-6 0,-14 1,-7 2,-9 23,-1-4,0 26,-1-8,0 7,-1 1,1-1,-2-10,1-4,1 0,0-1,0 1,1-8,-1-4,0-8,1 4,-1-3,1 4,-2-2,-42-7,0-2,-48-8,-8-1,46 0,-3 0,-6 0,-2 1,-2-3,1 1,12 1,1 1,-10-1,2-1,-31-1,36 2,-1 1,3-2,0-1,-3 2,-1-1,-2 0,0-1,2 1,0 0,-1 1,0 0,1 1,-1 0,-1 0,0 1,-1-1,-2 0,1-1,0 0,-3-1,-1 0,1 0,1 0,-3 0,1 1,6 0,1-1,2 2,2 0,-41-3,1 3,18 0,2 1,14 1,4 1,-4 0,-2 2,-8 0,-5-1,-4 1,-2-1,0 3,-11-1,-4 3,42-4,1 0,4 0,0 0,-49 3,14-1,-12 3,13-3,-13 0,6-1,40-5,0 0,-48 0,47 0,0-1,-37 2,4-1,11 1,-3 0,-4 0,-13 2,40-3,0 0,1 2,0-1,-1 0,1-1,-37 2,1-1,5-2,-11-2,1 2,-5-2,12 2,3 0,0 2,-10 1,44-2,-1 0,-7 0,-1 1,-1-2,0 0,-1 2,0-2,3 1,1-2,-43 0,9-1,5 1,4 0,-2 0,4 1,3 0,-4 1,7-2,-1 1,5-2,1 0,4-1,1 0,6 0,3 0,4 1,3 0,3 1,2 1,-1 1,-8-1,-10 0,-10-2,-14-2,-13 0,3-3,-2 2,48 3,0 0,0 2,-1 0,-7-1,-1 0,3 0,0 1,2-2,0 0,-46 0,9 1,-4 3,4 0,-1 0,8-1,10 0,14 0,9 0,12 0,5-1,5 1,-4-1,1 1,1 0,8-1,6 1,7 1,-7 12,3 4,-8 13,5 1,-3 12,3 7,0 15,1 1,3 2,0-7,4-7,1-10,4-14,3-14,37-16,-5-4,32-7,-16 4,-2 0,1 1,-3 3,4 0,-1 2,4 1,3 0,11 1,11 2,16-1,4 1,-11-2,-19 0,-22 0,-13-1,-6 0,-1 0,0 0,4 0,6 0,10 0,12 0,12 1,9 1,2-1,2 3,-2-3,1 2,-2-2,6 0,1-1,0 0,-17 0,-13-1,-14 1,3 0,6 1,10 1,5 2,7-2,2 0,2-1,5-3,1 0,-15 0,-15 1,-18 1,-6-1,4 1,8-1,7 0,11 1,-3-2,0-1,-15 0,-13-1,-9 2,-7 1,14-1,-6 2,12-1,-12 1,-5-1,21 1,36-1,9 1,-23-1,1 0,37 2,4 0,-46 1,0 0,44-1,-4 2,-11-3,-2 0,2-2,11 0,8-1,-48 1,1-1,2 2,-1-1,-1-1,-1 1,0-1,0 0,40 0,-8-1,-14 1,-5 3,-8-1,0 0,0-1,7-3,11 2,5-3,3 1,-2-1,-12 0,-2 0,-6 1,5 1,5 1,10 0,-7 1,7-1,-14 0,-9 0,-7 2,-7 0,-3 1,2-1,0 1,2-1,-3 1,-3-1,-1 1,-1-1,1 1,2-1,0 0,3 0,4 0,0-1,6 1,-2 0,2 0,2 1,0 0,1 0,0 0,2 0,0 0,10 0,1-1,8 0,1-1,2 1,-4-1,-1 1,3-1,-5 0,9 0,-1 0,5 1,0 1,-4 0,-10 0,-14-1,-10 0,-12 0,-1-1,0 1,1 0,6 0,3 1,12 0,6 3,2-3,-1 2,-14-2,-5 0,-7 1,-2 0,-5 0,1 0,0 1,10 0,11 1,11 2,0-2,-4 2,-14-3,-11 1,-9-2,1 0,7 1,9-1,21 3,1-2,8 3,-12-3,-10 1,-6-2,-3-1,1 0,-1 0,-7 0,-6 0,-11 0,-3 0,-1 0,4 0,5 1,1 0,2-1,-1 2,0-2,-4 1,-4-1,-4 0,-4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18:57.65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1 178,'55'5,"0"-1,9 3,3 0,8 2,2 0,7 1,2 1,4 1,-1-2,-10 0,-2-1,-3 0,-2 0,-5-1,-1 0,-9-2,-1 0,-2 1,-2-2,34 1,-2-3,-3-2,7-4,-1 2,-9-1,2 0,-28 2,-1 0,26-2,-2 1,5 0,-2 0,-1 0,-1 0,2-1,6 1,-3-2,14 1,4-1,-43 1,1 0,5 2,-1-1,-1-1,1 0,2 1,0 2,-5-2,0 2,1 0,0 0,0 0,1-1,0 2,1 0,5-3,0 0,2 1,0 0,1-1,1 0,-3 0,0-1,-2-2,0 0,-7 1,0-2,0 0,0-1,-7 1,1 1,10-4,1 1,-6 2,0-1,8-1,0 0,-2 3,-2 1,-1-2,0 0,0 1,-1 0,-2-2,-1 1,-2 0,-2-1,0 1,-1-1,-1 0,0-1,49-1,-6-2,0 5,-11 0,2 0,-8 0,3-4,-5 0,10-1,-7 0,9 2,1 0,13 1,-6 1,-42 2,-1-2,30-1,3-3,-13 5,6 2,-5 2,25-1,-45 0,3 0,4 0,2 0,1-1,-1 1,-4 0,-1 0,39 1,-45 0,0 1,41-1,-4 0,-4-1,-16 1,5 1,-5 0,15 0,-4 1,-4 0,-18 0,-18 0,-12 1,0 2,9 3,10 1,6 3,-3 0,-9-4,-15-1,-9-4,-3 2,4 2,10 7,9 5,7 6,0 3,-2 0,-2-1,-7-2,-6-4,-9-5,-5-3,-1 1,3 5,2 3,-1 3,-2-3,-3-4,-3-3,0-1,0 2,0-1,1 0,0 0,0-1,-18 5,-6-5,-21 5,-14-2,-23 2,26-10,-1 0,-2 1,-1 1,-4-2,0 0,2 2,-1 0,-6-1,-3-1,-9 2,-4-2,-13-2,-3-2,24 0,-2 0,1 0,-1-3,0-1,0 1,-2 0,-1 1,2-1,5 1,1 0,1-1,-33 0,4 0,14 1,3 1,1-3,2 1,18-1,0 1,-7 0,-1-1,3 1,0 0,-2-1,1 0,2 0,2 0,7 0,2 0,-1 0,1 0,-38 0,-12 0,50-1,-1 2,-7-1,1 1,3-1,0 0,-16 0,-1 1,8-1,-1 1,-9 1,-1 0,3 0,0 1,0 0,-1-1,-6 1,0-2,7 0,-1-1,-9 0,0 0,11 0,1 0,-6 0,-1 0,3 0,-1 0,-2 0,0 0,6 0,0 0,-14 0,-2 0,5 0,-1 0,-16 0,-1 0,32 0,0 0,-1 0,1 0,-1 0,2 0,-21 0,0 0,-6-1,1 0,9-1,1-1,-4 1,1 0,6-1,2 1,10 1,3 0,12 0,2 0,-1 1,0-1,-36-3,-6 1,5-1,9 1,5 1,11 1,-13-2,-1 1,-16-4,0 2,10 1,18 2,0 1,10-1,-10 1,-3-1,5 1,0 0,19 0,2 0,11 0,-2 0,2-1,3 1,7-1,2 1,6 0,-8 0,2-2,-13 2,0-1,0 1,1 0,4 2,-1-1,-11 2,-5-3,-4 1,4 0,4-1,4 1,3-1,6 0,6 0,7 0,-3 0,-5-1,-4 1,0-1,8 1,7 0,4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19:03.34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87,'75'-2,"1"1,-19 0,-10 1,-16 0,-15 0,-6-1,12 1,-2-1,11 2,-6 0,1 0,-1 1,-1-1,-5 0,0 0,-1 0,7 0,7 0,7 2,10 0,11 2,6 1,7 1,-7-1,7 1,-1-3,5-1,4 1,2-3,3 1,3-2,7 0,4 0,-45 0,0 0,-3 1,0 0,3-1,0 0,4 3,0 0,-4-2,2 0,8 1,1 0,-6-1,0 0,3-1,2 1,-4-1,1 1,-5-1,0 1,-5 0,-1 1,43 2,2 2,-46-2,1 0,6 0,1 0,3 1,1 0,2 0,-1 0,2 0,-1 0,-2 1,-1-1,3 0,-1-1,-3-1,0 0,4 0,-1 0,-4 0,0-1,10 0,1-1,-6 1,0 0,3-2,1 0,-6 0,-2 0,-5 0,-1 0,-2 0,-1 0,46 1,-9-2,0 1,0-2,4 0,5 2,-44 0,1-1,3 1,1 0,3 0,2 0,5 0,0-1,-3 0,0 1,-1-2,1-1,5 0,-1-1,-14 1,1-1,18-1,0 0,-20 0,-1-1,13 0,1 0,-7-1,0 0,-1 1,2 0,0 0,-1-1,-2 1,-2 0,-1-1,-1-1,0 1,0 1,-3-1,-1 0,1 2,0-1,47-6,-5-1,-4 3,-4-2,-3 3,-8 0,-9 0,-7 2,-7 1,4 0,-3 2,3 2,-5 1,-6 1,-6-1,0 1,4 0,12 0,5 1,-1 0,-7 1,-3-2,2 1,11 3,8 1,5 2,-11 1,-2 4,-17 2,-2 4,-15-1,-7-2,-7 0,-4-1,-2 1,-2-1,-1 3,0 0,0 5,2 0,0 4,-1-1,-1-1,-4-2,-3-1,-3 2,-2 1,-1 3,3-3,-1-1,2-4,0-1,0 1,-2-1,0-2,-5-6,-9-6,-24-5,-7-1,-37 0,1-1,38 2,-1 0,-43 1,9 0,6 3,-5-1,-5-4,-4-1,-6-1,12 1,2 1,5 1,-2-1,-5 1,-4 1,3 0,-2 2,-3 2,6 1,-5-3,10 0,0-4,1 0,-2-1,-7-2,-9 0,44 1,-1 1,1 1,-1 0,0 0,0 1,2 1,1 0,3 0,0 0,-49 0,47 0,-1 0,-3-1,-1 0,-10-3,-2 0,-3 1,0 0,5-1,0 0,1 2,1 2,13-1,2 2,-2-1,-1 1,-1-2,0 1,-2 0,0 1,-6-2,1 0,8 2,2-1,-45 3,27 2,1 2,3-2,-11 4,-11-3,-13 0,48-3,0 0,1-2,0 1,-48 3,0-3,43-1,-1 0,-11-1,-4-1,-21-2,-5-2,30 3,-1 0,-1-1,-2 0,-1-1,2 1,-21 0,4 1,15 1,2 1,8 0,1 0,0 1,-1-1,-1 1,-1-2,-2-1,0 0,3 1,2 1,7-3,3 1,-33 2,25 0,2 0,7-1,-6 1,1-3,0 3,-14-3,10 1,-26-1,21 1,-12-1,21 2,4 0,9 0,2 2,-2 0,-9 0,-2-2,-1 1,5-1,9 1,4 0,1-1,-1-1,5 1,6 0,11 1,-5 0,4 0,-13 1,3 0,-9 0,1 0,-7 0,1 0,5 0,11-1,11 1,-3-2,-11 0,-29-2,0 2,-2-1,27 2,17 0,4 1,-7-1,2 1,-5-1,4 1,0-1,-9 0,-2 1,0-1,3 1,9-1,2 1,4-1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19:10.74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75 0,'65'3,"7"-2,4 3,19-2,-44 0,0 1,46 1,-7 2,-10-1,1-1,3-1,3-2,-32-1,0 1,39-1,-40 1,-2 0,31 1,-3 0,-1 0,-2 0,2 0,-5 0,9-1,4 0,-37-1,0 0,40 1,-5-1,-19 1,-7-1,-3 1,20 0,-16 1,10-1,-14-3,3 0,19 0,-2 2,-2 0,-14 0,-12 1,-2-1,-2 1,13 0,7 0,10 1,-4-1,-9 0,-7 0,-12 1,-1-1,0 0,-2-1,1 0,5-1,-4 0,28 0,4 0,-22 1,2 1,3-1,0 1,0 1,0 1,1-1,-1 0,43 2,-1 0,-4-3,-3 2,-3-4,-10 2,-6-4,-1 2,0-2,4 1,0 0,-2 1,10 0,-9 1,5 0,-6-1,-2 1,5-1,-3 0,2 1,-9-1,-10 0,-5 1,-9-1,2 1,0 1,5-1,12 1,14-1,9-1,3 1,-4-1,8 2,-15 0,7 0,-17-1,-2 0,1-2,-4 0,0 0,-4-1,-5 2,1 0,-6 1,-1-2,-5 2,-7-2,-1 1,-1 1,1-1,5 1,3-1,6 1,-3 0,8 1,-4-1,3 2,3-2,3 2,16 0,13 2,10-1,0 1,-5-3,-5 0,6-1,-5 1,2-3,-8 0,3 0,-12 1,4 1,-8 0,-7 1,0 0,-4 0,9 1,-3 0,0 2,-23-1,-14-1,-16 3,-9 17,-2 0,-1 18,0-6,0 1,1-3,0-4,1-6,-2-1,2 0,-1 4,1 4,1 6,0-5,1-4,-1-13,-34-8,-22-3,-43-2,37 3,-1 0,-4-1,0 1,-2 1,1 0,6-1,2 0,7 0,2-1,-34 1,15 0,-1-2,-6-2,-8 0,-5-2,-1 2,6 1,32 0,-2 0,3 1,-2-1,-10 1,-2-1,4 0,0 0,-3-2,-1-1,-2 0,1 0,-4-1,2-1,6 2,2 0,4 0,2 1,-36 0,9 1,0 1,-2-2,-12 2,10-4,-9 2,18 0,-3 0,-8 2,-4 0,39 0,0 0,-39 1,-2-4,13 3,1-3,11 2,-4-3,1-2,-11-5,-3 0,6 3,9 3,10 4,-3 0,-4 1,-26-2,43 1,-2 0,-4-3,-2 1,-5 0,1 0,10 1,0-1,-6 1,-1 1,7 1,-1 0,-5-1,-1 0,-6 0,-3-1,-9-3,-1 0,5-1,-2 0,-23-2,0-1,19 4,1 1,-10 0,2 1,14 2,3 1,1 0,2 0,9 0,-1 0,-10 0,-1 0,7 0,-1 0,-6 0,0 0,4 0,1 0,5 0,1 0,5 0,1 0,-37 0,39 0,0 0,-44 0,40 0,-2 0,1 0,0 0,-1 0,1 0,-42 0,43-1,1 1,-43-1,41 1,0 0,1 1,1 0,-1-1,2 1,-39 0,-3-1,9 0,1 0,9 0,16 0,12 0,11 0,2 0,6 0,1 0,0 0,6 0,0 1,-7 0,-5 1,-3 0,6-1,8 1,14-1,-3 26,9-10,-5 20,5-12,-1 3,0 4,-2-1,2-1,0-6,2-7,1-4,-1 3,2 1,2 5,3 1,3-1,2 1,0-5,1-3,0-7,4-1,9-3,12 1,5-2,-2 0,-10-2,-10-1,-5-1,2 0,0 0,13 0,18 1,29-1,-2 3,0-1,-25 2,-14-2,-3-1,-7 0,0 0,4 0,15-1,18-1,9 0,27 1,-3 1,-10 1,-15-1,-33 2,-6-1,-7 0,-1-1,-5 0,5 0,5 0,9 0,-7 0,-10 1,-15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33:15.36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181 0,'51'2,"0"0,6 0,0 1,42 6,-40-6,2 0,0 0,0 0,0-2,-3 0,42 1,-49-2,-1 0,27 1,6-1,-7 0,4 0,-3 0,13 0,-1 0,-38 0,1 0,0 0,0 0,2-1,-1 1,46-1,-12 0,0 1,-9 0,4 0,-1 0,0 0,-6 1,15 0,0 0,-37 0,2-1,2 1,0 0,3-1,-1 0,-6 1,-1-1,4 0,0 0,37 0,-42 0,-1 0,41 0,-2 0,-9 0,-11 0,1 0,-11 0,14 0,4 0,10 0,-4 1,11-1,-12 2,11-1,-13 1,-4 0,-16 0,10 2,4-1,19 2,-38-4,1 0,2 1,1-1,5 0,-2-1,-8 0,-1-1,3 0,0 0,41-1,-45 1,1 0,-1 0,0 1,-1 0,-1 0,38-1,8 1,-9 0,11 0,0 1,-8 0,-14 1,-5-1,-11 1,4 0,5 1,3-1,1 1,17 0,-5 2,12 3,0 1,1-1,-47-4,0 0,42 1,-41-1,1 0,45 1,-42-2,3 0,3 2,2 0,1-1,0 0,-4 0,-1 0,5-2,-1-1,-8-1,-1 0,4 0,0 0,-5 1,-1-1,47 0,-16 1,10-1,-6 0,11 0,1 0,-4 0,-12 0,6 0,-9 0,3 1,-7 0,-16 1,-17-2,-14 0,-9 0,-3 0,7 1,4 0,4 2,-2-2,3 2,-3-2,1 0,-3 0,1-1,0 0,-6 0,-7 1,-6-1,9 0,-4 1,7-1,-9 1,-2 0,7-1,-7 12,0-1,-7 9,-5-4,1 0,-1 3,-1 1,0 8,-3 3,-1 3,-2-5,1 0,3-5,0 1,3-3,-1-2,0 0,0-1,0 0,0-4,-13 0,-5-8,-18 2,-4-5,-18 0,-5-1,-10 0,8-2,-2 0,8 1,-7-1,0 0,-8 1,2 0,-13 0,14 1,-7 0,13-2,1 1,-2-2,6 0,-7 0,6 2,-4-1,6 2,-4-2,-6 0,-10-3,-2 3,6 1,8 4,3-3,1 2,-4-3,-12 0,4-1,-9 1,13 0,3-1,5 1,-7-2,-9 0,-19-4,-1 1,47 1,0-1,-43-1,-3 0,9-1,0 2,12 1,0 1,0 1,-4 3,1-1,-1 3,-8 1,13-3,1 4,16-3,3 4,-6-1,-9-1,-15-2,-8 0,1-1,2-1,14 3,-2-3,-5 1,-14-2,39-3,0 1,1 2,1 1,1-2,1 0,-39 7,8-4,33-1,-2-1,-2-1,-2-1,-6-2,-2 0,-3 1,0-1,4 0,1-1,0 3,1 1,13-1,1 1,-47 0,14 0,-11 0,-5 0,46 0,1 0,-42 0,42 0,2 0,-22 0,-16 0,21 0,-12-1,-10 1,-6-2,45 2,-1-1,-40-1,15 2,14-1,-7 0,-5-1,25 0,-1 0,-3 0,-1 0,-1 0,0 1,-38-2,43 2,1 1,-39-2,-9 1,8 1,13 0,16 0,-6 0,1 0,-7 0,4 0,9 0,4 0,6 0,-13 0,-8 0,-17 0,-11-1,48 0,0 0,-42-1,-6-1,27 3,4-1,25 1,16-1,10 1,8 0,-9 2,1-1,-5 1,6-1,4-1,-4 0,-2 0,-1 0,1 1,3-1,13 25,-1-11,13 22,-7-13,1 3,-1 8,0 5,1 11,-1 3,0 4,-1-5,0 3,1-1,-1-1,0-4,-2-5,2-7,0-6,2-7,-1-6,-1-8,29-5,-10-3,28-2,-15-1,4 1,5 0,8 0,13 0,19-1,0 1,6 0,-14 0,1 1,-1 0,-21-1,0 0,33 1,-30-1,0 0,39 0,-43-1,0 1,1 0,-1 0,42-2,-15 2,-10 0,-11 2,9-1,-6 4,15-1,15 1,-37-3,4 1,12 0,2 0,-3-1,1 0,-1 1,-1-1,-2-2,-3 0,-8 1,-2-1,4 0,-1 0,-6 1,-1 0,46 2,3 0,-47-2,1 0,4 0,1 1,5-2,2 1,-1 0,-1 0,-1 0,-2-1,-5 2,-2 0,41-1,-11 2,-11-2,-10 1,-8 0,-3 1,7-1,9 2,25 1,-5 1,12 0,-12-1,-1-1,5 2,-2-3,-3 3,-4-2,0-1,-3-1,6-1,3-1,4 0,-1 0,1-1,-7 1,-1-1,-7-1,1 0,2-2,-7 2,8 0,-9 1,4-1,-4 0,-2-2,-7-3,0 2,-1-1,1 4,-3 2,-1-1,7-1,2-1,12-1,-2 0,5 0,-1-2,8 1,-3 1,-37 0,0-1,40 0,7-3,-5 2,5 1,-45 2,0 0,1 1,1-1,-3-1,-1 0,47-5,-13-2,-5-1,-8 2,2-1,-2 4,7 0,-1 3,0 1,-8 1,-13 1,-9 0,-8-1,-4 1,2-2,-2 1,2 0,3-1,0 2,2 0,0 2,3 0,0 1,1-1,-2 0,0-1,-7 0,0 0,-1 0,1 0,1 0,1 1,6 3,-3 0,-1 2,-12-1,-9-2,0 0,-1-1,5 0,1-2,-5 1,-3-1,-6 18,-5 0,-3 13,-3-3,1-2,-1 4,0 4,0 6,-1 1,0 3,-1-3,1-1,0-1,1-2,0-4,0-3,0-7,0-7,0-3,0 5,0-3,-10-1,-3-7,-17-7,-7-1,-20 0,-11 0,-12 0,-3 2,0 0,-7-1,1-5,-5 1,4-2,1 3,3 1,-1 1,-2 0,-1 0,-7 1,-3 0,47 0,0-1,3 2,-1-1,-45-1,21 1,-3 0,13 0,-3 0,7 0,9 0,9 0,10 0,2 0,1 0,-6 0,-7 0,-9-1,-1 1,-22-1,-2 1,-18 0,-1 0,5 0,8-1,-9-2,4 1,-10-1,12 3,11 0,17 0,-5 0,3 0,-7 0,-2 0,9 0,9 0,-2 0,0 0,-18 0,-9 0,-4 0,6 1,9 0,-6 0,-4-1,-15-1,44 0,-1 0,-48-1,11 2,0-1,11 1,-9 0,-4 0,-7 0,9-1,36 0,0 1,-39-1,40 0,1 0,-44 1,1 0,13 0,-14 0,1 0,41 0,-1 0,-1 0,1 0,-43 0,17 0,1 0,0 0,-16 0,41 1,-1-2,-3 1,0-1,0 1,1 0,-40-1,6 0,20 1,-13-3,-3 2,-10-1,13 2,-2 0,18 0,1 0,-3 0,-8-2,2 2,-16-3,10 3,-14-1,-1-1,-3 0,10-3,38 3,0 0,-36-3,-9 2,18-1,14 3,21-1,5 1,8 1,-6 0,-2 0,0 0,6 0,-2 0,4 0,-6 0,0 0,-1 0,3 0,1 0,10 0,5 0,5 1,-2-1,-9 1,-6-1,-4 0,0 1,-1 0,-3-1,-5 1,1-1,1 0,8 0,7 0,3 0,2 0,1 0,1 0,7 0,-7 0,7 0,-10 0,7 0,-4 1,5-1,-1 1,-1 0,29 26,-14-13,30 29,-21-21,1 9,0-1,1 3,0-1,1-3,-4-7,-2-5,0-1,-2-1,1 2,-1-2,1 5,-2-7,1 4,0-3,-3 0,-3 2,-2 0,-2 0,0-2,-1-1,-1-2,-2 2,0-1,1 0,-1 0,1 0,-2 3,3-2,1-2,1 5,32-5,45-1,-15-6,7-1,12 0,2 1,-3 1,0 1,-4 2,0-1,-7 2,-1-1,-1 1,2-1,3 0,0-1,-5-1,0-1,5 0,1-1,0-2,1 0,6-1,1 0,9-1,2 1,5 1,-1 0,-3 1,-1 0,-6 0,-2 0,-5 1,-1-1,-5 0,-1 0,1-1,-1 1,-1-1,0 0,0-1,0 0,2-1,0 0,7-1,1 1,4 0,-1 1,-6-2,0 1,8 1,-1 1,-13-1,0 0,9 2,1 0,-3-1,-1 1,3 2,-1-1,-10 0,2-1,11 1,2 1,-5-2,0 0,14 1,0-1,-1 0,-2 0,-5-2,-3 0,-12 1,-1-2,5 1,-2-1,-9 1,-1 0,5-1,1 1,-7 0,-1-1,-2 1,0-1,-1 1,0-1,40 1,8 0,-9-1,-39-1,-1 1,39-4,-15-3,-20 0,-4-1,-6 2,6 1,-3 2,0 1,-5 1,3-2,-3 2,2-1,0 1,1 0,-7-1,2 0,-7 1,5-1,0 2,7 0,-2-1,8 0,0-1,4 0,0 1,3-1,6 2,3-1,20 1,-1-1,13 0,-6 0,2 0,-13 1,14 0,2 0,-44 0,1 0,1 0,0 0,-1 0,-1 0,37 0,-3 0,-17 0,-5-1,4 1,1-1,-4 1,8 0,-12 0,1 0,-5 0,-7 0,-8-1,-7 0,-13 0,-4 0,-4 0,1 1,1 0,9 2,6 1,13 1,5 3,1-1,3 3,-1-2,-2 0,-7-2,-16-3,-13 0,-4-1,0 2,6 2,2 2,-6-2,2 5,-7 3,0 2,-4 6,-4 1,-1 6,1 4,-1 1,1-4,-2 0,1 1,-1 5,0 4,0 0,0-2,-2-2,-3-3,1-3,-1-1,3-3,1-2,1 0,0-7,-1 1,1-5,-44-9,12 1,-41-9,15 4,-11-1,-13 0,-7 0,-7 0,7 1,-10-2,9 0,-4-2,7-1,3-3,-14 0,46 4,-1 1,-6-1,-2 1,-2 0,0 0,1 2,-1 0,-3-2,-2 1,-4 1,-1 0,5-1,-1 0,-2 2,1 0,8-2,1 0,3 1,1 1,2-1,1-1,3 2,1 0,0 1,1 0,-47-1,5 2,3 0,9-1,-4 2,0-2,-13 1,45-1,-1-1,1 1,-1 0,-46-2,15 2,5-1,-7 1,4 0,-8-2,11 0,10-1,7 2,6 0,3 1,-6 0,-4 0,-4-1,-3 1,-4-2,4 4,-6-4,-1 4,-5-5,-6 0,-7-3,-2-1,1-2,8 2,-8-3,3 2,38 2,-1 0,3 1,0 1,0-1,0 1,-43 0,10 0,8 2,4-1,3 1,-3-1,1 2,1-1,7 2,9-3,7 3,3-3,1 2,5 0,0 0,-4 0,5 1,-12 0,12 0,-6 0,7 0,-9 0,-11-1,-14 1,-6-2,8 0,6 0,6 1,-7 0,-5 1,-14-2,-14-2,44 0,-2 1,2-1,1 1,-46-3,26 4,14 2,10 0,6 0,-3 1,-2-1,-8 1,-2 0,-4-1,7 1,1-1,2-2,-1 1,-2-4,-12 1,2-2,-3 1,8 2,6 0,4 2,4-2,1 1,-1 1,8-1,-6 2,13 0,-6 0,7 0,-2-1,2 1,-5-1,-1 1,3-1,4 1,8 0,5 1,3-1,-4 2,2-1,-10 1,3 0,0 1,2-1,4 0,0 1,2-2,-6 3,7-1,-5 3,1 5,-1 2,-7 4,4 0,0-2,11-4,9 5,-1-2,2 14,-6 1,0 4,4-1,1-7,1-2,0 0,0-1,0 3,0-3,0-1,1 0,2-2,0 2,0-4,23-8,-1-6,32-3,2 0,7 2,4 1,-2 3,0-2,1 0,6-3,3 1,21-1,-41-1,1 0,-2 0,0-1,-3 1,-1 0,30 0,-10 1,-8 0,-3 1,0-1,4 0,16 0,-28-2,3 0,5 0,4 1,9-1,1 0,-5 1,0 1,2-1,-3 1,-9 3,-2 0,0-2,0 2,-8 1,0 1,-1-2,0 1,47 2,-45-3,2-1,1 0,1-1,1 0,1 0,-3-1,0 0,-2 0,-1 0,32 0,14 4,-13-2,-34 1,0-1,-1-1,0 1,5-1,1 1,-2 1,-1-1,4-1,-2-1,42 5,-8-5,-9 3,-1-3,-1 3,0 0,4 1,-1 0,-1-3,-1 2,-8-3,-3 2,3 1,9 0,1 1,10-2,-4 0,8 1,-42-2,0 0,-2 0,0 0,43 3,-18-2,-11 0,2 0,3 1,7-2,7 0,0-1,2-1,-10-2,-1 1,-4-2,4 3,4-1,5 2,6-1,-4 0,3-1,-11 0,-10-1,-5 1,-4 0,1-1,10 0,8 0,4 1,5 1,-2-1,-2 1,-2-2,-4 0,-1 1,-6-2,-4 1,-10 0,1-2,-6 2,4 0,-1 0,0 2,5-3,-1 2,3-1,-4 0,-7 1,-7-1,-5 1,-2 1,0 0,-3 0,3 0,2 0,3 0,2 0,-10 0,-6 0,-6 0,5 0,5 1,8 1,1-1,-4 0,-4-1,-8 0,-4 0,-7 0,10 0,7 0,17 1,2 1,-4-1,-15 0,-14 0,-3 1,1 0,1 1,4 0,-4-1,1-1,2 0,-2 0,3 1,-5-1,-72 6,12-4,-8 2,-5 0,-25 0,35-4,-2 1,-2-1,0 0,-4-1,0 0,-2-1,0 1,0-1,-1 0,-4 0,-1 0,-2-1,-1 0,2 1,0-1,2 1,1 0,6 0,1 1,3-1,0 0,0-1,-1 0,1-1,-1 1,-10-1,1 1,12 0,-1 1,-4-1,1 0,-38-3,44 2,-1 0,-50-3,9 2,7 6,11 1,-7 3,-4-2,-6 2,2-3,-1-1,-1-3,38 1,-1-1,-2-3,-1 1,2 1,1 1,2-2,1 0,-42 3,35-1,-3 0,0 1,-2 0,-10-2,-2 0,1-1,0-1,-1 0,0-1,4 1,1-1,7 0,3 0,-41 0,50 2,0 1,0 1,-1 0,-11-1,-1-1,-3 1,-1 0,-4-2,-1 1,-4 0,1 0,5 0,1 2,-2-1,2 0,9 1,0 0,-4 0,0 0,2 1,-1-1,-5 0,1-1,0 0,3 0,5 0,2 1,-3-2,1 1,-37-1,41 2,-1 1,1 0,-1-1,-3 2,-2 1,-3-1,0 0,2 1,2 0,4-1,1 1,3 1,0 0,-47 2,45-2,-1-1,-3 0,-1 0,-5-1,-3 0,-7 0,-1-1,6 0,0 0,-1 1,2 0,9 0,3 0,4 1,2-1,-43 1,7-2,-2-1,7 0,-1 1,14 0,9 0,10 0,11 0,5 1,2 0,-3 2,-2-1,4 2,3 2,8 2,2 1,3 0,2-1,0-3,0-1,-9 3,-1 3,-4 3,-2 1,-5 0,-13 1,-5 0,-4 0,3 4,12-1,6 3,13-6,2 1,2-3,-1 2,4-3,2-3,2-2,5 9,6-3,14 8,1-10,7-2,-3-3,4 0,6 1,10 1,13 0,14-1,2-4,-7-1,-8-1,-13 0,2-1,-3 0,-4-1,4 0,9-2,29-1,-21 2,4 0,6 1,0 0,-5 0,-4 1,30 0,-42 1,-15-1,-13 0,-5 0,7 0,8 0,35 1,25 5,-35-3,1 2,6 2,-1 0,28 6,-12-2,-31-4,-15-5,-11 0,-6-2,22 0,13-1,34 1,0 2,-7 1,-22 0,-23-1,-8-2,12 0,18 1,10 1,-3 0,-19-1,-21-1,-9 1,-6-1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33:35.26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3098 1,'64'7,"4"0,-5-2,10 1,7 0,3-1,0-3,-15 0,2 0,27 0,-32 0,-1 1,19 0,0 1,10-2,-42-2,0 0,39 1,10-1,-10 0,-40 0,0 0,0 0,1 0,1 2,0-1,39 0,-40 1,1 0,35-1,8 0,-8 0,-1 0,-3-1,-9-1,5 1,-9-2,4 1,-2-1,-3 1,-10 1,5 0,-6 0,14-2,-4-1,11 0,-11 0,17 1,-4 2,11-1,-2 1,6 0,-9 0,-35 0,0 0,41 0,-40 0,2 0,-4-1,0 1,1 0,-2-1,37-2,11 1,-7-1,-38 1,1 1,1 1,0-1,0 1,-1 0,45 0,-47 0,1 0,46-1,-42 1,1 0,1-2,0 1,0-1,0 1,-9 0,1-1,4 1,-1 0,43 0,-41 0,0 0,-4 0,-1 0,41-1,-21 2,-11 0,-13 0,-3 0,-1 0,-4 0,-2 0,-1 0,-7 0,0 0,-6 0,-3 1,3-1,2 1,2-1,0 1,-7-1,-3 1,0 0,9 0,16 4,22 1,22 4,-6 0,-9-3,-30-2,-18-4,-6 1,0-1,8 3,1-3,2 2,-6 0,-9-1,2 5,-4-2,6 5,-3-2,-5 14,-2 2,-3 17,0 4,-1 3,0 0,-1-3,0-4,-2-1,1-1,0-1,-1-1,0-3,-2-5,0-2,0-4,1-3,0-2,-11-9,-10-8,-14-3,-18-5,-21-3,-4 2,-15-3,13 5,5 2,9-1,6 1,-3-1,-1 0,-10 1,0 1,-4 1,0 2,-5 1,-7 0,42-1,-2 0,-3 0,0 0,-3-1,0 0,5 1,1 0,-46-1,11 1,6 0,-9-1,3 0,-12-3,5 1,3-2,4 0,8 1,3 0,7 1,-2 1,1 0,-6 1,-2-1,-2 1,-1-1,3 2,-1-1,0 2,-7-1,-7 0,41 0,1 0,-45-1,44 0,0 2,-35-1,-13 0,5 0,39 0,-2 1,0 0,-1 0,0 0,0 1,-3 1,1 0,2 0,0 1,-5 0,0-1,-1 1,-1-1,-2 0,-1-1,0 1,0-2,0 0,1 0,0 0,0 0,2-1,1 1,0-1,0 1,-1 2,0-1,1-1,0 1,1-1,1 1,1 1,2-1,7 0,0 0,-4 1,1-1,-31 5,-7 0,17 1,3-1,-3-1,-1-1,-3 1,-3 0,-1 1,-4-2,-4 1,43-4,-2 0,-1 1,0 0,-2-1,0 0,2 2,1 0,0-1,2 0,-45 6,-3-2,48-3,-2-1,-3 1,-1-2,-1 1,-2-1,-6 1,1-1,7-1,2-1,-3 2,1-2,-34 0,2 0,8-2,-2 1,4-1,6 2,4-2,10 2,7 0,3 1,5 0,-1 1,7-1,4 1,7-1,5-1,4 0,2 0,0-1,-8 0,-4-1,-11-2,1 0,-4 1,2-1,3 2,1 0,0-1,-7 0,-4-1,-2 1,2 1,6 2,-1 0,-1 0,0-2,-2 2,-1-2,4 2,6 1,10 0,12 0,5 21,4 0,2 20,0-1,0-3,-1 3,0-6,2-1,1-3,0-2,0-4,3-2,-2-4,3-4,20 0,9-8,23 4,12-6,1-2,8 2,-4-3,1 2,-2 0,5 1,3 1,4-3,-26-1,2 0,-7-1,1 1,11-2,-1 1,34 3,-10-2,-14 1,-11-2,-6 1,-1 0,-5 0,3 1,-1-3,5 2,5-1,3-1,0 2,-6 0,1 3,2 0,9 5,18-1,-39-3,4 0,12-1,2-1,-5 0,1 0,6-1,-1 0,-12-1,-2 0,-1 0,-1 0,40 1,-5 1,-9-2,-1 0,0-1,2-1,0 0,2 0,-1-1,-2 1,-5-2,3 2,-2-1,5 1,2-2,3-1,1-2,12-1,-11 1,-37 3,1 1,39 1,-39 0,1 0,3 2,2 0,2-2,2 1,2 1,1 0,0-1,0-1,1 1,0-1,-1 1,1-1,0 0,0 1,-3 0,0 0,1-2,-1 1,-3 0,-2 0,5-2,-1 1,-3 0,1 1,1-1,0 1,-4-1,-1 1,-2-1,0 1,-4 0,1-1,3 2,0-1,5 1,1-1,-3 0,0 0,2 0,0-1,34 0,-7 1,-7 0,-2-1,7 1,4-2,6 1,3-4,0 3,-6-3,-4 2,-12 1,-4-2,-10 2,-1-1,-3 0,3 1,-1 0,6 1,10 1,-3 0,10 0,-16 0,-3 0,-9 1,-8-1,-8 1,-4-1,-1 0,9 0,15 0,11 0,11 0,1 0,-3 2,-14-1,-12 1,-20-2,-13 0,-9 0,8-3,0 1,10-2,-3 3,-5-1,1 1,4 0,6 1,6 0,5 0,2 0,5 0,10 0,5 0,-2 0,-8 0,-13 1,-7-1,-7 2,-7-2,-5 0,-1 1,4 0,-9 27,0-7,-11 17,1-13,-1-7,0 0,0 0,0 0,-1 1,0 2,-2 2,0 6,-1 4,-2 3,1-4,1-6,2-8,2-5,-13-2,-5-4,-15-2,-4-1,-6 0,-5 1,-4 1,-10-1,2-1,-7 0,0-1,6 2,-6-1,1 1,-5 2,-7-3,-5 2,-4-2,1 2,1 1,3 2,1-1,34-2,-2 0,-39-1,39-1,0-1,-37 0,1-2,1 3,-5 0,-4-1,45 0,-1 0,1-1,1 0,-5 3,-1 0,4-2,-1 1,-6 0,-1-1,0-1,0 0,-3-1,1 0,3-1,0 1,2 0,1 1,1 0,0 0,-2-1,-1 0,-7 1,-2-1,-10-1,-1 0,-6 0,-3 0,19-1,-3 1,1-1,-26 1,-1 0,26 0,0 0,1 0,-23 0,3 0,1 1,1-1,1 0,0 0,4 1,-1-1,-2 2,1-1,3 1,1-1,5 1,0-1,2-2,1 1,6 0,0 0,-3-1,1 0,3 1,0 1,-1 0,-1-1,3 0,0 1,0 0,0 0,2-1,-1 1,0 0,0-1,-3 1,1 0,-2-2,0-1,-6 1,0-1,6-1,0 0,-2 1,1 0,4-1,1 0,3 2,-1 0,-3 0,1-1,0 0,0 0,-2-1,0 0,0 0,0 0,2-1,0 0,2 3,1 1,2-2,0 0,-1 2,1 0,0 0,1 0,6 0,0 0,-43 0,13 0,1 2,-1-1,-2 1,-5-2,-1 0,1 1,5 2,4-1,-7 0,10-2,-6 0,13 0,6 1,8 1,10 0,6 0,5 0,4-1,4 0,5-1,0 1,0 2,-2-2,2 2,4-2,6 1,0 11,6 4,-3 7,7 5,-3-4,3 3,0 1,1-1,2 3,0 2,1 1,0 5,-1-8,0 2,-1-5,2-1,2 1,0 0,0-4,-1-3,-2-4,0-5,33-6,-6-3,35-3,-4-1,9 1,17 3,0-1,-8 4,-14-4,-19 0,-9-1,-2 0,2 1,0-2,3 0,0 0,2-1,9 0,5 0,1 0,-1 0,-16 1,-1-1,-5 1,5-1,9 1,9 0,8-1,5 0,5-1,6-1,3 0,1 0,-6 2,-2 0,2 2,-1 0,8 1,3 0,6 2,7-3,-49 0,1 0,7-1,-1-1,42 0,-49 0,-1 0,29-2,0 3,1-4,0 4,1-2,6 2,0-1,-37 0,0 0,46-2,-46 1,1 0,42-4,-4 0,-3 2,-1 0,10 3,-3 1,6 1,-4 0,-6-2,10-2,-8-2,-39 1,0 0,44-5,-2 0,-5 1,-3 1,0 2,4 0,0-1,0 2,3-3,-8-1,2 1,-7-2,-2 2,-3 0,-2 2,1 1,0 0,-5 1,-1-2,1-2,-17 3,10-2,-21 4,1-2,-11 2,-9-2,-3 3,4-2,3 2,11-1,3 0,3-1,1 0,-6 0,-8 1,-6 0,-5 2,1 0,7 0,6 0,3 1,0-1,0 2,6-1,1 2,5 0,-1 2,-2-1,-1 0,0 0,-4-2,2 0,-1-1,3 2,-6-1,-2 2,-5-2,0 1,4 1,4 1,-2 1,-2-2,-9 0,-3-1,-4 0,3 1,5-1,4 0,-2-1,-7-1,-9 1,13 1,-2 1,16 1,-10-2,-11-2,-9-1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33:44.29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9547 1,'51'1,"1"1,10 0,2-1,15 0,2 1,8 1,2 0,-2 0,-2 1,-17 0,-6 0,23 1,-44-3,-25 0,-8-1,8 5,-3-2,13 3,-12-4,7 2,-5-2,5 3,3-1,9 4,10 0,9 6,6-1,-5-2,-13-4,-19-4,-20 6,-21 18,-1 1,-11 16,11-12,0 0,4-2,4-5,4-7,3-8,-29-7,-5-2,-31-1,2 3,0 1,-1 0,-2 1,-8-3,1 3,-5-5,7 3,-1-3,7 0,-3-1,-2 1,-5 0,-14-1,40 0,-2-2,-1 1,-2 0,-3-1,0 0,8 0,1 1,-48 0,16 1,3 1,-2-1,-2 2,2-1,0 0,10 0,3 1,1-1,-12 0,4 0,-4 0,11 1,10 1,-5 1,5-1,-10 0,2-2,0 0,2-1,7 0,-1 0,-6 0,-2 0,-5-1,-2-1,1 1,-4-1,5 2,1-1,-1 0,-11 0,-8 0,39 0,-1 1,-1-1,2 0,0 0,1 0,-1-1,2 1,-43-2,43 3,-1-1,-1 0,0-1,-9 0,-1-1,-1 0,-1-1,-2-1,0-1,7 3,1 1,6-3,1 1,-42 0,-3-4,46 4,-1 0,-3-2,-1 1,0 1,2 1,3 0,2-1,-36 2,17 1,4 0,7 1,-11 0,0-1,-7 1,4-2,9 1,12 0,7 0,3 1,-1 0,-4 0,0 0,-6 1,5 0,0 0,7 1,1-1,0-1,-1 1,-8-1,-7 0,-10 0,10 0,-13 0,11 0,-19 0,-1 0,-12-1,3-1,-1 0,5-1,0 1,-8 0,37-1,-2 1,-6 0,-2 2,-5-3,0 1,1 3,2 0,4 0,1 0,3 2,1 1,5 1,0 1,-48 5,9 1,4-3,8 0,4-3,6 0,11-1,5-1,8-2,3 1,-1-1,3-1,2 0,7-1,6 1,8-1,-1 0,1 0,-5-2,2 2,-1-2,-1 2,-3-1,-4-1,-5 0,2 1,1 0,4 0,5 0,0 1,7-1,-6 3,4 2,-2 1,1 2,3 1,-1 1,-2-1,3-2,-4 1,6-3,-9 2,5-3,-14 0,-15-1,-21-1,-16-3,-1-1,14-1,25 1,25 3,14 1,35 21,-20-11,20 14,-24-15,-1 0,-1 7,-1 5,2 9,1 5,4 5,-1 2,2 0,-4-9,1 7,1-5,5 22,9 12,-3 10,1-11,-11-21,-5-27,2-21,17-17,-8 5,12-6,-18 12,0 1,12-3,2 0,11-2,-1 2,1 1,-2 0,4 3,1-2,6 2,12 0,17 2,21-2,-39 3,2 1,5 0,2 0,1 2,0 0,-1 2,2 1,1-1,1 0,-1 0,1 0,7 0,3 0,7 0,2-1,-3 0,1-1,10 0,0-1,-14 1,-2-1,4-1,0 1,-4 1,-1 1,-7 0,2 1,16 1,4 1,0-1,4 1,-16-1,4 0,2 1,6-1,3 1,-1-1,0 1,1-1,-4 1,-13-1,-3 1,-2-1,25 1,-7 0,-29 1,-2 0,4-2,1 0,-2 3,-1 0,3 0,-1-1,-6-2,-1 1,4 0,1 0,-3-2,1 0,8-1,3 1,6-1,-1 0,-2-2,-3-1,-9 1,-4-1,-6 0,-4-1,16 1,-5-1,-10 1,3 0,0-1,14-2,2 1,7-3,13 3,0-1,-2 3,5-1,-16 1,-2 0,-12-1,-2 0,-7-3,13 0,2-3,5-1,0 0,0 2,-10 0,13 2,-10 2,6-2,0 1,4-1,-8 3,1 0,-25 1,-10-1,-12 0,-9-1,0 0,5-2,3-1,17 0,6-2,13 2,11-1,24 0,-42 6,0-1,5 1,-1 0,32 2,-24-1,-33-1,-16-1,-38-28,7 18,-24-22,18 29,-8 1,0 2,-13 1,-5 1,-14-1,-13 1,-8-2,-16-2,5-4,45 3,0 0,-40-7,1 0,5 2,34 2,-3 0,-5 3,-1 1,-9-2,-2 1,-2 2,0 1,0 2,1 1,2-1,1 0,2 2,0 0,0 0,-1 1,2 0,-1 0,-7 1,0 0,-3 0,-2 0,-11 1,1-1,10 1,2-1,-4 0,2-1,12 1,2-1,-4-1,1 0,2 0,-1 0,-2-1,0 0,2-1,0 0,-7 0,-2-2,-4 0,-1-2,-7-1,1 0,7 1,3 1,10-2,3 2,-36 3,18-2,-1 2,2-2,0 1,7 0,7 1,11 0,7-1,-3 0,3 0,-19 0,15 1,-6 0,15-1,-8 0,-5 0,-16 0,-7-2,-11-1,-3-2,41 1,-2-1,-2 0,-1-1,-7-1,-3-1,-2-1,-1-1,1 1,1-1,7 2,2 0,-36-7,11 5,12 0,0 0,7 1,6 2,5 2,8 2,1 1,7 0,-3 1,0 1,2 0,3 0,5 0,7 0,5 0,2-1,0 1,4-1,-1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8:59:32.0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78,'68'3,"7"-1,-14 1,16 1,6-4,-1-4,8-6,-9-3,5-2,-7 5,1 0,-2 0,3 3,8 4,-3 3,13 3,-8-3,3 4,-6-3,-8-1,-5 7,-12-4,-5 4,-10-4,0 4,-3-4,4 2,-1-1,4-1,-3-3,3 3,-1 1,12-3,1 1,3 0,7 1,-15-1,4-1,-8-1,-1 2,7 1,2 1,8-1,-7-3,-5-2,-18 1,-12 1,-11 0,-4 0,3 1,-1-1,4 2,1-2,-2 0,2 0,0 0,-1 0,0 2,2-2,5 1,-1-1,3 2,-5-2,-1 0,-3 0,0 2,-3-2,-4 1,3 1,5 0,0 1,3-1,-6-2,-2 0,0 0,-1 2,0-2,1 1,7-1,-1 0,4 0,-3 0,-3 2,2-2,-1 2,-3-2,-1 3,-2-1,1 1,-1 0,4-1,-4 1,4-1,-3 0,-1-2,-2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35:19.838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181 1,'81'5,"15"1,-35-1,3 0,11-1,4 0,-12-1,2 1,2-1,9 1,1 1,3-1,9-2,3 0,-1 0,-5 2,-1 0,4-1,-11-1,3-1,1 0,-1 0,-3 0,-1 0,1 0,2 0,13-1,4 0,1 1,-2 0,-3 1,0 1,0 0,-2 0,-2-1,-2 0,-1-1,-3 2,7 2,-4 2,0-2,-1 0,-2 0,-3 0,14 2,-2 1,-27-3,2 1,-2-1,-2 1,-1 0,1-1,2 1,1-1,-1 0,25 2,2-2,-20-1,2 0,-1-2,-7 0,0-1,2-1,10 1,2 0,0 0,0 0,-1-1,1 0,-2 1,1-1,-2 0,-8-1,-1 0,2 0,8 0,2-1,-1 0,-4-1,-1-1,4 1,-9 0,3 1,1 0,1 0,3-1,0 1,1 0,1 0,4 1,0 0,1 1,-4-1,15 0,-4 1,0-1,1 2,-1-1,-6 1,10-1,-5 0,-2 0,-3 1,-15 0,-3-1,-11 0,-3 1,35 0,-8 1,-14 0,7 0,1-1,-3 0,-8 0,7-1,-1 1,9-1,-6 0,-14 0,-18 0,-2 0,3 0,17 2,16 1,-4 3,-15-1,-26 0,-19-1,-6 7,3 10,13 6,17 6,7-5,-7-6,-16-9,-17-4,-19 17,7 1,-10 21,13-9,-1-4,1-7,0-11,-28-8,-18-5,-40-1,35 1,-2 1,-5 1,-1 0,-5 2,-1 1,3 1,-1 0,-4-1,0-1,0 0,0 0,-4-2,0 0,1-1,1-1,-4 3,0 0,8-2,-2 0,-15 3,-2-1,2-4,-4-1,19 1,-2 0,-1-1,-1-1,-1-1,1 0,-1 1,-1 0,2 0,0 1,1 1,1-1,-29 0,1 0,2 2,2-1,3 0,1-1,-1 2,1 1,3 1,1-1,0 1,2-1,2 0,0-1,-11-2,-1-1,12 0,-2 0,15-1,-2 0,0 0,-25 0,-1 0,29 0,-1-1,2 2,-25-1,4 1,7-1,5 0,16 1,2-1,-6 0,0 0,-1 0,-1 0,-20 0,-4 0,-8 0,-1 0,-2 0,3 0,14 0,4 0,0 0,3 0,10 0,1 0,-10 0,-2-1,-2 0,1 0,6 0,-2-1,-20 0,-6-1,27 1,-1-1,-2 1,-10 0,-3 1,2 0,2-1,1 0,3 1,-21 1,8 1,27-1,5 1,6-1,3 1,-33-1,-9 0,13 0,5 0,22-1,0 1,15-1,-7 1,-1-1,-8 0,4 0,-12-1,7 2,0-1,6 1,7-1,3 1,-20-1,-7 1,-11 0,8 0,12 0,16 0,3 0,7 0,-7 0,-7 0,-4 0,3 0,1 0,14 0,10 0,9 0,9 24,3 1,-2 25,3 2,2 6,2 3,0-3,0-8,-1-9,-3-9,1-6,-1-6,0 0,4-3,21-6,9-4,16-4,8-1,4 1,4 0,19 2,4 1,-6 0,-1 1,5 1,0 0,-1 0,1-1,10 2,2 0,-30-4,1-1,1 1,-1-1,1 0,0 0,2 1,0-1,3-1,8-1,3 0,1-1,9 2,1 0,4-2,-14-2,4-1,0-1,1 1,1 1,0 1,0 0,1-1,5-2,0-1,0-1,-1 2,-6 0,-1 1,-1 0,-3-1,15 0,-2-1,-2 0,-1 0,-2 0,-3 0,-15 2,-3-1,1 1,6 0,1 0,0 0,1-1,-1 1,1-1,1 0,1 1,-2 0,-7 0,-1-1,0 1,5-1,0 0,-3 1,21 0,-2 0,-28 1,0-1,0 1,28-1,-1 0,3 1,-1 0,-9 0,1 1,-19 0,2 0,0 1,28 1,1-1,-25 0,1 0,0-1,-1 1,-1 0,0 0,27-1,-3 0,-19 0,-2 1,-1-1,-2 0,-10 1,0 0,15 0,2 1,0 1,2 2,8 0,1 0,-10 1,0 0,9 2,-1-1,-17-1,-2-1,-3 0,-3 0,-12-1,-3 0,22-2,4 1,-2-2,8 0,-3 2,-22-2,-24 0,-15 1,6 9,8 6,11 7,-13-7,-13-5,-13-8,-6 38,10 13,-1-2,3 4,5-1,2-1,-1 0,0-1,10 29,-14-26,-7-20,-5-10,0-3,0-4,0-5,-34-8,-24-6,-1 0,-6-2,1 0,-2 0,-21 1,-3 0,3 0,-2 0,22 0,-1 0,1 0,-24 0,1 0,-4 1,3 0,21-1,4 0,1 0,4 1,-33-1,21 0,12 0,-17-3,26-2,-5-2,-21-1,-6-1,16 1,-2-1,1 1,1 1,2 1,-3-1,-7 1,-1 0,1 1,-20-2,2 1,-5 1,2-1,11-1,4 0,10 2,3 0,10 0,0 1,-10 1,-3 0,-1 2,-3 0,-8 1,-1 0,-3 0,2 1,4 0,2 0,7 0,0 1,-14 1,-2 0,1 1,-2 0,19 0,-3-1,0 1,-2 0,-2 0,1 1,3-1,1 1,2-1,-20 3,3-1,1 0,4-1,19-2,1-1,-11-1,-1 0,3-1,-1 0,-9 0,-1-1,5 1,-1 0,-18-1,0 0,13 1,1 0,-6 0,2 0,11 1,4 0,14-1,2 0,-2 1,1 1,-39-2,41 2,-1-1,-1-1,-2 0,-4 0,0 0,7 0,1 0,-1 0,4 0,-22 0,5 0,11 1,2 1,9-2,-10 0,-5 0,-20 0,-12 0,2 0,16 0,1 0,9 0,-18 0,-4 0,9 0,18 0,18 0,10 0,-4 0,-8 0,-6 0,2 0,-4 0,3 0,-2 0,-2 0,4 0,10 0,5 0,16 0,6 0,-5 1,-3 0,-13 1,-2-1,5 0,10 0,10 2,4 15,4-2,-4 21,-5 9,-1 7,-3 34,10-10,0 13,5-15,-3-8,-3-6,-1-8,-1-7,5-13,3-14,1-10,29-13,9-3,43-6,-26 6,4 0,10-3,3 0,8 1,4 0,13 0,1 0,-14 2,1 2,-13 2,4 1,-2 1,25-1,1 0,-24 2,2-1,-1 1,-2 0,0 0,0 0,-2-1,0 0,-2 0,21 1,-2 0,8-2,0 1,-13 1,0 0,-19-1,3-1,0 1,-1 0,0 1,0 0,0-1,0 0,-2 1,23-1,-1 2,6-1,0 0,-5 0,1 0,-19 0,2 0,1 0,3-1,2 1,1 1,5-1,1 1,-1-1,-7 0,-1 0,4 0,16 1,3 0,1 0,-6 1,1-1,2 1,-11 0,2 0,2 0,-1 0,-1 0,1 1,0-1,1 0,1 0,2 0,-1 0,-2-1,-11 1,-2-1,-1-1,3 1,5-1,2-1,0 0,-4 0,9-1,-4 0,0-1,5-1,0 0,-3 1,-14 0,-2 1,-3 0,14-1,-3 2,0 2,-3 1,-7 2,0 0,14-1,3 0,2 0,1-1,-1 0,-2-1,-9-1,-2 0,1 0,-2 0,-12 0,-1 0,5 0,-1 0,-6 0,-1 0,-3 0,-2 0,40 0,-4 0,-15 0,-5 0,-9 0,-13 0,-14 0,2 0,5 1,23-1,15 2,-1-1,-1 0,-38 0,-12-1,-23 5,0 8,5 10,1 5,-2 0,-6-6,-9-4,-3-2,-3 4,-1 3,1 7,1-1,3 2,1-6,1-2,3-4,-1-2,2 1,-2 1,1 2,-1 1,0 5,1 3,0 2,-1-5,2-7,-1-11,-38-16,-4-1,-41-6,-3 8,-4 8,-5 6,12 4,7 2,17-2,5-4,7-3,-3-3,7-1,-26 0,-24-5,22 1,-7 0,-1-1,-4 0,16 1,-4 0,3 2,-22-1,3 1,8 0,3 0,5 2,3-1,15 1,1-1,-8 1,1 0,1-1,0 0,6 0,-1 0,-10-1,-4 0,-4-1,-2-1,-8 1,-2 0,-2 1,3-1,8 2,3-1,10 0,1 1,-8 0,-2 0,2-2,-2 0,-17-1,-5-2,25 0,-1 0,-2-1,-6 0,-1-2,1 1,7 1,1 0,-1 0,-5 0,0 1,3 0,-10 2,3 2,-1-2,2 2,12 2,3 0,6 0,1-1,6 2,-1 0,-11-1,-2-1,-5 1,-3-1,-11 0,-2 0,5 0,0 0,6 0,4 0,17 1,2-1,-4 0,0 0,3 0,-2 0,-9 0,-3 0,-12-1,-2-1,-1 2,0 0,6-1,0 1,-1 0,0 0,8 0,-1 0,-12 0,-3 0,-8 0,-3 0,29-1,0 1,1-1,-19 1,3 0,2-1,6 1,-19 0,16 1,28-1,15 1,4 0,-2 0,-3 1,-10-2,-4 1,-10-1,5 0,-14 2,-1-1,-2 2,12-2,19 1,10 0,-5 4,-22 1,-28 3,31-5,-3 0,-1-1,0-1,2 1,2-1,-39 0,9 0,6-1,11-2,13 1,15-1,-5 0,1-2,-13 0,1-1,-2-1,1-1,-4-1,-8 1,3 2,10 2,19-1,21 2,59 21,-27-9,41 19,-43-15,-1 2,-2-3,-4 2,-2 0,-1 3,0 2,3 1,-3 3,1 1,-3 2,-3 1,-1-1,-2-4,-1-2,2-3,1 0,2 1,-1 1,2 0,-2-3,0-4,25-6,14-2,42-2,-30-2,5 1,15-1,3 0,3-1,-1 0,-5 1,-2-1,-10-1,-4 0,30 3,-9-1,2-1,12-1,-30-2,6 0,23 1,8-1,-9 1,6 0,-1 0,-7 0,-1 1,2 1,-11-1,3 0,-1 1,-5 0,0 1,-4 0,0 0,1-1,0-1,-2 1,23 1,-3-1,-10-2,0 0,14 0,3 0,1 0,5 0,-14 0,5 0,3 0,-17 0,3 0,1 0,2 0,10 0,3 0,0 0,-2 0,-10 0,-2 1,-1 0,2 0,2 0,2 1,-1 0,-5 1,5 1,-4 0,0 1,6 1,-1 0,0 1,-6-1,-1 1,0 0,2 0,-1 0,-1-1,-7 0,-1-1,1 1,8-1,0 0,-2 0,-9-2,-1 0,0 0,5 1,0-1,1 1,-4-1,1 0,-1 0,4 1,-1 0,0 0,-4 0,0 0,2-1,15 0,4 0,-2 0,-9 0,-1 0,0 0,7 0,0-1,-2 0,-12-1,-3 1,-1 0,19-1,-5 0,-18-1,-4 0,0 0,-3 0,38 0,-2 0,-2 0,-13 0,-12 0,-6-1,-16 1,-1-1,-2 0,-6-2,2-1,-6 1,1 1,-1 1,-4 0,-4 1,7 0,18 0,36 2,-28 0,3 1,8 2,2 0,6 1,0-1,-6 0,-3 0,-13-2,-5-1,11 1,-41-3,-17 1,-12 30,4 4,-7 40,7 1,2 6,1-9,0-16,0-15,1-13,0-10,2-8,-29-8,-2-4,-39-7,-18 3,27 1,-3-1,-10 4,-1 0,2 1,1 0,6 1,3 1,-32 4,12-1,3-2,-18-1,38-3,-3-1,-10 1,-1-1,-7 0,0 0,5 0,2-1,1 1,2 0,2 0,2-1,1 1,-1-1,-5 2,-2-1,-5 0,-2 1,-3 0,-1 1,-8 1,0 0,9 1,1 1,-2 1,0 1,4 1,1-1,-4 0,-2 0,-3-2,-2 0,24-1,-1-1,0 1,-3-1,0-1,0 1,-28 1,1 0,30 0,-1 0,4 0,-12 1,2 1,-4-1,3 0,9 0,2-1,5 0,1 0,8-1,-1 0,-4 0,-2 1,0-2,-2 1,-14-1,-3 1,-9-1,-3 0,-3 0,1 0,7 0,1 0,-5 0,-1 0,6 0,-1 0,-6 0,1 0,5 0,2 1,10-1,4 0,12 1,2-1,-4 0,0 0,-1 0,-3 0,-16 0,-5 0,-13 0,-4-1,27 0,-1 0,2 0,-24-1,3 1,-1-1,5 1,23 0,3 0,-1 1,0 0,7 0,2 0,-37 0,-5 0,-1 0,39 0,-3-2,-6-1,-2 0,-4-2,2-1,7 0,2 0,-4-1,2 0,11 1,1 0,-2 2,2 0,-34-3,24 5,21 1,8 1,0-1,-3 1,-4-1,2 0,5 0,-1 0,6 0,-1 1,4 0,3 0,3 0,3 0,4 0,-7 0,-1 3,-13-2,7 3,2-2,10 1,-2 1,1-1,-7 2,0-1,4-2,3 0,-4 1,7-1,-4 2,13 24,2-5,6 26,-2-9,-1 1,0-2,1-7,0-8,1-5,-1-8,18 8,30-7,39 13,-33-15,2-2,-2 3,0-1,0 1,-1-1,39 11,4-5,-48-7,1-1,4-2,2-2,10 2,3-1,7 0,3 0,12-3,0 0,-7 3,1-1,-17-2,3 0,-1-1,28 4,1 0,-23-1,2 0,0 0,-1 1,0-1,-2 1,-7 0,-2 0,1 0,6-1,1-1,-1 0,-5 0,-2 0,3-1,12 0,3 0,0-1,3 0,1 0,1 0,6 0,1 1,-3 0,-11-2,-2 1,0 0,2 0,0 0,-5 0,10-1,-4 0,1 0,-3 0,-11 0,-2 0,0-1,-1-1,-6 1,0-1,11-2,1 0,-2-1,2-1,17 2,3 0,-27 0,0 1,2 0,4 2,1 0,-1 0,-6 0,0 0,0 0,8 1,1 1,-1-1,-6 1,-1-1,2 1,8 0,3 1,0 0,-1-1,-1 0,1 0,-1 0,-1 0,-1 0,-9 0,-1-1,-1 0,2 0,1 0,-3-1,17 1,-2 0,0-1,-2 0,-11 1,-4 0,-5 0,-3 0,39 0,-33 1,3 0,8-1,3 1,18 0,3 1,-30-1,0 1,0-1,26 1,-5 0,-18 0,-4-1,-10 1,-4-1,20 0,-8 0,-7-2,-11 1,-2-1,-20 0,-2 1,-4-1,11 4,16 1,10 3,8 1,-6 1,-9-3,-15 0,-12-3,-7-1,1 0,0 1,10 4,31 9,1 2,10 1,25 4,7 0,-27-4,3-1,-3 0,22 4,-7-3,-29-6,-10-2,-18-2,-89-8,34 0,-38 1,62 0,-1 0,-32 4,-10-2,-28 6,9-2,5 0,-1 1,-7-1,2-4,10 2,23-5,16 1,3-1,-1 2,-2 10,4-2,7 7,-5-4,-6-6,-20 1,-33-7,13 0,-7 0,-17 1,-8 1,11-2,-6 1,0 0,-1-1,-1 0,-4 0,5 0,-5-1,-2 0,1 0,-1 0,-1 1,0 0,-1-1,-4 1,-1-1,-1 1,3-1,5 2,1 0,2 0,4 0,-6 1,5-1,0 1,3 1,1 1,2-1,9 1,3-1,-2 1,-9 0,-1-1,1 1,7-1,2 1,1-1,-26 1,6 0,22-2,4 0,4 0,2 0,-42-2,41 0,-3-1,-11-1,-5-1,-18-2,-4-1,30 0,-1 1,-2-2,-11 0,-2-1,3 0,-21-1,4 0,-1 0,3 1,13 0,3 0,6 3,2 0,6 0,1-1,-4 3,2 1,8-1,0 1,-5-1,0 1,6-1,2 2,1-1,1 0,-40 0,36 0,-2 0,-3-1,-5 0,-18 1,-6 0,23-1,-2 0,-2 0,-9 0,-1 0,1-1,9 0,1-1,1 1,-1-1,1 1,4-1,-5-2,4 0,7 2,2 0,-35-4,19 1,-5 0,-4 0,34 2,-2-1,-4 1,1 1,1 0,3 1,-42-3,2 3,6 1,-16 0,48 0,-2 1,1 0,0 0,-38-1,11 0,26 1,7-1,12 1,4 0,4 0,-5 0,-4 0,-4 0,-12 0,-2 0,4 0,7 0,21 0,4 0,5 0,-9 1,-10 0,0 0,-10-1,7 0,-6 1,0 1,5 3,11-3,9 1,7-3,-11 3,7-2,-12 2,9-2,0 1,-1-1,0-1,-2 0,-10 0,3-1,4 0,8 0,7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36:18.990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299 66,'58'0,"1"1,16-2,6-1,-8 0,4-1,2 1,4-1,2 1,3 0,-8-1,3 0,1 0,-4 1,15 0,-4 2,5-1,-8 0,3-1,1 1,-3 0,-13 1,-1 0,-1 0,2 0,4 0,2 1,-1-1,-1 1,15-1,-3 0,-1 0,-5 0,-1 1,-3-1,-12 0,-3 0,2-1,6 0,2 0,-1-1,-8-1,-1 1,2-1,8 0,2 0,-1 0,0 0,0 1,-1 0,0 0,0 1,-2 0,24 1,-1 0,3 0,-3 0,-16 0,-1 0,1 0,-2 0,-7 0,-2 0,-3 1,-3-1,-10 0,-1 0,7 1,2-1,-3 1,2 0,9-1,3 1,7 1,2 0,7-1,0 1,-4 0,1 0,-17 0,3 0,-1 1,-4-1,-1 0,3 0,8 1,2-1,1 0,-3 0,0-1,0 0,-4-1,0 0,-2 0,18-1,-3 0,0-1,-2 0,-18 0,-2 1,6-1,-1 0,-5 2,-2 0,-8 0,-1-1,2 1,0 0,41-1,-45 1,0 1,46 1,-1 1,-13 0,14-2,-10 0,-37 0,1 0,44 0,-1 4,-15-2,9 1,-8 0,2 1,-24-3,-23 0,-23-2,-4 0,8 22,-3 2,7 29,2 15,18 20,-8-35,6 0,6 1,3-3,2-4,-1-4,-9-10,-2-3,8 5,-26-20,-16-11,-44-8,11 3,-44-5,4 5,20-2,-6 1,-20-1,-3 0,1 0,-2 0,12 2,-3-1,1 1,-26 0,0 1,24 0,-1 1,0-1,-2 1,1-1,0 1,1 0,1 0,2 0,-19 0,2 0,-5 1,1 0,15 2,0 1,-18 1,-2 1,29-1,-1 0,-1 0,-9 0,-2-1,1 0,6 1,1 0,-4 0,-13 1,-5-2,2 1,8 0,0-1,0 0,-10 1,-2-1,2-1,6-1,1-1,1-1,3-1,1-1,2 0,9-1,0-1,-1 0,-10-1,-2-1,1 0,8 1,2 0,-2 1,-6 0,-2 0,1 0,5 1,1 2,1-1,1 0,2 1,0 0,-23 0,0 0,24 0,-1 0,0 0,-26 0,-1 0,23 0,-3 0,0 0,-3-1,0 0,0 0,0 0,0 0,3-1,8 1,2 0,1 0,-32-1,6 1,23 1,3 1,-1 0,1 1,10-2,0 1,3 0,0 0,-37-1,38 0,0 0,-44 0,41 1,-1-1,-43 1,3 0,21 0,-12 2,7-3,-18 3,45-2,-1-1,-2 1,0 0,6 0,0 0,-4 0,1 0,-32 0,-8 1,8-2,7 0,9 0,-1 0,6 1,-3 0,15 1,17-1,18 0,12 0,-25-3,5 2,-18-1,16 4,9-1,5 2,-5 1,3-2,-7 1,0-1,-5-1,-13 3,-17-2,-11 6,13-3,11 2,30-4,8-2,31 26,-12-11,20 28,-17-13,0 6,1 10,-6-5,-4 9,-3-4,-3 3,1 3,-1-5,0-5,0-12,0-13,23-12,26-6,-2 1,7-1,15-1,6 0,20 4,5 0,-29-2,1 0,2 1,4 1,2 1,0-1,1 1,0 0,-1-1,-4 1,-1-1,-1 0,-2-1,1-1,-3 1,23-1,-4-1,-10-1,-4-2,-6 1,-2-1,-7-2,-2 1,-1 1,1 0,0 1,0 0,2 2,2 0,5 0,1 0,2 1,1-1,4-1,1 0,4-1,0-1,0 0,0 1,-2-1,0 1,-6 1,-1 0,-7 1,-1 0,4 1,0 0,-6 1,1 0,6-1,0 0,-3 2,0-2,2-3,1-1,2 0,0-2,2-1,0-2,-7 2,-1 0,-6 1,-3 0,34 0,-15 2,1 4,0 2,13 4,-37-4,2 0,9 2,4 0,8-1,4-1,12 0,3 0,2-4,0 0,4-2,0 0,-7 1,-1 0,-6-1,-3 1,-6 1,-2 1,-6-2,0 0,2-2,-2 0,-15 0,-1-1,10-1,-1 0,23-3,10 2,-12 5,-4 3,3 2,1 1,3-2,3 0,6-3,-40 1,2-1,9 0,4 0,12 1,3 1,10 1,2 0,-30-2,1 1,0 0,29 3,-3 0,-9-4,-4-2,-8 2,-4-1,-14-2,-1-3,42-4,-13-4,1-2,-6 0,-7 2,-10 1,-16 5,-7 1,-7 3,-3 0,4 2,2 0,-2 1,-6 0,-10 0,-3 2,-9 19,3-6,-4 16,7-11,8 3,6 4,-2 0,-4-2,-5 1,-2 1,-3 10,0 6,-4 8,-1 2,-2 1,0 1,1 1,3 7,1-1,1-2,-1-18,-3-15,-2-15,-32-10,0-3,-35-4,2 3,-6 0,-3 2,5 2,3 0,2 1,-6-2,-10 0,-17 3,46-2,-1 2,-3-1,-1 2,2 0,0 0,-2 0,-1 0,3-1,0 0,-1-1,-1-1,-9-1,2-1,11-1,0-1,-15 0,0 0,13-1,0 1,-6-3,-2 0,-3 0,-1 0,2 0,-1 0,-4-3,1 1,1 4,-2 0,-5-2,-3-1,-7 1,-2-1,-11 1,-2-1,-1-2,0 1,1 2,2 1,13 1,4 0,6 2,4 0,12 1,4 1,-36 2,10 3,0 5,-11 1,39-5,0 0,0-1,1-1,-2 1,0-1,-46 4,46-5,-2-1,-10 1,-2 0,1 0,-2 0,-14-2,-2 0,-9 0,0 0,2-2,0-1,-5 1,-1-1,1 1,0 0,11 0,1 0,-9 0,0 0,9 0,0 0,4 1,3 0,10 0,2 0,-2 0,2 1,11 0,1-1,-5-1,-1 1,-1 0,-1-1,0 0,1 0,5 1,0 0,-2 0,1 0,-39 5,44-4,-1 1,1-1,1 0,-2 0,0-1,2-1,-3 1,-16-2,-5-1,-10-2,-4-1,17 2,-2-1,-1 0,3 0,-1 0,3 1,-25-2,6 2,22 3,4-1,8 1,3 0,-35 0,-5 0,15 0,13 0,16 0,5 0,5 0,-5 0,0 0,2 0,9 0,9 0,11-1,-6 1,3-1,-8 1,1-1,-12 1,-6 0,-14-1,2 0,5 0,15 0,13 3,13 14,2 9,-2 18,-6 6,0 6,0 9,5 3,3 0,2-11,1-7,0-14,0-4,1-8,0-5,-1-6,40-8,8-3,12 0,6 0,-4 2,5 1,9 1,9 1,-2 0,-15-1,-2-1,2 0,15 1,2 1,-1-1,-8-2,-1-1,-1 0,-5 0,-2-1,0 0,33 1,-4-1,-18 0,-5 0,-20-1,-5 1,22-1,-3 1,4-1,26 0,-36 0,5 1,15-1,3 0,-2 1,2-1,-13 0,4 0,-2 0,-6 1,-1-1,2 1,8 0,2 0,0 0,-5 0,1 0,-2 0,-2 0,-1 1,-2-1,20 1,0-1,9 0,0 1,-6-1,0-1,-20 0,2 0,-1 0,-2 0,0-1,0 1,0-1,-1 0,-2 0,16-1,-2 1,3 0,-1 0,-12 1,0 0,11 3,3 0,6 0,0 1,-6 1,1 0,-17-1,1 1,0 0,24 0,1 0,-24-1,1 0,0 0,-2-1,0 0,-1-1,32 1,-2-1,-14 0,-1 0,8-1,0-1,-11 1,0 0,14 1,1 1,1-1,-1 1,2 1,-3 0,-14-1,-2 0,3 0,-3 0,-13-2,-1 1,2 0,-1-1,-4 0,-3-2,39 0,-23-1,-5 1,-9 0,10 1,5 0,7 0,-13 0,5 0,-18 0,3-1,-5 1,1-1,-10 1,3 0,-12 0,-7 0,-12 0,-8 0,15 0,-5 1,14 0,-11 2,-3 0,4-1,7 1,4 0,5 0,-4-1,-5-1,-1 0,1-1,6 0,-3 1,-4-1,-13 1,-3 1,0 2,6 6,0 0,-1 1,-6-3,0 3,-3 1,-2 3,-5 4,-4 4,0 8,-1 5,2 4,1 4,0 4,0 2,1 1,-1-6,1-3,-1-10,0-9,-1-11,-20-1,-15-8,-31 6,-23-3,-2 1,42-2,1 1,-40 5,-9 3,9-1,-4 0,9-4,0-4,-7 0,-3-2,5 2,2 2,4 3,0 3,-11 1,44-7,-1 0,-4 1,-3-1,-7-1,-3-2,-8-1,-3-1,-7-3,-1-2,-1 0,0 1,2-2,1 0,6 2,1 1,-2-1,0 0,-2 0,-1 0,-5-1,-1 0,2 2,1-1,3 0,1 1,9 2,1 1,-2 0,3 0,12 0,0 0,-3-1,1 0,10 0,0 0,-47-1,1-1,3 1,-1-3,-4 3,49-1,-1 1,-6-1,-2 1,-4-1,-2 0,-11-4,-2 0,-8 1,-2 0,-8-5,-3 0,32 4,-2 0,1 0,-31-1,1 0,9 2,3 0,11 3,5 0,12 3,3 0,-45 1,11 2,-5-1,40-3,-1 1,-10-1,-3 0,-7 0,-1 0,-6 0,-1 1,9 1,0-1,1 2,2 0,7 1,1 0,1-1,1 1,2-1,2 0,4 0,1 1,-44 2,12 1,4 0,13-3,-3 6,-2-1,-11-1,-16-1,45-6,-2-2,-3 0,-2 0,-4 1,1-1,4 0,1 0,-4 1,0-1,3 2,0-1,0 0,0 1,6 0,2 1,-43 1,13 4,3-1,12-1,17-1,11-2,7-2,-5 0,-9-1,4 0,3 0,12 0,5 0,1-1,-1 0,2-1,0 2,4 0,-6 0,-6 0,-8 1,-3 0,1 1,5 0,9 2,10-3,15 30,6-4,9 30,-5-7,-2 12,-3 8,1 5,1-6,-3-12,-2-12,0-12,-1-8,1-6,-1-6,12-3,5-6,18-3,20-3,21 1,-26 1,4 0,9 3,2 0,3-1,2 0,7 1,2 1,-2-2,0 0,9 0,0-1,-10 1,-1 0,13-1,0-1,-11 1,-1 0,8-1,0 1,-3-1,-1 1,-1 0,-2-1,-11 1,0 0,3 0,-1 0,-10-1,0 0,5 1,2-1,0 1,0-2,1 1,-1 0,-8 0,0 0,4 0,0 0,-10 0,0 0,6 1,0 0,0-1,-1 0,1 1,0 0,-4 0,1 0,6 0,1 1,-3 0,0-1,7 0,3 0,0-1,0 1,2-1,-2 0,-6 0,-1 0,4-1,-1 1,-8-1,-1 1,5 0,0-1,-4 1,-1 0,-6 0,-1 0,3 0,1 0,43 0,-42 0,1 0,-3 0,-1 0,1 0,-1 0,36 0,10 1,-3-1,-42 1,1-1,2 0,0 0,-2 1,-1 1,44 0,-44 0,1-1,-1 2,0-1,8-1,1 0,1 1,0-1,1 0,-2-1,-8 0,-1 0,3 0,-1 0,31 0,-1 0,-10 0,-3 0,-5 0,14 0,-15 0,-3 0,-24-1,-14 1,-10-1,1 1,1-1,-1 0,-1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37:14.83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267 14,'84'-4,"11"2,3 0,-36 1,3 1,9-1,1 1,2 1,0 0,5 0,-1 1,-4-1,0 0,-2 0,-1 0,-2-1,0-1,1 1,0-1,-2 1,0-1,2-1,-1 0,-2 1,-1 0,-2-1,-1 1,-1 2,-1 0,-1 0,0 1,-2-1,0 2,-2 0,1 0,7-1,0 1,-6 0,2 2,8-2,2 1,-6 1,0-1,7 0,0 0,4 2,1 1,2-3,2 0,3 2,0-1,-1 0,0-2,1-1,0-1,-3 1,1 0,4-3,0 0,-5 1,0 0,3 0,-1 0,-11 0,-2 1,-1 0,-2 0,-5-2,-2 1,-1 0,1-1,0 1,0-2,-5 0,1-1,1 1,-1 0,-3-2,1-1,5 2,3 1,13-1,1-1,-6 2,0 1,14-1,0 0,-18 2,-1 0,4 0,0 0,-4 2,1 1,6-1,2 0,1 3,2 0,7-3,0 0,-1 1,-2-1,0-5,-1 0,-7 0,-2 0,-4-2,0 1,-2 0,0 2,1 0,0 1,3 0,1 1,3 0,0 0,2 1,1-1,4 1,1 0,-5-2,0-1,-2-1,-1 0,-7-2,-1 0,4-1,1 0,-5 3,0 0,6 0,-1 1,-11 0,-3 2,-4-1,-4 0,22 0,-13-1,-17 2,-5-1,-9 1,-10-1,-8 0,11 2,-7 0,17 3,-11 1,4 1,2 3,7 1,5 3,-4-1,-8-3,-12-2,-5 9,-5-2,0 9,-2-3,-2-1,1 1,-1 3,0 4,1 9,2 8,1 2,3 0,-2-5,0-5,-4-10,0-5,-2-10,-23-12,-5 0,-29-7,3 7,-15 3,-2 4,-2 3,2 1,12 3,10-3,6 1,7-1,-2-3,-14-3,-13-1,-30-4,44 0,-1 1,-8 0,-1-1,-2 1,0 0,-2 1,1 0,-2 1,1 0,3 1,1-1,1 1,1-2,0-1,0-1,1-1,0 0,-2-3,0 0,2 3,0-1,2-2,-1 1,-6 0,0 0,5 0,0 0,-2-2,0 1,5 0,1 1,3 1,1-1,-47 0,7 1,8 2,10 1,6 0,4 1,-1 0,-10 2,-7-1,-9 2,40-2,-2 0,-3 0,-1 1,-4 0,-1-1,-1 1,1-1,-1 0,0 0,0 0,0-1,-2 0,0 0,-4-2,-1 0,-10-2,0-2,5 2,2-1,1-2,3 1,12 3,2 0,-43 0,45 4,-1 0,-1 0,-2 0,-6 2,-1 0,-2 1,-2-1,-7 0,-1 0,0 1,-1 0,1 0,-1-1,5-1,0 0,5 0,0 0,-1-2,0-1,2 0,1 0,-1 0,0 0,5 0,1 1,3-1,2 1,-44 1,12-1,1-3,-1-4,-11-3,44 4,0-1,-42 0,9-1,19 6,0-3,1 1,-5-3,-2-3,-7 0,-12-5,0 1,-1-3,13 5,9-1,8 5,10-1,8 3,14 0,4 1,3-1,-8-1,0 2,-3-1,-4 1,-9 1,-11-1,-4 1,1 1,9 1,10-1,9 2,7-1,-3 1,-4 0,-5-1,-2 1,0 0,-2 1,-3 0,-13-1,-5 1,-8 0,6 0,7 0,10 0,10 0,8 0,5 0,1 1,-11-1,-5 1,-2 1,6 1,8 2,5 0,-1 1,6-1,6 0,19 17,-3-14,11 19,-9-10,1 11,-1 10,-6 17,-8 6,-6 16,-5 0,-3 3,0-1,2 0,6-2,8-10,4-15,3-21,1-17,14-58,-8 29,13-38,-11 43,2 2,5-1,-3 3,6 0,-2 3,13 0,28 2,-6 1,7 1,13-1,4-1,7 1,-1 0,-11-1,-3-1,-14 0,-3 0,27 0,-13 2,-11-1,-8 0,-4 0,18 0,23 0,-21 0,6-1,8 3,1 1,6-1,-1 1,-7 1,-4 1,-8 0,-3-1,-6-1,-1-1,44 2,-5-1,-7-1,-2-1,7 0,6 0,-40 0,0 0,0-1,0 1,1 0,0 1,42-3,-6 2,-11-3,-4 0,-8 0,4-1,-3 2,19-1,8 2,-41 0,2 0,2 0,1 0,9 0,1 0,4 1,1-1,1 0,1 1,-1 0,-2 1,-7-1,-1 0,-1 1,-1-1,0 1,-1-1,2 0,0-1,0 1,0-1,-1 0,1-1,-3 1,-1 0,-7-2,-2 1,46-1,-15-3,-3 0,1-1,-2 1,0 0,3 2,1-2,-35 2,1 1,40-2,8 3,-5 2,-44 1,1 0,7-1,2 0,2 1,1 0,1-1,-1-1,-7 2,0-1,-5 0,-1-1,36 2,-6-4,0-1,-2-2,3-3,-2 3,4-2,-1 0,1 4,-2-2,-1 2,3 2,3-1,-1 2,-6-1,1 2,-10-1,7 2,3-2,9 0,10 0,-49-1,1 1,9 0,0 0,0 0,-1 1,6 1,-1-1,-3 1,-1-1,-7 2,-2-1,30-1,-1 0,-16-1,14 0,1 0,-3 0,-12 0,-10 0,-16 0,-7 0,-8 0,-4-1,-7 1,10-1,-2 0,7 1,-3-1,-2 1,1-1,5 1,1 0,-2 1,-10-1,-7 12,-7 10,-1 11,-1 7,1 3,-1 2,1 5,2 2,-1 2,0-3,-3-9,1-10,-1-14,-1-7,1 7,0-2,1 3,-23-11,-3-7,-31-6,-5 0,-14-1,-8 0,-6 1,3 0,1 4,13-1,9 1,12 2,4 0,-4 2,-10-1,-10 0,-14-1,-7 0,-4-2,5 3,7 1,16 3,5 1,2-2,-5-1,-12-2,0 0,-2 0,0 3,3-1,-7 3,-4 0,-11 1,49-5,-1 1,-47 1,18-4,1 2,4-2,3 1,-14 0,11-2,-11 1,7 0,-1 1,11-1,-13-1,5 0,-14 0,10 1,3 1,13 1,-11 2,-8 0,33-2,-2-1,-10 0,0-1,8 0,0-1,-9 0,0 0,13 2,0 1,-4-1,0 1,0 1,-1 1,-6-2,0 0,0 0,-2-1,-24-2,-5-2,27 1,0-1,-3 0,-9 1,-2 0,0-1,2 1,0-1,1 1,7 1,1 0,3 0,-19 2,1 0,-12-1,-1 0,3 1,-2 1,21-2,-1-1,0 0,3 1,1-1,2 1,-23-1,6 0,20 0,6 0,-29 0,37 0,4 0,8 0,-1 0,6 0,2 0,6 1,2-1,-3 0,-1 0,-3 1,-16-1,-10 1,-18-1,-3 1,2 0,14 0,-4 0,0-1,-17 0,-13 0,47 0,1 0,-35 0,2 1,12 0,-9 0,-7 1,-9-1,7 0,-4-1,26 0,16 0,19 0,15 0,-2 0,-2-1,-9-2,-12-3,-4 0,-7-1,7 1,2 2,6 1,6 1,8 1,8 0,2 0,-1-1,-3 1,-2-1,-3 1,-5 0,-6 0,-6-1,-2 1,0-1,6 1,3-1,2 1,6-1,6 2,0 0,-1 0,-3 0,0 1,8 0,5 12,7 5,0 10,2 9,-9 4,-7 12,-2-1,5-3,5-8,7-9,3-3,1-8,1-4,1-1,0-3,2 5,-2-5,2 3,-1-1,4-3,24-2,56-6,-31-2,6-1,21 1,4 0,0 2,0 0,-6-1,-1 0,-8 2,-4 1,-13-3,-3 1,38 7,-10-2,0 1,2 1,-1-2,8-1,-40-4,0-2,7 0,0 0,5-1,0 1,1 1,0 0,-1-1,0 0,-2 2,0 1,-3-1,0 1,2 0,0 1,-2-1,0 0,3 1,0-1,3 0,0-1,1-1,0-1,1 1,2-2,6 0,0-1,-4 0,-1 1,5-1,0 0,-3 1,0 0,-2 0,0 1,0 0,0 1,-2-2,-1 1,-4 0,0 0,0 0,0 0,0 1,0 0,2 1,0-1,0 2,1-1,2 0,2 1,-1-1,0 1,2-1,-1 0,0-1,-1 0,-1-1,-2-1,-3 0,-1 0,-4-1,-1 0,-4 0,-1 0,38 0,0 0,-6-1,11-1,1-1,-42 2,1 0,3-1,1 0,-4 0,1 0,4 0,-1-2,-6 0,-2 0,47-1,-14-2,-6 5,-4-5,-2 2,3-1,2 1,0 1,5 0,-3 0,9 3,0-3,9 2,-1-4,-4 3,-5-2,-17 3,-7 0,-12-1,-7 0,3-1,5 2,18-2,2 2,11-2,-18 1,4 1,-14-2,-2 1,0 0,0 1,22 2,24 5,-36-1,3 1,7 0,2 1,-1 0,0 0,-1-2,-2 0,-7-2,-2 0,-6 2,-2 0,36-3,-16 4,-7-4,-12 1,-7 0,-17-1,-15 1,-2 0,-1 1,5 5,-2-2,-2 8,-5-1,0 7,-2 5,0 5,1 9,-1 7,2 1,-2 3,1-3,-4-8,0-4,-3-10,1-3,-1-2,0-3,1-3,-15 0,-5-7,-17 0,-4-5,-13-1,-5 0,-12 0,-2-1,3 0,3 2,4-1,-11 5,-7-1,29-2,-3 0,-2 1,0 0,-4 0,-1-1,-3 0,1 1,0-1,-1-1,-4 0,-3 1,-15-3,-2 1,15 2,-2-1,8-2,-4 0,4 0,-13 0,2 0,-9 0,2-1,10 1,3-1,7 1,1 1,3 2,-1-1,-3 0,0 1,-1 1,-1 1,-4-2,-1 1,1 0,-1 1,-3-1,0 0,0 0,1-1,2 2,1-1,-4-1,0-1,4 1,0-1,-5 0,0-2,5 0,0-2,2 0,2-2,8 0,2-1,4 0,1-1,-38-6,12 2,13 2,9 4,-3 1,13 2,-22-2,16 3,-16-1,0 2,-4 0,-5-1,-1 0,-8 1,5 1,-3 2,11 3,-2 0,-3 4,-10-4,36-1,-2 0,0-1,0 1,-3-1,0 1,3 0,0 0,0 1,0-1,1 0,0 0,-6-1,0 0,1-2,-1-1,-4-1,0 0,3-1,0 0,-2 1,3 1,-31-1,-2 0,37 0,-1-1,12 1,3-1,-8 0,-12-4,-15-1,0-2,3 3,13 1,7 2,2-1,-3 1,-8-2,-7 0,5-1,8 1,12 0,7 2,-1-1,0-2,-10 1,-14-4,-35-6,-1 1,46 6,2 1,-29 1,18 2,8 2,7-4,2 2,7 0,1-1,6 1,2 1,4 0,4 1,2-2,-1 2,-4-1,-11 1,-5-1,-4 0,1 0,3 1,3 0,8 0,11 0,-2 0,1 0,-18 0,-9-1,-11 1,-6-1,12 1,10 0,21 0,13 1,-13 9,11-1,-14 8,10 3,-8 5,-11 11,-14 5,-5 7,-3 4,8-2,8-3,14-10,12-10,7-9,4-9,24-4,-8-3,27 0,-14-2,-1 0,-4 0,-3 0,8 0,20 2,21 3,30-1,-44-1,3 0,5-1,1-1,6 1,1 1,-2-1,0 2,-5-1,-3 1,32 3,-31-2,-22-2,-6-1,-1-1,8 2,-2-1,25 2,11 0,-24-1,4 0,4 2,0 1,-3-2,-2-1,-2 2,-2 0,36 0,-3 1,2-1,6 1,-42-2,1-1,4-1,3 0,15 1,2 1,2 0,2 0,6-1,1 0,-10 2,0 0,6-1,0-1,-2 0,1 1,15 0,2 1,0-1,-1 0,0 0,-2 0,-15-1,-3-1,-3 0,-2-1,-13-1,0 0,5 1,1-1,2 1,0-2,2 1,-1 0,-8 0,0 0,3 0,-1 0,-9 0,0 0,5 0,1 0,0 0,-1 0,-2 0,-1 0,44 0,-47 0,1 0,41 0,-38 0,1-1,-2 1,0 0,0 0,0-1,39 1,-44 0,0 0,42 0,7 0,-8-1,1 0,-18 0,13 0,-18 1,9 0,-9 0,-3 0,-12 0,1-1,-7 1,10-1,7 1,1 0,-10 0,2 0,-6 0,13 0,13 0,10 1,0 3,-37-2,1 0,36 2,-2-1,-14-3,-22 1,-8-1,-11 0,-1 0,0 0,4-1,-3 1,1-1,-9 0,4 1,-4 0,2-1,-3 1,6-1,10 1,20 1,20 2,11 0,-4 1,-1-2,-12-1,3 0,-12-1,-5 0,-14 0,-7-1,-8 0,-6 0,-8 0,5-1,-1 1,11-1,-1 2,0 0,-3 0,-5 0,-7 0,1 1,3 0,2-1,7 0,6-1,4 1,9 1,1 1,-4 1,-6-1,-12-1,-11 0,0 0,3 1,5 1,-2-1,-8 0,-3 16,-6 2,0 12,-1-1,-1 1,1 4,-2 2,2 2,-2-3,2-6,-2-5,2-9,-2-5,-35-6,8-1,-37-2,4 1,-15 0,-12-2,-9 3,7-4,39 1,0 0,-2-2,-2 0,-7 1,-2 0,-7-1,-3 1,-6 0,-1 0,0 0,0-1,-1 2,1-1,4 0,2 0,3 2,0-1,3 0,-1-1,3 2,1-1,-1-1,1 0,1 0,1 0,0-1,0 0,0 0,0 1,4-2,0 1,-1 0,1 1,4-1,1 1,-45 0,0 0,48 0,-1-1,-4 0,-2 0,-3 1,-1-1,-3 1,-1 0,-1-1,1 1,7 0,1-1,2 1,2 0,-30 3,0 1,-2 1,-8-2,-4-2,47-1,1-1,-48 1,8-1,0 2,-4-2,43 0,-2 0,-4-1,0 0,-2 0,0 0,0 0,-1 0,2 1,-1 0,0 0,-1 0,0 1,0-1,-2-1,-1 0,2 0,-1-1,-1 0,1-1,0 1,1-1,-3 2,0-1,-4-2,-1-1,-4 3,1-1,3-2,2 1,3 1,2 1,10-1,3 1,-45-1,5-3,-4 2,43-1,0 0,-2 0,0 0,-46-6,15 5,16 3,10 3,-3-1,-6 1,-12 1,-9 0,-11-6,2 4,6-3,14 4,5 0,0 0,-5 0,-3 0,7-1,7 1,12-2,3 1,2-1,-4 0,-5-1,-3 0,-1 1,5 1,8 0,5 0,3 2,-7-1,-7 1,1-1,0 0,10 0,4 0,-2 1,1 0,1 2,1-1,7 1,7-1,5 3,4-3,-7 3,-3-3,-6 1,-3-1,7 1,6-2,6 1,1-1,0 2,-8 2,5-1,-10 1,1 0,1 1,4 1,6 1,5-1,6 16,3-5,3 11,-3-5,-1 2,-2 4,3 2,3-2,1-5,4-5,-1-4,0-5,-1 6,-1-5,0 7,-1-2,-2-3,-2 4,1-4,17-3,3-4,21-6,14 0,22 2,-20 0,5 0,13 2,5 0,17 0,1 1,-17 0,-2 0,10 0,-4 0,-29-2,-2 0,9 1,0-1,-7-2,1-1,4 3,1-1,0-1,1 0,0 2,2-1,9-1,1-1,1 0,1-1,4 1,-1-1,-7 0,-3 1,-12 0,-2 0,39 2,-12-2,2 0,-1 2,-1-3,2 3,10-1,-43-1,1 1,9-1,2 1,2 0,1-1,1 0,0 0,-3 0,-2 0,-3-1,-3 0,34 1,-40-1,-1-1,34 1,-31-2,2 1,-1-1,1 1,4-1,1 0,1 0,1 1,0 0,0 1,1 0,0 0,0 0,0 1,0-1,-1 0,2-1,-1 1,1-1,0 0,4-2,1 0,0 1,0 1,5-2,-2 1,-5 1,-2 1,-1-2,-2 1,-10-1,-1 1,41-5,-10 1,-2-1,1 1,11-5,0 3,-36 1,0 0,33 0,-32 1,0 0,23 1,16-2,-15 4,3 1,-3 1,2-1,1 1,2-1,1 0,-36 0,3 1,0 0,1 1,13 0,3 1,6 2,1-1,2 0,-1 0,-1 0,-3-1,-8-1,-4-1,36 0,-18 0,-15 1,-6 1,8 2,2 1,11 0,-1-3,-14 0,12-1,-18 0,16 1,-6 1,-5-1,-2 0,-8 0,2-1,4 1,-2-2,-8 0,-12 0,-12 1,-3 0,8 1,14 4,13 2,2 2,-9-3,-22-2,-14-3,-9 20,-6-5,2 19,-3-13,-1 0,-1-2,-2-1,-1 1,1-1,1 1,3-3,-1-3,0 0,0 5,-1-4,0 1,-11-4,1-6,-10 4,-4-6,-13-2,-19-1,-29-2,-13 1,46 0,-1 1,1 0,0 2,-43 4,47-3,0 1,0-2,-2 0,-13 0,-2-1,5-1,-1 0,-21-1,0 0,17 0,1-1,-9 2,1 0,9 1,2 1,-3-1,1 1,-1 1,1 0,-1-2,-1 1,2 0,0-1,0 2,0-1,2-1,0 0,1 2,0 0,1-3,1 1,-2 1,0-1,-1-1,0-1,-6 0,-1 0,-6-2,-1 1,-2-2,0 1,-3-1,-1 0,4 0,0 1,4-2,2 1,2 1,1-1,5 0,-1-2,-1 1,0-1,-3-2,-2 0,-15-1,0-1,15 1,-2-1,-23-1,-2 0,22 1,0 1,-13 1,-1-1,13 1,2 1,4 1,2 0,5 1,1 0,0-2,0 1,-3 2,-1-1,-3-3,0 1,0 2,0 1,0-2,1 1,5 0,2 1,7 1,1 0,-41-2,12 3,2 0,-2-1,-2-1,-2 0,5 1,-2 2,-4 2,-9-4,43 1,-2 1,-10-2,-1 0,10 1,-1-1,-12 1,1 0,16 0,3 1,-3 0,1 1,-30 3,17 3,3 2,-4 0,-9 1,-9-1,-8 0,-6-1,2 1,1 0,11 0,-2 0,4-4,0 0,2-4,1 2,11-3,6 0,13 0,4-1,3 0,-5-1,10 0,-2 1,18-1,1 0,9 1,-5-2,-5 0,-9 1,-8-2,7 2,3-2,9 1,5 2,-1-1,0 1,0 0,-1 2,-3 0,4 3,-4 0,6 1,3 0,-3 4,3 3,-1 0,44 7,-9-9,41 3,-20-6,12-1,10 4,16 2,-30-5,4 0,10 0,2 0,6 2,2 0,7 1,0-1,-13 0,-2-1,-6 0,-4 0,25 3,-14-1,-11-1,-5-4,-6 0,-3-1,20 2,25 0,-33 0,2-1,1-2,-1 0,-4 2,-3-2,25 0,-20-2,-15-2,-14 0,0 0,-2 0,10-1,15 0,12 0,7 0,-12 1,-16-2,-17 2,-4-2,-1 1,8 0,4 0,4 1,1 0,2-2,9 1,13-1,0 2,2-1,-6 1,-4-1,3 1,-6 0,-3 1,-5-1,8 3,7-1,7 4,-5-2,-16 1,-18-4,-15-1,-6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40:13.3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 0,'97'2,"-43"0,1 0,2 0,0 0,5 1,0 0,4 0,-2-1,-9 0,-2 1,45 0,-26 0,-13-2,-17 0,-11-1,-3 0,0 1,7-1,9 2,11-2,10 2,7-3,-3 0,-5-2,-5 0,-11 1,-9 1,-10 1,-9 0,-7 0,19 4,-2 0,31 6,-15-4,-1 1,-22-4,-12 0,-20 21,-2-1,-12 23,5-2,-1 10,4-10,5-5,6-21,2-7,-21-9,-13-1,-46-2,-16 1,41 0,-2-1,0 1,0 0,7-1,1 1,-44 0,26-1,12 1,13-1,4 1,-5-1,2 1,-5-1,6 1,-2 0,4 0,-1-1,8 1,4-1,7 2,4 0,2-1,-1 1,3-1,-7-1,-1 0,0 0,-1-1,4 1,3 0,-4 1,2 0,-6 0,-1 1,2 0,2 0,7 0,-1-1,0 0,-4 0,0 1,5 0,-2 0,2 1,-3 0,0 1,-1-1,2 0,0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40:18.5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0,'53'1,"1"-1,2 1,2 0,9 0,1 1,2-1,1 1,4-1,-1 1,-8-1,-3 1,-9-1,-4 1,24 0,-23 0,-17 0,-11-2,-7 0,-3 0,15 0,-1 0,16 1,-5 1,6 0,10 2,2-1,-2 1,-17-2,-18 12,-14 5,-7 18,0 9,2 6,5 5,-1-7,2-10,-4-13,-1-8,1-1,0 1,1 5,-1-1,1 2,0-2,0-2,0-5,-29-14,-19-6,-34-12,-18 5,43 6,0 1,1 3,-1 0,3-1,2 2,-27 1,18 2,20 1,7-2,9 1,3-3,-2 2,-6 0,-13-1,-12 0,-7 0,-9-1,3-1,6 1,12-1,15 2,8-1,2 2,3 0,0 0,6-1,-4 1,3-2,-7 0,2 0,2 0,3 0,-7 2,11-2,5 31,6-13,9 29,-5-15,0 3,-2 1,1-5,-3-6,0-6,0-5,-1 4,0-4,0 5,-1-5,0 3,0-3,-1 3,0 3,1-2,0 6,1-2,0 2,1 3,0-4,0-5,13-9,10-6,24-3,14-3,12 3,4 2,-1 2,0 2,-3 1,-2-1,-3 0,-10-2,-8 0,-10-3,-10 0,4 0,-5 0,9 0,-1-1,7 0,1 0,9 0,2 0,-2 0,-4 0,-8 0,-7 0,-7 0,-8-1,-3 1,0 0,6 0,4 0,1 2,-5-1,-8 1,3 0,-4 0,14 2,-7-1,3 1,-1-1,-7-2,-3 1,-20 24,-5 2,-9 25,5-6,5-3,4-11,3-5,1-10,2-4,-1 6,2-8,0 8,1-1,-1-8,-30 2,3-10,-41-5,-2-3,-23 0,-1-2,6 5,21 0,18 1,13 1,8 0,4 0,1 0,-5 0,0 0,-2 1,0-1,3 1,-5 0,6 1,-8-1,8 1,-1-2,8 2,6-2,-10 1,-1-1,-11 0,1 1,2-1,-2 1,-1 0,-2-1,4-1,7 1,4 0,5-2,0 1,1 0,-1 0,0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40:26.1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1,'52'1,"-1"1,7 0,1 0,6-1,1 0,4 0,1 0,0-1,-1 1,-3-1,-1 0,-3 1,-1-1,-3 0,-1-1,1 1,0 1,-2-1,-1 1,2 1,1 0,-6 0,0 0,-1 0,-1 1,47 0,-7 3,-40-4,-1 1,46 2,-44-3,1 1,-1-1,0 0,0 1,0 0,47 2,-9-2,-6 1,-3-4,-2 2,-5-2,-10 0,-9-1,-8 1,-4-1,2 1,2 1,7-1,6 1,5-1,-3-1,-2 1,-13-1,-10 0,-4 1,3 1,12 2,16 2,12 1,4-2,6-1,-3 1,2-2,-5-1,-2 0,-7-2,3 2,-8-1,-1 1,-5-1,-6 1,5-1,-9 1,22-3,-8-2,8 0,-10 0,-11 1,-4 0,3 0,7 0,7 0,0 2,-4 0,-11 1,-4 0,-2 0,1 0,-1 0,-1 0,-8 0,-9 0,-11-1,-9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40:43.6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 0,'85'9,"-8"-1,-16-3,3-1,9 0,8 2,6 0,4 2,-39-5,1 0,-2 0,1-1,3 0,0 0,35 0,-19-1,-23-2,-21 1,-12 0,6 1,0 0,15 4,4 0,0 1,1 0,-6-1,-9-1,-9-3,-3 2,-1-1,6 1,2 2,5 1,5 2,3-1,-8 0,-9 5,-11 5,-6 12,1 7,-1 8,0 8,0 5,-1 2,1-10,-1-14,1-14,0-9,-31-14,-13-2,-54-8,42 7,-4 2,-8 0,-2 1,-1 1,0 1,5 2,2 1,0-1,4 1,-26 6,13-4,31 0,8-3,6-1,1-1,-2 0,-3-2,-4 1,1-1,0 1,-1 2,0-1,3 2,5 0,5-1,-3 2,-4-1,-1 2,-1 2,6 1,4-1,7-1,3-2,-6-2,1 0,-7 0,9 0,11 18,7 6,11 25,-2 6,0 15,-6-4,-2 0,-6-16,1-9,-2-9,1-9,0-7,33-6,5-5,40-2,2 1,20 2,-46-3,1 1,4 1,-1 1,-3-1,-2 0,41 6,-20-5,-14 0,-19-4,-12-2,-9 0,-6-1,11-1,7 1,16 0,11 1,9 1,13 1,5 0,-12-1,-25 0,-16 0,-9 1,8 2,9 0,13 5,6-2,11 2,-9-4,-14-2,-22-3,-15 0,-40 34,14-7,-25 32,25-21,5-4,4-12,4-10,-27-11,-37-7,-26 1,32 1,-2 0,5 3,1 0,-4 1,1-1,3 0,2 0,-36 2,26-1,26-1,17 0,9 0,-4 0,-1 1,-11 1,-7 0,-2 0,-2-2,8 1,5 0,10 0,3 2,-4 0,0 2,-10 1,-5-1,-3 0,-2 0,4-2,2 1,3-2,1 0,7 0,3-1,5-1,0 0,-10 0,-4 0,-7 0,4 0,3 0,9 0,4 0,-2-1,6-5,-6-2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0:40:50.7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7,'63'-4,"7"2,-4 6,12 1,8 2,7 1,-44-4,2-1,48 3,-47-2,-1-1,42 0,-41-2,-1 0,48-3,1 1,-13-1,-18 1,-16 0,-15 1,-12 0,-11 0,5 1,5 0,18 0,9 1,4-1,-5 0,-20-1,-14 4,-18 14,-4 11,-2 19,2 3,2 7,2-1,0 0,0 0,1-10,0-7,0-14,1-9,-40-18,-8 1,-31-9,-2 6,-4 1,-12-2,2 2,7 1,26 2,10 0,11 0,3-1,0-1,1 1,-2-2,-4 1,-3-1,-1 1,3 0,2 1,1 0,-1 0,3 0,3 0,4 0,0 0,2 0,-1 0,1 0,4-1,2 0,8 1,1-2,-7 1,0-1,-11 1,5-1,0 2,0-1,4 1,8 0,10 33,8-2,4 27,2-7,-3-7,-1-3,-4-8,-3-11,0-3,0-6,18 0,7-7,46 0,14-4,-27 1,2-1,-2-1,1 1,1 1,0 0,-4-1,-1-1,1 2,1 1,41 1,-3-1,-10-2,-11-1,-6-2,-7 1,-9-1,-4 1,-8 0,-9 0,-9 0,-5 0,-1 0,7 0,5 0,3 0,-5 1,-6-1,-4 2,1-1,3 1,0 1,6 1,-6-1,0 1,-8 10,-5 5,-3 16,2 5,0 7,-1-2,-1-1,0-8,-2-4,1-2,-1 3,0 7,1 2,0-2,-1-9,1-13,-27-18,5-1,-22-4,3 4,1 2,-17 0,-1 1,-11 1,-2-1,2 2,8-3,7 2,4-1,-9 0,-7-3,-15-2,-5 0,1-1,11 2,16 2,14 0,8-1,5 0,7 0,7 1,2-1,-3 0,1-1,-4 0,3 1,2 0,-8 0,3-2,-11 1,6-2,2 4,6-1,4 1,-4 0,0 0,-3 1,-5-1,2 0,-2 0,8-1,6 4,2 17,2 5,-2 26,5-10,0-1,2-14,2-11,-1-4,3 9,0-9,18 10,5-11,8-1,-1-2,-7-4,5 0,3 1,8-1,0-1,2 1,-1-1,11 2,7 1,17 1,5 0,2-2,-12 0,-12-1,-14-1,-16 0,-9 0,-7 0,-1-2,5 1,-1 0,5 0,-3 1,-1 0,-1-1,-3 0,6 1,4 0,8 1,1-2,0 2,-6-2,-5 1,-8-1,2 0,5 0,6 1,2-1,-10 0,-8-1,-8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2:55:16.7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0,'52'0,"-1"0,-10 0,6 0,-1 0,1 1,-6 0,-2 1,-3-1,1 0,0-1,7 1,-6-1,1-1,-9 1,-5-1,-4 1,-2 1,-1-1,5 1,4 0,4-1,1 1,-1-1,-2 1,-4-1,-5 0,-1-1,-4 0,2 1,0-1,-3 1,9 0,-8 0,9 0,-5 0,3 0,-3 0,-3 0,-2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2:55:18.6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0,'94'13,"1"-2,-4-3,-1-2,0-3,-11-2,-12-1,-9-2,-11 2,-11-2,-8 1,-6 0,-2 0,3 0,6 0,7 0,5 0,0 0,-4 1,-8 0,-9 0,-9 0,5 0,1 0,11 0,6 0,0 0,5 0,-2 0,-2 0,-4 0,-8 0,-7 0,8-4,-16 3,10-4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25:14.2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0,'49'9,"1"-2,-9-4,0-2,3 1,-5-1,-1 0,-2 1,-4-1,-3 0,-2-1,1 0,-1-2,1 1,-5-1,1 2,0-1,3 1,3-1,2 1,3 0,3 0,0 0,3 0,-4 0,-1 0,-3 0,-2 1,-4 0,2-1,-1 3,4-2,0 1,4 0,2-1,3 0,0-1,-1 0,-1 0,0 0,-4 0,-1 0,-7 0,-2 0,-4 0,-3 0,-2 0,-1 0,1 0,5 0,-2 1,4 1,1-1,7 2,6 0,10-1,1 2,3-1,-10-1,-11 2,-16-3,-7 11,-8 6,2 0,-4 2,2-7,-2-1,1 9,-1-8,0 8,2-5,-1 0,1 2,1-2,1-1,-1 2,1-1,-3-2,-11 0,1-6,-10-4,1-4,0 0,-3-1,4 0,2 0,3 0,-4 1,5 0,-9 0,2 1,-5-1,-2 2,-3-1,0 0,0 0,2 0,3 0,0-1,-1 1,2-1,-1 0,2 0,-1 1,0-1,-1-1,1 1,0-1,2 1,-1-2,4 2,0-1,-1 1,2 0,-1 0,0 1,4 0,-1 0,1 1,1-1,-1 0,-4 0,4-1,-5 2,4-2,0 1,-3 0,2 0,-2 0,0-1,0 0,1 0,-1 1,0-1,-2 0,-1-1,1 1,2-1,2 1,0 1,2-1,-1 2,0-2,0 1,1-1,1 1,-2-1,4 0,-9 0,6 1,-5-1,5 0,0 1,0-1,1 1,-2 0,2 0,-1 0,1-1,0 2,-8-2,8 1,-5 0,7-1,-6 0,6 0,-5 0,5 1,-1-1,-5 2,4-1,-1 0,-2 0,4-1,-5 0,5 0,-1 0,0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2:55:22.2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43,'58'1,"1"0,-9 0,10-1,2 0,4 0,-7-2,-9 0,-12 0,-8-1,-7 2,-4 1,-7 0,5 0,-3 0,7 0,-4 0,6 0,2 0,14 1,15 0,12 0,6 1,-7-2,-8 0,-10 0,-9 0,-11-1,-7 0,-7 0,5 0,-5-1,9 1,-2-1,4 0,0 2,-1-2,2 2,1-1,4 0,1 1,0-1,-3 1,-6 0,-8 0,2 0,8 0,7-1,27 2,4-3,20 2,-1-1,0 0,-17 0,-6 0,-13 0,-3 0,0 0,1 1,2 0,4 0,4 0,2 0,1-2,-1 2,7-3,-4 3,10-2,-10 2,1-1,-5 1,-6 0,-4-1,-2 1,3-1,9-1,10 2,8-3,4 3,-6 0,-5 1,-9 1,-4 1,-2-2,-2 1,3-2,-1 1,4-1,-4 0,2 0,-4 0,9 0,-16 0,4 0,-17 0,-4 0,3 1,2-1,7 1,2-1,2-1,-4 1,-6-1,-8 0,-6 1,-2-1,0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2:55:49.95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0,'50'0,"0"1,-12-1,6 1,16-1,-14 0,12 1,-18-1,1 1,-1 0,-2-1,-2 0,14-1,-11 1,13-1,-15 0,1 0,-3 0,2 1,-3 0,-5 0,-7 0,-7 0,-2 0,3 1,0 0,6 0,-3 0,1 0,-3-1,0 0,-3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2:55:52.62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21,'66'1,"-4"-1,-12 2,2-2,4 2,-8-2,-1 1,-6-1,1-1,1 0,-2-1,6-1,-4 0,6-1,-5 1,3 0,1 2,6-1,6 0,5 1,7 0,4 1,8 3,10-1,-43 0,2 0,4 0,1-1,3-1,0 1,-1 0,1 0,3 0,-1-1,-5 1,1 0,7 0,-1 0,-10-1,-1-1,3 2,-1-1,33-1,-5 1,-9 1,-10 0,-8 1,-8-1,-3 0,-1 1,1 2,8 1,9 2,13 0,4 2,4-4,-6-1,6-3,-16 0,-1-1,-18 0,-5-1,-3 1,1 0,-2-1,5-2,-4-1,-1-1,-8 0,-6 1,-9 0,-6 1,9-1,-8 3,10-1,-8 2,-1 0,-1-1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2:56:01.14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1,'55'0,"1"3,-11-1,1 1,0-2,-6-1,10 1,-1 2,-2-2,-2 1,-11-2,6 1,5-1,-3 0,3 1,-6 0,-2 0,0-1,0 2,2-2,5 4,1-4,2 3,-3-3,-3 1,0-1,-3 0,-1 1,-5-1,-3 0,0 1,-4-1,4 1,-5-1,2 0,-2 0,1 0,6 0,2 0,7 1,1-1,2 2,0-2,-3 1,4-1,4 0,10 1,1-1,5 0,-7 0,-8 0,-11-1,-13 0,-8 0,-6 1,7 0,-3 0,11 0,-2 0,5 1,2-1,-1 1,-4-1,-4 0,-3 0,-2 0,-4 0,9 0,-1 1,15-1,-1 1,3-1,-4 2,-8-2,-10 1,-7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2:59:58.54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71 1,'64'2,"0"0,5 1,-1 0,-5-2,-1-1,6 1,1 1,-4-2,0 1,-4-1,0 2,-4 1,-3 0,35 1,-12 2,-23-2,-6-2,-5 3,3-2,1 0,4 1,7-1,5-1,3 0,-3-1,-8-1,-6-1,-7-1,-7 1,-4-1,-6 2,0 0,7 3,5 1,16 3,16 4,22 1,-37-4,1-1,0-1,0 0,43 6,-23-6,-28-3,-29 7,-14 1,-12 11,3 7,3 3,2 2,3-4,3-3,1-4,1-4,1-4,-2-4,7 3,-4-5,5 2,-3-3,2 0,-53-22,-15 9,-3-8,-7 0,-4 8,-2 4,5-2,-2 0,-9 3,0 1,3 2,-1 0,-5-1,1 1,9 1,1-1,0 0,2-1,13-1,2-1,0 1,1-1,-37 0,24 0,9 0,12 0,-4-1,-3 0,-10-1,-11 1,-8 0,8 1,-5 0,13 0,-5 0,7 0,10 0,15 0,10 0,6 0,0 0,-3-1,2 1,0-1,2 0,-1 0,-3 0,-4 1,2-1,2 1,7 0,2 0,5 27,3-8,5 22,3-14,1 0,-2 0,0-1,-2 3,0-3,0 5,1-4,-1 0,3-5,-2-6,26-9,1-4,36-4,9 1,25 4,-41-2,3 0,3 1,1 0,2 0,-1-1,-3-1,0 0,-1 1,1 0,-5-3,0 1,-1 1,-1 0,44-1,-9 0,-26 0,-2-1,-21 1,5-1,-1 1,1 0,10 0,5-1,5 1,5 0,-13 0,-2 2,-10-2,0 1,-2-1,1 0,-4 1,-5-1,-10 0,-13 0,9-1,19 5,22-2,12 4,-10-5,-11 2,-16-2,-14-1,-10 2,-13 21,-1-4,0 22,1-11,0 1,0-1,1 6,1 7,1 8,3 16,-1 2,3 12,-2-13,-1-2,-1-14,-2-9,2-4,1-9,-1-7,-1-9,-38-39,15 20,-34-27,23 31,-13 2,-9 0,-16 1,-17 0,-10 1,45-3,-2 1,0 1,-1 0,0-1,-1 0,1 2,1 0,-1 0,0 0,1 1,1 0,0 0,0 0,-47 4,47-4,0 0,-40 3,7 1,16-1,9 1,-8-1,10-1,-4 0,20-2,10 0,8-1,2-2,2-1,-1 0,-3 0,-4 0,-4-1,-3 0,0 0,-1 1,-1-1,2-1,0 0,0 0,5 0,2 0,6 0,3 0,0 0,0-1,-2 0,6 0,-1 1,-9-1,-2 1,-8-2,3 2,3 0,1 0,2-1,6 2,8 0,-6-2,2-1,-3-2,6 37,9-9,0 32,0-14,-2 6,0 4,2-2,2-5,2-9,-1-10,1-8,29-13,-1-3,33-5,0 3,11 3,18-1,-3 2,-38-1,1 0,43 1,-42-1,0 0,45-1,-1 1,-3 1,1 1,5 1,-45-3,0 0,-3 0,-1 0,1 0,-1-1,36 2,-9 0,-10 0,-8-1,-10 0,5 0,-2 1,9-2,-1 1,-6-1,-8 0,-7 0,-3 0,-3 0,-2 0,-2 0,5 1,11 3,14 0,13 2,6-3,3-2,-9-1,-14 0,-22-2,-24 6,-37 31,1-2,-18 22,20-19,8-7,7-5,5 0,1-5,1-1,1-3,-21-4,-15-2,-31-2,-33-3,27-1,-3 0,4 1,-2 0,-12-3,2 1,16 2,3-1,-1-3,1 0,3 2,-1-1,0-2,0 0,2 1,0 0,7 0,1-1,-38 1,20 0,9 0,0 0,3 0,-4-2,4 0,6-2,3 0,7-2,3 2,-4 0,3 2,-4-1,2 1,1 1,-1 0,0-1,2 2,5-2,3 1,9 0,5 0,4 0,-2 0,-5 1,0 0,-6 0,7 1,1-1,0 1,2-1,-1 1,4-1,1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04:24.51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1,'63'8,"-12"-2,3 0,39 5,-29-4,3 1,-9-3,-1 0,4 1,2 0,2-2,0 0,-2 1,-1 0,1-2,-1 0,-10 0,-1 1,46-2,-14 2,-7-4,2 2,-5-1,-7 1,-7-2,-8 0,-4 0,3 0,1-1,5-2,4 0,7 0,10 2,11 1,-31 1,1 0,-4-1,0 0,11 2,-1-1,-9-1,0 0,4 0,2 0,-1 0,0 0,3 0,0 1,4-1,0 0,-1 0,0 1,2 0,0-1,-3 0,0 0,-1 0,1-1,-4 1,-1-1,1-1,0 1,-3 0,0 1,-1 1,1 0,0 1,1-1,-1 1,1 0,2 0,1 1,3-1,1 0,-5 1,1 0,4 0,0-1,-7 0,0-1,3 1,1 0,-2-1,1 0,0 0,0 0,1 0,-2 0,-1 0,-1 0,2 1,-1 0,-5 0,1 0,14 2,-1-1,-18 0,-1-1,11 2,-1 0,28 3,-37-2,0 0,3 0,1-1,3-1,0 1,-2 0,-1 0,0-1,-1 0,0 2,2 1,1-2,-1 0,-5-1,-2 1,44 0,-20-3,-13 0,-7-1,-15 0,-14 0,-12 0,-7 24,-2-1,1 24,4-2,-2 3,3 4,-4 1,0-2,-1-3,-3-7,0-5,0-10,-1-6,0-11,-39-8,3 0,-36-5,3 5,-8-2,-17-1,40 2,-1 1,-6-1,-1 1,-8 2,-1 0,-7-1,-2 0,-4 1,-1-2,1-1,0-1,-4 1,0-1,8 1,0-1,1 1,1 1,6-1,1 1,4-1,1 0,2 0,2 1,5-1,1 0,-2 1,0-1,4 1,0-1,-5 0,-1 0,-3 1,0 0,-1-1,1 0,8-1,0 2,-4-1,1 1,7-1,1 1,-5 0,0 1,-2 0,1-1,-3 0,1 0,4 0,1-1,-8 1,1 0,8 0,1-1,-4 1,0 1,4-2,-1 0,1 1,0-1,0 0,0 0,-38 1,38 0,1-1,-37 2,37-2,-2 1,1-1,1 0,-2 0,0 0,-39 0,-5 0,5 1,40-1,-1 1,-4 0,-1 0,0 0,1 0,4-1,1 1,-1-1,0 1,-40-1,-5 1,3-1,5 0,11 0,14 0,6 0,6-1,-10 1,-4-1,0 1,10 0,2 0,6 0,1 0,12 0,7 1,10-1,3 0,-1 1,0 0,-4 0,-12 0,-7 0,-3 1,8 0,10 0,11 0,0 0,-12-1,-5 0,-10 0,7 0,0 4,1 1,-7 5,-3 2,-2 3,8 0,6 2,11-2,7 1,3-2,2 0,1-2,2 2,2 0,0 12,2 0,1 11,3 0,2 5,1 2,1 3,2 0,-1 0,0 0,-2-4,-3-1,0-6,0-4,1-6,0-6,0-5,1-5,20-8,-7-1,22-4,-9 2,7 1,16 1,12 3,24 1,-39-2,2 1,4 0,2-1,4 2,1 0,-1 0,1 1,1-1,3 1,13 1,3 0,-7-2,1 1,19 1,1 0,-13-1,0 0,7-1,1 0,-6 1,-1-1,-1 0,0-1,-6 0,0 0,-6 0,-2 0,0-1,-1 0,-3 0,0-1,-2 1,1-1,-2 1,-1-2,-3 0,0-1,-2 2,-1-1,-3-2,0 0,-1-1,0 0,43-2,-2-2,-1 2,-8 0,9 1,-9 1,0 0,-1 0,-2 0,-2-2,0 1,1-4,-2 2,8 0,2-2,-40 3,1 0,4 0,-1-1,-3 1,0 0,2 1,0 0,41-2,-44 4,1-1,37-1,6 2,-14-1,3 0,0 1,2-4,-1 3,2-4,-6 4,-5-3,2 1,-6 0,3 1,-10 0,-3 0,-10 0,-4 1,-5 1,-3 1,-1 2,6 1,11 4,13 4,5 1,0 2,-1 0,-13-4,-11 0,-18-6,-17-1,-6 5,-5 19,2 5,-1 18,1-5,0 5,0 1,-1-2,-2-2,-1-3,1-2,3-7,1-6,2-8,-1-7,-1-3,-36-7,-9 1,-53-3,37-3,-3 0,-16 1,-5 0,-13-2,-4-1,23 2,-3-1,-1 0,-6 0,-2 0,-2-1,-10-1,-3-1,1 1,2 0,1 0,0 0,-2-2,0 1,3-1,8 2,3 0,1 0,8 0,1-1,1 1,5-1,2 1,0-1,-28-2,1 0,1 0,0-1,-1 1,0-2,1-1,0-1,-1 2,1-2,5 0,0-1,0 2,1 1,2 1,0 0,-2 3,0 2,1-1,1 1,0 1,1 1,4 1,2 1,3-1,1 2,-2 2,2 1,5-1,2 1,1 0,1 1,9-1,1 0,4 0,0 0,-42 5,6-1,3-4,3 0,1-4,0 0,2 0,1-2,-2 1,6-1,-1 0,7 0,0 0,7 1,-7 3,12 0,-2 2,14-1,4 1,5 0,2 0,6 0,2-2,7 0,2-1,-3-1,5 0,-5 1,2-1,-4 0,-1 2,2 0,3 1,3 0,5 11,1 4,4 8,0 5,1 1,1 6,1 4,0 3,0-4,1-2,2-8,-1-6,0-4,-1-6,0-3,0 1,27-7,1 2,35-8,11 2,20 4,-39-3,2 1,2-1,1 1,3 2,0 0,-2-3,-1 0,1 2,0-1,-1-1,0 0,-2-1,0 0,1 0,0 0,-3-1,0-1,8 0,0-1,-7 0,0 0,3 0,-1-1,37 0,-10 1,-9-3,-2 1,-1-2,-3 3,1-2,0 3,2-3,5 1,7-2,6 2,-3-1,-4 1,-15 1,-10-1,1 1,-6-1,11 1,3 2,16-1,14 3,-44-3,1 0,-2 1,1-1,1-1,-1 0,-3 1,1 0,-1-1,1 1,-3-1,0 1,2-1,0 0,38 0,6 1,-15-1,-2 1,-13-1,-11 0,-4 0,0 2,11 1,4 2,7 2,-1-1,-5-1,-9-2,-10-1,-5-1,-3 1,1 0,-1-1,-2 0,-4 1,-3-2,1 1,2 0,5 0,8 0,-5 2,1-1,-12 0,-6-1,-4 0,-3 0,-4 0,3 0,-6 0,4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04:31.09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7029 1,'60'0,"0"0,-16 3,14 4,4 3,-2 2,-14-1,-13-4,-9-2,-8-1,-3-2,5 2,2-2,14 0,13 1,0-2,11 1,-4 0,0-2,-3 2,-4 0,-3-2,4 2,-2-1,-3 1,-11-1,-13 0,-10 0,-16 46,3 0,-8 41,5-12,0-8,-2-2,2-12,-1-2,3-13,0-5,4-12,0-5,-8-5,-23-7,-21-2,-36-4,35 1,-3 1,-10-1,-4 1,-8 1,-3 2,-6-1,-2 1,-4-1,-1 1,29-3,-1 1,-2-1,-10 2,-2-1,3 0,-14-2,-2 0,14 0,-4 0,4 0,-14-1,2-1,18 0,-2-1,0 2,2 0,2 1,0-1,2 1,1-1,2 1,-20 0,3 0,-1 0,3 0,13 0,2 0,0 0,0 0,5 0,2 0,5 0,1 0,-40 0,-3 0,16 0,-4 0,8 0,2 0,-1 0,9 1,-9-1,5 1,-17 1,-5-2,-6 2,12-1,-12-1,9 1,38-1,-1-1,-1 1,0 0,-4-1,2 0,4 1,-1 0,-8-1,-1 0,4 1,0-1,-9 1,-1 0,2-1,1 0,1 1,-1 0,2-1,0 0,7 1,0 0,-10 0,0 0,4 0,-2 0,-5 0,-2 0,3 0,0 0,7 0,1 0,-39 0,0 0,17 0,-3 0,11 0,10 0,11 0,-1 0,8 0,-4 0,2 0,0 0,-5 0,-1 0,-16 0,6 0,-3 1,18 0,12 1,12 0,10-1,6 10,3 12,-1 14,-1 14,0 8,3 4,2 3,2-4,1-10,0-6,0-11,0-7,1-5,0-9,18-4,13-2,30-3,20 4,-31-5,2 0,5 0,2 1,2 1,0 0,0-1,0 0,-1 3,0-1,8-1,0-1,-4 3,0-1,6-3,0 0,-4 0,0 0,3-1,1-1,6 2,-1 0,-1-3,-1 1,-2 2,-3 0,-8-2,-2 1,-3 1,-3 0,39 4,2-2,-10 0,7-4,-6 4,11-4,-3 0,-43-1,0 0,43 0,0 1,-16-1,2 0,-7 0,4 2,4 0,1 0,12 2,-40-3,2 0,4-1,1 1,3-1,-1 0,-5 0,-1-1,-5 0,-1 0,41 0,-6 1,-2 0,2 2,2 2,7-3,-42 0,1-1,41-1,-1 0,-17 0,-6 0,4-1,-2 1,11-1,4 1,11 0,-5-2,-42 1,0 1,49-4,-47 4,0 1,-1 0,-1 0,45 2,-9 0,-12-2,-3 2,-9 0,7 1,-6 1,12-1,0 2,14 1,6 1,-44-2,0 0,46 2,-3 2,-11-4,6 1,-5-1,4-3,-7 1,-7-4,-9 1,-8-1,-10 0,-14 0,-16-1,-20 25,-3-3,-8 22,6-5,-1-1,0 4,0 1,3-2,1 0,2-10,2-8,0-10,-29-6,-8-3,-49 2,33-2,-3-1,-13 0,-4 0,-6 0,-2 0,2 0,0 0,3-1,2-1,5 3,1 1,4-2,0 0,-1 1,1 0,3 0,2 0,0 1,2 0,4-1,2 0,-44 5,-2 0,47-6,-2 0,-8 0,-2 1,-2-2,-1-1,-11 1,0 1,7-1,1-1,-4 1,0 0,10 0,0 0,1-2,1 1,-3 0,1 1,6-2,1 0,-3 1,2 1,-39 1,-4-2,2 0,42-1,-1-1,-1 0,-2-1,-4 0,-2-1,-1-1,-1 0,0-1,1-1,-2 2,1 0,2-1,0 0,1 3,-1 0,-1-1,-1-1,-6 1,1 0,4-3,0 0,0 2,2 0,10-3,1 1,-43 0,10-4,1 3,7 2,-1-1,8 3,0 1,2-1,-2 1,-6 0,-2 1,0 0,1 1,2 1,-9 0,-1 0,-11 0,1-2,13 2,7-1,18 0,2 0,1-1,2 0,2 0,6 1,3-2,3 3,6-2,4 3,-1-1,-3 1,-5-1,3 0,3 1,9-1,1 1,5 1,3-2,2 3,1-1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04:42.58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733 176,'84'-2,"-26"2,4-1,11-1,4 1,15 1,2 1,-1 0,-1-1,-8 1,-2 1,-5 0,0 0,-1-3,0-1,0 1,0-2,4 0,-1-1,-5-1,-1-1,6 0,1 0,5 0,2 0,5-1,1 0,6 3,-1 1,-9 0,-2 0,-6 1,0 0,-4-1,-2-2,-6 1,0-1,3-3,0 0,-6 0,-2 0,-2 0,-1-1,-5 2,0 1,-3 1,-1 1,46-1,-2 4,3-1,-47 2,0 0,4-2,2 2,4 0,0 2,0-2,2 1,8 3,2 1,-3-2,2 0,11 4,1 0,1-2,0-1,0 2,0 0,-2-3,1-2,2 1,-2-1,-9-2,-2-1,5 1,-1 0,-14 1,-3 0,-4 0,-2 1,-2 0,-1 0,45-2,-45 1,0 0,-2-2,1-1,44 1,-11-3,-17 3,-10 0,-17 2,-5-1,-5 1,4 0,10 1,8 1,13 2,26 4,-41-2,3 1,11 1,3 0,1 1,0 0,-3-1,0 0,-5-1,-2 0,37 3,-21-4,-20-2,-16-1,-14-1,-7 2,-4 0,4 5,-4 0,4 6,-1 3,2 6,-2 2,4 7,2 8,14 12,11 9,11 2,-3-10,-12-13,-15-17,-15-11,-18-2,-26 3,-2-1,-20 2,8-9,-9-4,-10 1,-4-2,-7 1,-4-2,-12 1,37 1,-1 2,-5 0,-1 1,-3 3,-2 0,0 0,-1 0,2 1,0 0,-3 0,1 0,3-1,-1 0,-1 1,-4-1,-17-1,-4 0,2 2,-2 0,19-5,-2-1,0 1,7 0,1 1,0-1,-32-3,1 0,9 1,2 0,2-1,0 0,0 2,-1 1,0-1,-1 2,-1 0,0 0,-1 1,2 0,11 0,1-1,0 1,0 0,7 0,0 0,-3 0,-1 0,-3-2,-1 0,-9 0,-1 0,1-2,-3 0,16 0,-4 0,2 1,4-2,2 0,-2 0,-10 0,-2 0,2 0,8 0,1 0,0-1,-3 1,0-1,2 0,-23 1,2 0,24-1,0 0,1 0,-27 1,0 0,26-1,-2 0,2 0,-24 0,0 0,-5-1,2 0,17 1,2 0,1 0,2-1,10-1,3 1,-38-1,20-2,22 2,13 0,10 1,-2 0,-6 1,-11 0,-3 0,-17 0,5-1,-4 1,11-1,10 1,10 0,9 0,6 0,6 0,-4 0,-8 0,-10 0,-3 1,0 1,9 0,2 0,7 0,6 0,8 7,13 23,4 1,3 22,-1-9,-2 5,0 1,-1-1,-2-7,-1-4,-1-8,0-5,0-4,0-4,2-3,0-2,21-14,-3 2,23-9,0 4,14 4,14 0,0 0,4 0,-6 0,4 1,2 2,-5 0,7 0,1-1,16 0,5 0,-44-1,0 1,42 0,-36-1,2 0,-2-2,1 1,10 1,2 0,5-1,1-1,4 2,-1 0,-5-2,-1 1,8-1,1 0,-12 1,-1-1,5 1,0-1,-4 1,-3 0,-2 0,-2 0,-10 0,-1 0,3-1,0 1,-5-2,0 1,7-1,0 1,2 0,-1-1,-2 1,-1 0,39 0,-7 0,-20 0,4 0,0 0,4 0,1 1,-9-1,11 2,-3-2,16 1,3 0,-47 0,-1 1,34 0,13 1,-13-1,10 2,2-2,-1 0,-44-1,0-1,42 0,-40 1,1-1,44 2,-41-1,3 1,0 0,2 0,3 0,0 1,-5-2,1 0,9 1,1-1,-6-1,1 1,7-1,1 1,-3 0,0 0,-1-1,-2 1,-10-1,0 1,10-1,1 1,-7 0,0-1,8 2,0-1,1-1,-2 0,-7 0,-2 1,-5-1,-2 0,43 0,-12 0,4-1,2 1,-1-1,-15 1,-6 0,-25 0,-15-1,-15 2,-12 23,6 2,3 26,7-1,0 0,-4-1,-3-4,-1 0,1 1,0 6,2 3,-3 7,-2-13,-4-6,-3-20,-1-11,0 3,-29-7,-8 3,-31-2,-23-3,3 3,25-5,-1-1,8 1,-1-1,-19 0,-3 1,0 2,-2-1,-10-2,-1 0,-1 4,0 0,1-4,1 0,1 3,0 0,-2-2,-1-1,-1 2,-1-1,28-2,-1-1,0 0,-31 2,1-1,30 0,-1-1,2 0,-28 0,-1 0,23-1,-2 0,1-1,4 1,1-1,-1 0,-9 0,-1 0,0-1,3 1,-1-1,2 1,4-1,0 1,0 0,-6-1,-1 0,2 0,-17 1,1 0,21 0,-2 0,1 0,-24 1,0-1,24 1,-1-1,0 1,0 0,1 0,1 0,2 1,2 0,1-1,-18 1,3-1,6 1,3 1,16-3,3 1,-3 0,0-1,4 0,0 0,-1 0,0 0,-44-1,44 1,1 0,3 0,0 0,-5 0,-2 1,-7-1,-2 0,-5 1,-3-1,-11 0,-2 0,6 0,-2 0,18 1,-2 1,0-1,-24 1,-1 0,23 1,-1 0,0 0,-27 0,3-1,6 3,3-1,18-1,2-1,3 1,3-1,-32 4,1-4,12 1,5-2,13 0,-9-1,15 1,1-1,9 2,11-2,8 1,4 0,9 0,-1 2,30 28,-6-10,29 33,-12-19,11 12,0-2,0 0,-4-3,-9-6,-1-3,-4-1,-2-4,0 1,0-4,0-2,1-1,4-1,-4-5,-2-3,-9-7,26-7,-3 0,41-2,-10 3,31 0,-5 0,-23 0,2 0,-6 0,1 0,21-1,3-1,-7 1,0-1,12 0,1 0,-5 0,-1 1,0 1,-1 0,1 1,0 1,2-1,1 1,3-1,0 2,7 0,0 0,-2 1,0-1,-1 0,0 0,-4-1,-1 0,-3-1,-1 0,0 1,-1 0,-3 0,-1 1,0 0,-2 0,-4-1,1 0,-9-1,3 0,-1 0,20 1,0-1,-23 0,2-1,-2 1,13-1,-4 1,-11 0,-1-1,-3 1,-1-1,-6 0,0 0,-1 1,0-2,45 1,-43 1,1-1,-3 1,1 1,2 0,1 0,-2-1,0 1,3 0,1 0,2 1,1 0,2-1,2 1,3 0,2 0,2-1,1 0,3-1,0 1,-2-1,-1 0,-4-2,-1 1,1 0,-2 0,-11-2,0-1,5 2,-1-1,-11-1,0 0,7 0,0 1,-5-1,1 0,2 0,0 0,-3 1,-1 1,46-3,-7 1,-6 3,-1-4,7 3,3-1,1 2,-8 0,-10 1,-10-1,-5 1,0-1,12-1,-9 0,3-1,-17 0,-6 0,-11 1,-15 1,-10 6,-6 19,3 4,5 21,3-3,5 15,-3-6,0 2,-8-13,-2-8,-7-5,-1-1,-4-2,1 0,1-6,1-5,-2-8,-27-2,-12-3,-52 0,39-3,-4-1,-11 0,-2 0,-9-1,-2 0,0 0,1 0,-1 0,0 1,-6 2,0 0,13-1,-1 1,-6 3,-1 0,5 0,-1-1,-11 1,-3 0,30-2,0 1,-2-1,-10 0,-2-1,3 0,9 1,3 1,-2-1,-10-1,-3 1,2-1,8 1,2-1,-2 1,-8-1,-2 1,0-1,-1-1,0 0,1-1,9 1,2 0,-1 0,-5-2,-1 1,2-1,-24 1,1 0,26-1,0 1,0-1,-25 0,2-1,11 1,4 0,9-1,3 0,16 2,1-1,-2 0,1 1,-39-1,41 1,-2-2,0 1,-1 0,-4 0,1 0,4 0,-2 0,-16 1,-2 0,2-1,-2 0,-18 1,-2-1,1 0,0 0,3 0,2 0,14 0,2 0,5 1,2 0,9 0,2 0,-5 0,0 0,1 0,1-1,1 0,1 0,-37 0,-2 0,10 1,-11-1,-3 1,-1-1,3 0,10 0,-4 0,4 2,-6 0,2 2,11-3,18 3,8-2,12 0,0 0,3 0,3-1,9 0,0 0,7 0,0 0,4 11,5 2,3 14,3 3,1 6,1 9,0 2,1 2,-1-4,1-8,0-8,-1-8,1-6,-1-4,19-4,25-2,42-4,-33-1,4-1,12 2,2 0,0-1,2 1,8 2,0 1,-1-2,0 1,2 1,0 0,-5 0,-1 0,0 0,0 0,1-1,-2 0,-9-2,0 0,10 0,1-1,-6 1,-1 0,8-1,2 0,-3 0,-1 1,-5-2,-3 0,-11 1,-1-1,5 0,0 0,-5 0,1 0,11 0,2 0,2 0,3 0,5 0,0-1,-8 0,1 0,10-1,1 1,-10-2,-1 1,2-1,0 0,-7 0,-2 1,-8 0,-1-1,-3 3,-2-1,38 1,9 0,-10-1,-36 1,2 0,1 0,1-1,0 1,0 0,-6 0,-1 0,3 0,-1 0,41 0,-41 0,1 0,46 0,-1 0,-15 0,10 0,-7 0,13 0,-48 1,1-1,1 0,1 0,1 1,-1-1,43 0,-42 0,-1 0,41 0,-40 0,1 0,-2 0,-1 0,2 0,-1 0,40 0,-42 0,-1 0,42 1,-41-1,1 1,-2 0,0 0,0-1,-2 0,36 1,-2-1,-18 0,3 0,-4 0,3 0,-8 1,4-1,-13 1,7-1,-6 0,0 0,-8 0,3 0,-2 0,6 0,-1 0,-6 0,-12 0,-11 0,-2 3,12 4,20 7,5 0,1-1,-14-3,-15-5,-11-1,-11 17,-7 1,-2 23,2 4,2 11,1 8,0 8,0-10,0-3,-2-19,-1-8,1-12,-2-7,-11-7,-6-3,-16 1,-19 0,-21 3,25-5,-3 1,-5 0,-1 0,-9 1,-2 1,-4-2,-1 0,-8 0,0-1,0 0,-1-2,-9-1,-1-1,4 0,0-1,-4 0,1-1,14 0,2 0,2 0,2 0,12 0,1 0,-5 0,0 0,3-1,0 0,2-1,1-1,8 1,0-1,-3-1,0 0,5 3,-1-1,-5 1,0-1,3 2,0 0,-46 0,20 0,-2 0,8 0,-12 0,-2 0,-4 0,8 0,-12 0,5 0,38 0,0 0,0 0,-1 0,1 0,0-1,1 1,0 0,-38-1,-5 0,6-1,-2 0,4 0,4 2,9 0,-17 0,2 0,37 0,-1 0,-2 0,1-1,-3 1,1 0,-44-1,42 0,0 2,-43 0,43-1,-1 0,6 0,0 1,0-1,1 0,-47 0,10 0,-4 0,19 0,-2 0,8 0,-1 0,2 0,-18 0,-8 0,39 0,-1 0,0 0,0 1,1-1,1 0,-37 2,38-1,0 0,-44 1,39-1,0 0,0-1,1 0,0 0,1 1,-38-1,-6 1,19-1,-5 0,8 1,11-1,12 1,6-1,9 0,-1 0,2 0,4 0,8 0,3 0,5 1,-1-1,3 1,-3 0,4-1,-5 1,5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04:51.5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231 0,'65'13,"18"1,6-2,-30-7,4 1,8 0,3 1,9-1,4 0,-21-1,2 1,2-1,5 1,2 0,1-1,4 2,0 0,2-1,4 0,2-2,-2 1,-6 1,-3 0,3-2,6 0,1-2,1 1,3 1,0 0,2 0,-19-1,1 0,1 0,1 0,4 0,2 1,0-1,0 0,-1 1,0 0,-1 0,0-1,-2 0,0-1,-1 0,-2 0,14 1,-2 0,0-1,8 0,0-1,-2 0,-11 0,-3 0,2-1,12 1,2 0,-1-1,-6 1,-1-1,0 1,1 0,-1 0,-3 0,-11-1,-2 0,1 0,6 1,1 0,-2 0,-9-1,0 1,-1 0,6-1,1 1,-2-1,-4 1,-1-1,-2 1,24-1,-4 0,-15 0,-3 0,-2 0,-1 0,-11 0,-1 0,2 0,0 0,40 0,-13 0,-20-1,-18 0,-10-1,-7 0,-1 1,3 0,0 0,0 0,3-1,-3 1,-2 0,-7-1,-11 1,4-2,-11 40,5-8,-7 37,-2-20,0-4,0-8,0-8,-1-11,-17-3,-8-5,-23 0,-14 3,-21 2,32-4,-3 0,-7 2,-3 0,-8 0,-1 1,-2 1,-2 0,-7 0,-2 0,-1 0,-2-1,-2 0,-2-1,28-4,-1 1,0-2,-3 0,-2-1,1-1,2 1,1-2,-2 1,-3-2,-2-1,2 1,4 0,1 0,1 0,-23 1,0 0,23 0,0 1,0-1,-24 1,-2 0,23-1,-3 0,-1 0,-3-1,-2 0,0 0,-5 0,0 0,0 0,5-1,1 0,-3 0,-11 2,-2 0,2 0,10-2,2 0,-2 1,-6 1,-1 0,1 0,6-1,2-1,1 0,4 1,1-1,1 1,5 0,1 0,2 0,-18-1,4 0,3 0,3 1,15-1,1 0,-4 0,2 0,8 0,2 0,-37 1,20 0,2 0,4 0,-11-1,-4 0,2 0,10 0,1 0,9 0,-7 0,3 0,1 0,6 0,10 0,5 0,12 1,1-1,5 1,-1 1,1-1,3 1,-4 16,4-2,-14 18,-4-1,-16 11,0 2,1 4,11-5,11-4,4-3,5-3,4-3,4-3,3-2,2-2,1-2,1-2,0-3,1-2,1-1,24-4,3-4,35-4,18-4,-31 0,4 1,14 1,5 0,9-1,2 0,5 3,2-1,1-1,0-1,-3 0,0 1,3-1,0 0,-4-1,-1 2,6 0,0 2,-3-1,0 1,0 0,1 0,3 1,2-1,2 0,1 0,1-1,-2 2,1-1,-2 1,1-3,-3 1,-10 0,-1-1,-4 0,-1 0,-7 0,-1 0,-6 1,-1-1,1 0,-1-1,-7 1,-1-1,-1 0,-1 0,42 0,-2 2,5-1,-37 1,1 1,-9-2,1 0,23 2,0 0,-22-1,-2-1,13 0,-1 0,-15 0,-2-1,4 1,-1-1,48 1,-45-1,0 0,3-1,-1 0,3 0,0 0,1 0,1-1,0 1,0 0,-3-1,0-1,-2 2,1-1,1-1,0-1,0 2,2 0,2-2,1 0,-1 3,0-1,-4-1,-1 0,0 1,-1 1,-5-2,1 0,5 2,-1 1,40-5,-45 4,-1 0,41-3,1 2,7 0,-13 1,-2 1,-9 0,2 2,-2-1,0 5,-8-3,-13 2,-16-4,-18-1,-12 3,-2 13,-3 0,2 13,-3-5,-1 6,-1 3,1 6,-1 4,0 3,-1 2,0 1,0-4,-1-6,0-12,0-11,-14-7,-15-5,-21-1,-28 2,28-1,-4 1,-12 1,-6 1,-14 1,-4 0,22-1,-2 1,-1-1,-6 1,-1 0,-1 0,-3-2,0 0,0-1,2 1,1 0,-4 0,10-3,-3-1,-1 1,0-1,0 1,-1-1,-1 1,-1-1,-7 1,-1 0,-1 0,2-1,4-1,2 0,0 0,3 0,-18 0,3 1,4-1,16-1,2 0,0 0,-5 1,-1 0,1-1,8-2,1 0,-2-1,-10 0,-2-1,2 0,4-1,2 0,1 0,-27-2,5 1,23 2,3 0,9 0,3 0,-33-2,39 2,0 0,-46-4,4 3,15 0,4 4,5 2,-14 1,-12-1,43-1,0 1,-44-1,42 0,-1 1,-44 0,43 1,-2 0,0-1,-1 0,1 1,-1 0,-4-1,0 0,8 0,-1-1,-12 2,-1 0,4-1,-2 0,-12 0,-3 0,-6 0,-2-1,-4 0,1 0,10 0,2 0,-3 0,2 0,19 1,3-1,-4 1,2-1,6 0,1 1,-42-1,21 0,7 0,17 0,-2 0,6 0,9 0,12 0,9 1,10 20,5 1,-2 23,3 0,-1 5,0 6,1 0,0-2,1-6,0-5,2-9,-1-6,1-3,0-3,-1-2,2-3,-2-4,4 3,18-3,8 2,27-2,24 1,-30-8,6 1,24 1,5 1,0 0,2 0,-20-3,3 0,-2-1,24 3,-1-1,1 0,-2 0,-9-2,-1-1,-1 2,-3 0,-8-3,-1 0,-1 3,0-1,-2-3,1-1,5 1,1-1,1 0,0-1,4-1,-1 0,-10 0,-2 0,-1 1,-3-1,40 0,-4 1,-1 1,-44 0,1-1,4 1,1 0,9-1,1 1,-3-2,1 0,8 1,0-1,-5 0,1-1,4 1,2-1,-5 1,0 0,-7 0,-1 0,5 0,-1 2,-8-1,1 0,8 0,1 0,-2-1,1 0,0 1,-1-1,-5 0,-1 0,8 0,0 0,-6 1,1-1,7 1,1 0,-2 0,-1 0,-2 0,-2 0,-9 0,-1 0,5 0,1 0,-8 0,0 0,8 0,1 0,-5 0,0-1,-3 1,-1 0,45-1,-13 1,7-1,-6 1,14-1,-1 1,-46 0,-2 0,38 0,10 0,-21 0,2-1,-11 0,-10-1,-10 2,3-1,-7 0,4 0,-2 0,0 1,-4 0,10 1,4 1,12 2,-9-1,-18 0,-21-1,-17 5,-2 16,0 6,0 16,3 4,4 11,5 8,1 4,1-5,-2-6,-3-7,-3-7,-4-13,-2-13,-9-12,-11-6,-15-3,-18 2,-26 0,30 0,-4 0,-19 0,-2 0,2 0,0 0,-8 0,1-1,9-1,2 0,0 0,-1 0,3-2,0 1,-2 1,-2-1,-3 0,-1 0,-9 0,-3-1,-4 0,-1-1,-4 0,0-1,-1 2,0-1,2 1,-1 1,-2 0,-1 0,2 1,0 0,-4-1,0 1,1 0,1 0,-2 0,1 1,9-1,4 1,7 2,4-1,7 0,4-1,11 2,1-1,-49 1,15 1,-1-3,-8 1,0-1,1 1,6 0,3 2,-7-2,41 2,-1-1,-6-2,-1 1,-5 0,-1 0,-8-1,-2-1,-1 1,1 0,-5-2,1 0,6 1,1 0,1 0,1 0,3 1,-1 1,-10-2,-1 1,6 1,0 0,-9-2,1 1,9-1,1 0,1 1,2-1,0 1,2 0,7-1,1 1,3 2,0-1,-44-1,0 4,48-4,-1 0,-4 1,0 0,3-1,-1 0,0 0,1 0,1 0,1 1,-42 2,0-1,11 2,7-1,9-2,6 0,13-1,-4 0,15 0,4 1,10-2,11 1,3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12:38.26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1,'65'8,"24"4,-32-4,5 0,16 3,6 0,-17-2,3-1,1 0,7-1,1-2,-2 0,-9 0,-2 0,2-2,10-1,1-1,-2-1,15 0,-1 0,-25 0,3 0,-3 0,23 0,-2-1,-1 0,-1-1,-7 1,0 0,-7 0,0 0,3 1,0 0,-10 0,-1-1,6 1,1 0,-6-1,0 1,-3-1,-1 2,-9-1,-1 0,3-1,0 2,45 0,-40 0,2 1,2 0,0-1,4 1,1 1,0-2,0 0,-5 0,0 1,7-1,-1 0,-3 0,1-1,10 2,2-1,0-1,0 0,2 1,-2-1,-8 0,-2 0,6 0,-1 0,-6 0,0 0,7 0,1 0,0 0,0 0,3 0,-2 0,-6 0,0 0,10 0,0 0,-4 0,0 0,9 0,2 0,0 0,0-1,2 1,-1 0,-10-2,0 1,13 1,0 0,-5-1,1 1,-20 0,3 1,-1-1,3 1,0-1,-1 1,1-1,0 1,-2-1,21 1,-2 0,3-1,-2 0,-13 0,-1 1,8-1,1 0,-1 1,0-1,1 1,-3 0,-11 0,-1 0,3 0,-2 1,-11 0,-1 0,5 0,0-1,1 1,-1 1,0-2,0 0,0 1,-1-1,-8 0,-2 0,1-1,-2 0,26 1,-5 0,-20-1,-7 1,-16-1,-3 0,-15 0,2 7,-3 4,5 10,2 4,-2 5,0 4,-3 10,2 14,-2 11,-2 7,-2-2,-2-3,-3-3,1 2,-2-2,0-3,-2-10,0-15,-1-10,0-15,-48-23,-26-8,7 1,-6 1,-4 2,-3 3,-16 0,0 2,19 4,1 0,-21-1,2 1,30 2,1 1,-13-1,1 1,14 0,3 0,-2-1,1 2,3 0,1 1,1-1,1 1,-3 0,1 1,1 0,1 0,-6 0,0 0,-3 0,1 0,-2 0,-1-1,-3 0,0 0,0 0,0-1,-1 1,0-1,-3 2,-1 0,-2 1,0 0,-3 0,-3 1,-5-1,-2 1,-2 0,-2-1,19-1,-3-1,2 1,7 0,0 0,-1 0,-8 0,-2 0,3 1,-20-1,2 1,-4 2,-1-1,2-1,0 0,3-1,0-1,-5 2,1-1,11-4,1 1,-2 3,1 0,5-1,1-1,0 2,-1 0,2 0,0 0,0-1,0-1,0 1,1-2,-2-1,-1 0,-1 0,0 0,-1-1,1 0,2 1,2 1,-1-1,-1-1,-8 1,0 1,1-1,0 0,-12 0,0 1,5 3,1 0,-2-2,0 0,0 2,1 1,-3-2,1-1,13 0,1 0,-8 0,0 0,7 0,0-2,-4 1,2 0,9 0,2 0,3 0,3 0,13 0,3 0,-1 1,3-1,-30 1,24 1,21-1,19 0,7-1,-9 2,-6-2,-15 2,3 0,2 1,6 1,3 1,-1-1,1 0,5-1,1 1,9-2,-3 9,4 3,0 6,3 5,-2 5,0 7,-1 19,3 1,-1 26,3-12,1 17,0-9,1-8,2-11,0-18,0-12,0-13,13-9,18-6,17-5,18 0,5 1,8 0,6 2,4 1,-1 0,-1 0,-2 0,-2-1,6-2,9 0,1-3,-43 4,-1-1,36-1,-3 2,-18 1,-8-1,3 2,4 2,15 2,14 4,-47-5,2 1,3 0,1 1,0-1,1 1,3 0,1 1,3 2,2 0,4-2,1 1,0 2,0 1,-3-4,0-1,-1 2,0 0,-4-2,0-1,2 0,1-1,2 0,0-1,-7-1,1 0,6 0,0 0,-3-1,-1 0,7 0,2 1,1-2,-1 1,-2 0,-2-1,-6 1,-1-1,3 0,0 0,-10 1,0-1,7 0,0-1,-4 1,0 0,-1-1,-1 0,42 1,-46-1,1 0,-3 0,0 1,7 0,1-1,2 1,0 0,2-1,1 0,-7 0,0-1,8 0,2 0,-4 1,2-1,10 1,1 1,1-1,1 0,7 1,2-1,1 1,0 0,-5-1,0 1,10-1,-1 0,-9 1,0-1,12 0,3 0,1 0,1 1,-31 0,1 0,-2 0,25-1,-1 1,9-1,-2 0,-14-1,-1 0,7 0,1-1,-8-1,-1 0,-3-1,-2 1,-12 1,-1 0,6 0,-1 1,-12 0,0 1,6 0,0 0,-4 0,-1-1,-2 2,-1-1,43 0,-46 1,-2 0,37 0,-8-1,-28 1,-26 1,-17 10,-1 18,5 19,2 10,3 9,-1-3,5 10,4 5,5 5,-5-3,-5-10,-9-11,-5-14,-4-10,-2-6,1-7,-1-4,1-8,-57-11,14-3,-16-2,-4-1,-13 3,15 0,-2 1,-33 2,26-1,-3 1,-1 0,-1 0,-13 0,-2 0,-5 0,-2 0,2 0,0 0,-5 0,2 1,13 0,1 0,-13-1,-2 1,7 0,-2-1,20 1,-2-1,0 1,-3-1,1 1,-1-1,0 1,0-1,2 1,-24 0,1 0,30 0,0-1,1 1,-22 0,1 1,-8-1,-1 1,30-1,0-1,-1 1,0 0,1 0,0 0,-23 1,2 0,-7 0,1-1,12 1,1-1,-12-1,-2 1,-2 0,-2-1,30 1,-1 0,0 0,1 0,0-1,0 1,-24 1,0 0,-6-1,0 0,9-1,-1 1,25 0,-2 0,0 0,-30-1,0 1,-1 0,2 0,16-1,2 1,-6-1,1 0,16 0,1 0,-8 0,0 0,2-1,1 1,-1-1,2-1,8 1,1-1,-4 0,1 1,6 0,0 0,-6 1,0-1,2 1,0 0,1-1,1 0,8 0,-1 0,-8-2,0 1,4 0,-1 1,-7 0,0 0,0 1,2 1,4-1,2 0,-39 1,3-1,16 0,-7 1,0 0,4 1,13-1,5 0,18 0,2 0,5 0,8 1,5-2,1 1,2 1,-1 0,4 0,4 0,-2 3,1 0,-5 3,-3 0,-9 0,-12 2,-12 0,3 4,1 2,17 2,9-1,8-3,5-1,5-4,1 10,5-5,0 6,1-3,1 2,0 6,1 7,-1 5,1 3,0 1,1-1,3-3,4 0,2-8,3 0,1-9,0-2,2-5,-3-6,1-2,11-8,2 0,15-3,8 1,15 3,24-1,-36 4,3 1,9 2,2 0,5 1,2 1,-1 1,2 1,-1-2,1 1,6 2,-1 0,-6-1,0-1,7 2,0-1,-3 0,0-1,2 0,2 1,6 1,3-1,0 1,2-1,4 1,2-1,-3-1,1 0,-29-2,1 0,0-1,0 1,1 0,-1 0,3-1,0 0,0 0,-3 0,0 0,0 1,2-2,0 1,-1 0,-2 0,-1 0,0 0,1 0,-1-1,1 0,3 0,2-1,-1 0,-1 0,-1-1,1-1,4 1,2-1,-3 1,25-1,0 0,-26 0,1 0,-2 1,22 0,0-1,-24 2,0-1,1 1,-4-1,0 0,-1 0,28 1,-3 1,-14-1,-1-1,3 0,-1 1,-15-1,0 0,8-1,0 1,-3 0,-1-1,0 1,0 0,-2-1,-1 0,-9 0,1 0,1 0,-1 0,-4 0,0 0,4-1,1 1,0-2,-1 0,-2 1,-2-1,36-2,3 2,-13-2,10 0,-1-1,-7 1,-14 0,-4-1,-10 2,8-2,2-1,0-1,-6 1,6 1,-4-1,9 2,2-2,-6 1,-3-1,-12 0,2 0,-6 2,9 0,4 1,9-2,-7 1,9 0,-15 0,2 1,-5 0,0 0,-7 2,6-1,-5 1,5 0,-5 0,-5 1,-11 0,-3 0,-3-1,0 1,-4 0,0-2,-3-1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32:37.6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53,'47'-5,"1"1,-13 3,0 1,-4 1,-2-1,-1 1,-1 0,1-1,-4 0,0 1,-4-1,0 0,0 0,2-1,-1 1,1-1,-1-1,3 0,1 0,2-1,0 2,2-1,-1 0,-1 1,1 1,1-1,-4 0,2-1,-1 1,0-2,2 1,3-2,1 1,1 0,-4 1,-6 1,-4 0,-3 1,0 0,3 1,2-1,8 0,3 0,4-1,-2 0,-2-2,-1 3,0-2,5 2,0 0,4 1,4-1,-3 1,6-1,-8 0,3 0,-4 0,-3 0,-2 1,-4 0,-1 1,-2-2,-3 1,0-1,1 0,-1 1,-1 0,0 0,-4 0,0 0,1 0,-1 1,1-1,-1 0,-1 0,0 0,5 0,1 0,7 0,-1 0,5-1,0 0,2 0,2 0,1 0,14 2,0-1,16 0,0 1,0-1,-3 0,-4 1,-9-1,0 1,0-1,2 1,6-1,4 0,0 0,2 0,-8-1,-5 2,-4-1,4 2,-3-1,7 2,-5-3,0 2,-1 0,-1-1,3 2,-2-2,3 1,-2-1,0-1,-3 0,6 1,-6 0,6 0,-4 0,4-1,8 0,3 0,6-1,-1 1,-3-2,-2 1,0-1,-2 1,2 0,-2 1,-6-1,-1 2,-5-1,0 0,-2 0,-1-1,-4 0,0 0,2-1,-4 1,1-2,-4 2,-1-2,-1 0,0-1,0 1,0 1,-2 0,1 0,1 0,1 1,-1-1,-3 1,-4-1,-1 1,-5 1,1-1,-2 1,4 0,4 0,5 0,5 0,5 0,-3-1,1 0,-3 0,-2 1,0 1,2 0,3-1,5 1,3-1,5 1,1 1,-3 1,2 0,-1-2,-5 1,-1-1,-4-1,-4 1,7-2,-1 0,10 0,-3 0,0 0,-10 0,-5 0,-6 2,-1 1,4-1,-1 1,6-2,-3 0,-1 0,-6 1,-1 0,-4-1,-2-1,0 2,-1-2,2 2,3-2,1 0,0 0,-1 0,-4 0,4 0,2 0,0 0,4 0,1 0,-1 0,0 0,2 1,1-1,5 1,-1-1,0 0,-1-1,0 0,-1 1,2 0,3 0,0 1,-1 0,5-1,-5-1,2-1,-2 1,-3-1,1 1,-1 0,0-1,-2 1,-1 0,1 1,-2 0,-2 0,0 1,-3-1,1 1,-1-1,0 0,7 1,-2-1,6 1,-5-1,-1-1,-2 1,-2-1,-3 1,3 0,-1-1,1 1,1-1,1 1,1 0,1-1,-1 0,0-1,-1 0,5-1,-3 2,6 1,-5-2,-1 1,1-2,-3 1,-2 0,1 0,-3 1,5 0,4-1,3 2,3-1,0 1,2-1,-3 1,5-1,2 0,0-1,-3 1,-4-1,-5 0,-1 2,-2-1,0 2,-1-1,1 2,0-2,-1 1,-3 0,-3 0,-3-1,-4 1,-3-1,-1 0,1 0,-1-1,4 1,-2-1,2 1,1 0,4 1,1-1,3 1,-1-1,-3-1,-1 1,0-1,3 1,2 0,0 0,2 1,0-1,6 1,-2-1,8-1,-3 0,5 0,-2 0,-2 0,-2 1,-4-1,1 1,2 0,1 0,3 0,0 1,-2-1,-2 2,-7-2,-1 1,-3-1,-4 1,3-1,-3 0,5 0,-1 0,1 1,-3-1,-3 2,0-1,-2 0,2-1,3 0,-4 0,2 1,-1 1,0-1,0 1,3 0,1-1,5 1,0-2,-1 2,-3-2,-2 1,-1-1,-3 0,0 0,-1 0,1 0,-1 0,-1 0,0 0,3 0,3 0,-4 0,7 0,-5 0,6 0,-3 0,-1 1,-1 1,0-1,2 0,2-1,-1 0,1 0,-4 0,-1 0,-2 0,-2 0,1-1,0 1,-3-1,4 0,-4 1,5-1,2 0,2 1,3-1,-2 0,0 0,-6-1,-1 2,-1-2,0 1,2-1,-1 2,1-1,0 1,0 0,-4-1,3 1,-6 0,3-1,1 1,2-1,4 1,1 0,5 0,2 0,1-1,-1 1,2-2,-5 2,-1-1,-1 0,-5-1,5 1,-2 0,3 1,0-1,-1 1,2-2,-1 0,2 0,1 1,-1 0,-3 1,-3 0,-8 0,0 0,-5-1,4 1,2 0,5-1,0 0,-2-1,-2 0,-4 0,0 2,1-1,5 1,2-1,5 1,-3 0,3 0,-5 0,0 0,-1 0,3 0,-2 0,3 0,-1 0,3 1,-4 0,0 0,-5-1,0 0,-3 0,2 0,-3 0,-1 0,-1 0,-1 1,1 0,0 0,-2-1,0 2,1-2,0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12:41.98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0 180,'75'3,"6"0,-15-2,24 1,-39-1,2 0,7 1,1 0,2-1,0 0,3 2,0 0,5 2,2-1,1 0,2 0,4 1,1-1,4-1,2-1,2 0,1-1,4-1,3-2,-27 0,2 0,-1-1,-1-1,-1 0,1-1,6 1,2-1,-1 1,-4 0,-1 0,2 0,2-1,0 0,2 0,4 1,2-1,-1 0,-6-1,0 0,1 1,2 0,1 2,-2-1,-11 0,-3 1,2-1,1 3,1 0,0 0,-2-1,0-1,0 1,27 1,1 0,-24 0,1 0,-1 1,25-1,1 0,-25 0,2-1,-1 0,-1-1,-1-1,0 0,-2 1,1-1,-2 0,19-1,-1 0,10 1,0 0,-12 0,1 0,-19 1,1 0,0 0,32-4,-1 1,3 3,-3 0,-10 0,-1 1,7-1,-1 2,-13-1,0 1,5-1,1-1,-6 1,-2 0,-3 2,-1-1,-10 0,0 1,10 0,0 0,-9 0,1 1,6 0,1 0,-5 0,-1 0,-8 1,0 0,-3 0,-2-1,33 1,0 2,-18-1,3 2,-21-1,-19-2,-19 5,-20 14,-9 15,-10 19,-3 13,-3 8,5 8,3 4,8-1,6-3,5-13,2-10,1-12,1-10,0-7,1-6,0-6,0-2,0-4,-8 0,-6-8,-11 1,-8-7,-11 2,-12-1,-11 1,0 2,7 1,7 1,10-1,-1 1,0 1,-11 2,-12 3,-15 0,-9 1,34-7,-2-1,1 1,0-2,-9-1,0-1,4 2,-1 0,-2-4,-1 1,-3 4,-1 0,-2-2,-1 1,-6 4,0 0,0-1,0 1,-3 1,0-1,-3 0,0-1,-2 1,0-1,-8-1,0 0,10 0,0-1,-6-1,-1 0,6 0,-1 1,-7-1,-1 0,28-1,-1 0,0 0,1 1,-1-1,0 0,-3 0,0 0,2-1,-21 1,0 0,23-2,-1 0,2-1,-17 2,1-1,-10-1,-1 0,8 1,1-1,-2 0,2 0,10 0,0 0,-9 0,0 0,10 0,0 0,-10 0,-1 0,3 0,0 0,-3 1,1-1,11 1,1-1,-7 0,0 1,9-1,0 0,-9 0,-2 0,1 0,0 0,1 0,1 0,13 0,1 0,-4 0,1 0,11 0,1 0,-7 0,1 0,4 0,0 0,4 0,1 0,-33 0,6 0,19-1,2 0,8-1,12 1,12-1,8 2,9-1,-8 0,-1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13:47.84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1,'55'2,"0"0,9 0,1 0,4 0,1 1,12-1,2 1,8 1,2 0,-1 0,0 0,5 1,0 1,-2-2,1 0,-1 1,0-1,2 1,0 1,-2-2,0-1,1 3,-1-2,0-1,0-1,-4-1,1-1,-22-1,1 0,0 0,-5 1,-1 0,1 0,5 0,1-1,-2 1,26 5,-2 1,-3-2,-1 1,-4 2,0 1,0-1,0 1,-4 0,-1 1,4 1,0 0,-3 1,1-1,7 1,2 0,-26-5,0 0,1 1,2-1,1 0,-1 0,-3 0,0-2,1 1,6 0,1 0,0 0,-5-1,0 0,1-1,11 1,2 1,0-1,0 0,-1 0,0 0,0 0,1-1,-3 0,-11-1,-2 0,1 0,5-1,1 0,-3 0,19-1,-2 0,6 0,-1 0,-11 0,-4 0,-9 0,-3 0,-12 0,-3 0,3 0,-2 0,36 0,-7 0,-16 0,-30 0,-16 0,-12 0,24 4,-4-2,20 3,-17-3,-11-1,-10 1,-7 42,-2 0,1 49,2-5,2 10,1 1,-1-9,-2-15,-2-18,-1-16,-1-12,1-7,-1-6,-13-4,-14-7,-28-3,-20-3,26 1,-3-1,-6 2,-2-1,-11 0,-5-1,-18 1,-1 0,16-1,1-1,10 1,-3-1,5 1,-1 0,1 0,-16-1,-1 1,10 1,0 1,-10-3,-2 0,-3 1,-1 0,-3 0,-1 0,-1 0,0 1,5 2,2 0,-2 2,1 0,5 0,1 2,2 1,1 0,1 0,0-1,0 3,-2-1,-1-1,-1-1,-5 2,1 0,0-3,1 1,2 0,0 1,-3-1,1-1,7 0,-1-1,-17 1,-2-2,9 0,-1 0,21-2,-2 1,3-1,-19 1,1-1,-10 0,1-1,20 0,-1 0,-20 1,-2 0,6-1,0 0,23 0,-1 1,0-1,2 0,0 1,2-2,-25 0,3-1,5 0,4 1,15-2,1 0,-9-1,0 0,7 2,-2 0,-8-2,-2 0,1 3,1 1,-2-3,2 1,9 0,0 1,-2-1,0 0,12 0,2 1,0 0,3 0,-25 0,27 1,28 2,18 20,10 15,3 29,5 15,1 8,-7-39,0 0,8 48,-8-46,0-1,9 40,-1-9,-1-20,-3-17,-4-18,-4-14,10-6,17-5,30 0,32 0,-32 0,4-1,3 0,4 0,9 0,1 0,-6 1,0-1,9 1,-1 0,-6-1,-1 0,-1 0,0 0,-2 0,-2-1,-7 2,-1-1,3-1,0-1,0 0,1-1,9-1,0 0,0 0,0 0,8 0,0 1,-6-2,-1 1,0 1,0 1,4-1,0 0,-3 2,0 0,5 2,0 0,2-1,0 1,1 2,1 0,4 2,1-1,-3-1,0 0,3 1,1-1,-6-2,0-1,4 1,-1 0,-5-1,1 1,4 1,1 1,-2-1,0 1,4 1,0-1,-3 1,0-1,-1 0,1 0,-4 0,1-1,9 0,0 0,-6-1,-2 0,4 2,-2 1,-5-2,-3 0,-8 2,-1-1,5 0,-2 0,-8-2,-2-1,-2 1,-2-1,-2-1,-3-1,-7 1,-2 0,46-2,-23 1,-21-1,-21 0,-17 3,-17 29,-5 1,-7 33,3-3,2 12,5 7,2 5,3-4,-1-9,1-13,1-12,-1-9,1-10,-1-8,0-6,0 0,-33-7,-17 1,2-5,-6-1,-13-1,-4 1,-10 3,-4 0,19-2,-3 0,-1 0,-14 4,-4 0,1-1,3-2,-1-1,-1 2,-8 2,-3 1,3-1,10-4,3-1,2 1,-16 4,1 0,27-5,-1 0,1-1,-22 4,-2-2,19-1,-2 0,-1-1,-4 1,0-1,1 1,9-2,1 1,-2-1,-11 0,-2 0,1 0,10 0,2 0,-2 0,-11 0,-3 0,2 0,4 0,0 1,2-1,3 1,0-1,2 1,-22 0,0 0,-5-1,1 1,13-1,1 0,-8-1,0 1,7 0,2-1,6 1,4-1,12 1,3 0,-1 0,1 0,-38 0,45 0,0 0,-48 0,7 0,8 0,-9-1,-4-1,38-1,-3 1,-8-2,-1 0,-1 0,0 1,-3-1,2 0,13 3,3-1,-1 1,3 0,-31 1,2 0,17 1,15 0,19 1,13 0,11 0,7 35,3 15,1 30,-5 6,-2-2,-7 4,3 6,5-46,1 1,0 47,1-4,2-7,0-15,3-13,1-15,2-12,2-11,-4-12,26-9,1-3,37-2,10 2,-27 3,2-1,8-2,1 1,-5 1,1-1,10 1,1-1,-6 0,1 0,13 0,2-1,3-1,0 1,2-1,-1 1,-7-1,1 0,10 0,1 0,-2 0,2 0,-19 1,2 0,1 0,2 0,1 0,0 0,2 1,0 1,-1-1,-6 1,-1-1,1 1,6 0,3 1,-3-1,-6 2,-1-1,1 1,9 0,2 0,0 0,-1 1,-1 0,1 0,5 0,0 1,-2 0,-10-1,-1 0,2 0,12 0,3 0,-2 0,-9 0,-1-1,2 1,11 0,2 0,-1 0,1 0,-1 1,0-1,-2-1,-1 1,-2 0,-11-1,-2 0,1 1,3-1,1 1,-2 0,20 2,-2 0,-25 0,1 0,-1-1,27 1,-1 0,-5 1,-3 0,-10-3,-1 1,9 0,0 0,-11-1,-1 0,5-1,-2-1,-9 1,-3-1,-9 0,-1-1,40 1,-17-1,-6 1,-16 0,-8 0,-14-1,-11 1,-11 0,-6 22,-2 1,-2 24,-4 0,-3 5,-5 8,-2 7,-5 7,1 1,-3 2,2-6,0-3,3-10,4-8,3-11,3-6,3-14,1-4,-19-10,-7-4,-37-3,-30-6,30 3,-6 0,6 0,-4 0,0 1,0 1,0 1,-2-1,-12 0,-3 0,1 1,7 1,0 0,1 1,0-1,0 0,0 0,4 0,1 0,1 1,-30 1,3-1,13 1,1 0,-6 0,1 1,10-1,0 0,-7 1,0-1,1 0,1 1,12-2,-1 1,-9 0,-1 1,10-2,-1 0,-13 1,-2 0,1 0,0 0,-4 0,3-1,12 1,2 0,-6-1,2 1,14-1,1 1,-6 0,0 1,4-1,0 0,2 0,0-1,9 2,-1-2,-4 1,-2-1,3 1,-1 0,-9 0,-1-1,-2 1,1 0,0-1,1 1,7-1,0 0,-7 0,-1 0,2 0,-1 0,-5-1,-2 1,2-1,2 0,5 0,2 1,8-1,2 1,-2-2,2 0,4 1,2 0,-2-1,1 0,0 0,1 1,-37-1,13 0,9 1,16 0,2 1,7 0,8 0,6 0,6 0,4 1,2-1,-3 2,4 0,-5 1,-3 1,1 0,-8 0,1-1,-8-2,-11 0,-10 1,-5-1,-2 0,6 0,9 0,9-1,7 1,8-1,10 0,6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22:16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34,'58'-6,"-3"2,-21 1,3 2,4-1,0 2,2-2,-2 2,0-1,-1 2,0-1,2 1,3-1,4 1,2-1,1 1,-1-2,3-1,-5 1,-1-1,-4 2,-3-2,3 2,3-3,2 3,3-1,-2 0,-1 0,3 3,2-1,2 1,8-2,1-1,-2-1,1 0,-11 1,-2-1,-2 2,-10-1,8 0,-12 1,7 0,-5 1,-1 0,2 0,-1-1,3 1,0-1,1 1,-2-1,1 2,0-1,-2 1,-1-1,-4 0,-4 0,-4 0,-4-1,-7 1,2-1,-1 0,-1 0,6 0,-7 0,8 0,-8 1,3 0,-5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22:27.2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1,'59'3,"4"-2,1 1,11-1,13 2,11 1,-45-2,1 1,2-2,0 1,2 1,-1-1,-3-1,-2 0,-1 1,-1 1,39-1,-4 0,-4-1,-2-1,-9 0,-12-2,-9 0,-10 0,-6-1,-4 2,-8-1,-3 1,-4 0,8 0,5 1,10-1,6 2,7-1,5 1,-1-1,-2 1,-12-1,-11 0,-10 0,-5 0,1 0,4 0,5 0,3 0,3 0,-5 0,1 0,-6 0,3 1,1 1,5 0,-2 2,-9-2,-8 0,7 6,-8-3,9 4,1-1,-6-4,5 2,-12 15,-5-7,-5 14,0-10,1 0,-1 2,1-3,0 0,0-3,0 1,0 8,1-6,-2 7,3-10,0-2,-1 8,1-7,-1 7,1-6,0-1,0 6,-28-14,-3-1,-33-10,-1 0,-5 2,-15-2,18 4,-3-3,22 5,4-2,3 2,1-1,-2 1,1-1,-2 2,0-1,2 2,-2-1,4 0,0 0,1 1,1 0,-1 0,0-1,-3 1,-2-2,2 0,-2-1,5-2,-1 1,1-1,-2 2,2-1,4 2,2 0,6 0,0-1,6 1,0 0,1 0,-3 1,-2 1,1-1,1 1,5-1,1 0,1-1,-5 1,2 0,-5-1,3 1,-3-1,-1 1,-2-1,1 0,2 0,2 0,3 0,-2 0,-1-1,-3 1,2-1,2 1,3-1,4 1,-7-1,6 1,-6 0,3 1,4-1,-6 1,4-2,-5 1,0-1,0 1,5 0,-2 0,0 0,1 0,-3 0,4 0,0-1,-3 2,5-1,-2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3:22:33.3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78 0,'69'1,"0"-1,-14 2,5 0,7 0,-1 1,1-3,-7 3,-1-3,-8 1,2 0,1 0,1 0,16 1,-4-1,14 0,-10 1,-2-2,-7 2,-9-1,-6 2,-9-2,-1 1,-3-2,3 1,-2-1,-3 1,-2 0,-5 0,4 1,-1-1,7 3,1-2,3 2,5-1,-4-1,1-1,-9-1,-3 0,-2 0,3 1,2-1,0 1,-2-1,-9 0,-4 0,-1 1,-2-1,4 1,0-1,4 1,3 1,3-1,-1 2,-3-2,-8 0,-4 6,-9 19,-2-6,-3 13,2-17,1 0,1 2,2-1,1 0,-1-2,-1-1,-30-7,12 0,-27-6,15-1,-6 0,-5 1,-1-1,-3 1,3 0,1-1,4 1,0 0,-2 0,-1-1,-4 2,-6-1,6 0,-5 1,6-2,1 1,1 0,2 0,4-1,4 2,4-1,2 0,0 0,1 0,0 0,2 0,0-1,-3 1,-4-1,-3 0,-3-1,3 1,-5-1,7 1,-2 0,8 0,-1 0,0 1,-3-1,-1 1,3-1,-1 0,0 0,-5 0,-2 1,-6-1,3 1,1-1,2 1,5-1,0 0,2 1,0-1,-2 1,2-2,-2 0,2-1,-1 1,-1 0,-2 0,-1 0,1 0,0 1,3-1,2 1,5-1,3 1,-3 0,2-1,-5 0,3 0,-2 1,4 0,0-1,0 1,3 1,-12-2,8 1,-7 0,9 0,2 0,-5 0,4 0,-3 0,0 0,2 0,-3-1,2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06:55.68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127 31,'54'3,"0"0,24-1,7 0,6 2,3 1,-21-4,2-1,-2 1,25 2,0 0,-30-2,0-1,-1 0,20 0,0-1,6 1,-2 0,-14-2,-3 1,-4 1,-4 0,-9-2,-1-1,5 1,0 0,-7-1,0 1,6-1,1 1,-4 2,1-1,-2 0,0 1,40 0,-44 0,0 0,43 1,-38-1,2 0,4 0,2 0,7 0,1 0,-9 0,1 0,11-1,-1 1,-14-1,-1 0,8 0,0 1,-5-1,-1 1,-2 0,-1 0,-8 0,0 0,4 0,-1 1,-4-1,2 0,12 1,3-1,5 0,1 0,7 0,-1 0,-9 0,-2 0,5 0,-2-1,-13 0,-1-1,4 1,1-1,-6-1,-1 1,41-4,-20 3,-12-1,-17 3,-4-2,-7 3,-6-1,-4 1,1 0,1 0,5 0,3 0,7 0,-4 0,9 1,8 0,22 0,-29-1,2 0,10 0,2-1,-4 0,0 1,10-1,0 0,-6 1,0-1,7 2,-1-1,-2 1,-3 0,-6-1,-2 1,-2 0,-2-1,37-1,0 1,-17-1,-11 1,-20 0,-6-1,-13 1,-1-1,-5 3,1-1,4 5,9 2,5 1,10 3,-3-2,1 1,5 2,-4-4,25 11,-8-7,6 7,-8-8,-6-2,-4-1,-4-4,-15-1,-12-2,-11 12,-5 12,-4 20,-6 15,-4 9,-5 7,-3 8,-2 7,5-18,2 3,10-37,3-8,1-20,-27-26,4 10,-26-13,10 18,-7 1,-11 2,-10 1,-12-2,-9 2,38-3,-2-1,-12 0,-2 0,5-1,-2 0,-28 0,-1 0,15 0,0 0,-16 1,-2-1,8 1,1 0,6 1,2 1,2-2,1 1,3 1,1 0,3 0,0 0,-4 0,-1 1,1 0,0 0,1-1,0 0,-5 2,-1 0,3-2,0 1,-4 0,-1 0,1-2,0-1,3-1,0-1,-4-3,-1-2,-1 2,1-1,2-2,2 0,5 3,3 1,10-1,3 1,5 0,0 1,-4 0,-1-2,-6-1,-3-1,-4 1,-2 0,-8 0,0 1,6 2,2 1,6 0,2 0,5 1,3 0,-29 1,32-1,0 0,-35 1,28-1,-2 0,9 0,-2 0,-21 0,-3 0,5 0,-2 0,-12 0,-2 0,4 0,0 0,0 0,2 0,7 0,1 0,-6 0,1 0,7 1,0 0,-1 0,0 0,4 0,2 1,6 0,3-1,7 0,2 0,-46 1,18-2,3 1,5-1,9 0,10-1,4 1,12-1,0 1,2 0,0 0,4 1,-9-1,-5 1,-17-1,6 1,5 0,20 2,16-2,6 32,4-1,-3 31,1-2,-6 8,3 6,-2-3,4-7,1-8,3-12,1-4,1-9,0-4,1-5,-1-6,1-5,11 1,9 0,13 6,10-3,9 2,14-4,18-1,-36-6,3 0,0-2,0-1,3 0,0-1,41-1,-5-2,-13-2,-8 1,-1-4,2 3,12-3,15 3,-41-2,0 1,1 0,0 0,0 0,-1-1,41 0,-5 1,-3 2,0 4,6 2,-44-2,1-1,4 1,2-1,10 1,2-2,2 1,2 0,1 1,-1-2,0-2,-2-1,-3 1,0 0,-2-3,-1-1,-4 0,-1 0,0-1,-2-1,-9 1,0-1,45-4,-13 5,-5 2,2 2,-4 2,6 0,1 0,17 0,-45-1,3 0,7 0,2 0,6-2,1-1,1 1,2 0,15-1,3-1,-9-1,1 1,5 0,-1 0,-8-2,-2 1,-8 1,-2 0,2 0,-1-1,-3 1,0 1,-2 0,0-1,-1 0,0 0,-6 2,-2-1,-5-1,-1 1,39-3,-10 0,-26 3,1 1,32-1,-31 1,-2 0,24 1,-1-1,-4 1,1 1,-1 1,-5 1,-7 2,-9 0,-6 1,-4-2,3 1,-1 4,1 0,-14 0,-11-3,-12-1,16 8,-1 2,22 13,12 9,15 5,13 3,-7-7,-13-10,-21-8,-10-7,-4-5,0-2,0-4,-2 0,-8 0,-10 0,-18 38,-7-2,-18 40,1-9,1 4,3-3,7-3,4-10,5-10,1-12,2-13,4-7,-18-8,-15-4,-25-2,-24 1,33 1,-2 2,-4 2,-3 1,-4 1,-2 0,3 1,-1 1,0-2,-1 1,0-2,0 0,-5 1,0-1,1 0,1 1,0 0,1 0,4 1,0 1,2-1,-1-1,-3 0,-1-1,-9-1,-1-1,-2 1,-1-1,3-2,1 0,4 2,1 0,4-1,-1 0,-8 2,-2 1,2-3,1-1,-5 3,0-1,6-4,2-1,2 1,-1-1,-7-1,0-2,4 0,1 0,-2 0,1 1,5 0,2 1,3 1,1 0,2-1,0 2,1 0,0 0,1-1,-1 0,-2 2,0-1,-2 0,0 0,0 0,1-1,4 1,2-1,3-1,2 1,-47-1,50 0,-2 1,-2 1,-1 1,-4-2,0 1,-2 1,0 0,0 0,-1-1,2 1,0 1,2-1,-1 0,-10 0,0-1,11 1,0 0,-13 0,1 0,18 1,1 0,-3 0,0 1,-42 1,2 0,1-4,-6-2,7 0,-1 1,4 0,2 0,-3-1,-1-1,8 1,13 1,10 0,12 1,4-1,11 1,12 0,10 1,-3 3,-5 0,-1 3,-1 0,8-1,-1 3,-6 2,-8 1,-3 4,0 6,5 6,3 8,6 3,4 2,7 1,9 4,4 2,6 2,-3 2,-3-1,2 3,-1-2,8 0,4 2,2-9,4-6,-4-14,-6-11,-6-7,16-3,-3 0,27 1,5 3,24 2,19 3,-39-6,2-1,7 0,0 0,-2-1,0 0,4-1,1-1,3-1,-1 0,-14-2,-1 0,3 0,-2-1,25-4,-3 2,-2-1,9 5,8 1,-41 1,3 0,10-1,2-1,5 2,2-1,10-2,2 0,-1 0,-1 0,0 0,-3 1,-13-1,-1 0,5 1,-1-1,-12 1,-1-1,8 1,0-1,-7 0,-2 1,-2-1,-1 0,42 0,-44 0,0 0,-4 0,1 0,5 0,1 0,1 0,-2 0,-6 0,0 0,6 0,1 0,-1 0,1 0,6 0,2 0,3 0,-1 0,-1-1,-2 1,-7 0,-1-1,5 1,0-1,-4 1,0 0,8-1,0-1,2 1,0 0,-1-2,-1 0,-9 2,-1 0,8 0,1 0,-8 1,-1-1,10 0,2 1,-1-1,1 0,-2 1,0-1,-8 1,-1 0,4 0,-2 0,-6 0,0-1,5 1,1 0,0-1,0 1,-2 0,-2 0,37-1,-7 0,-24 0,-6 0,-7 1,-10 0,-9-1,-9 1,-11-2,10 2,-7 0,10 0,-2 0,2 0,1 1,-1 0,-7 0,2 7,-5-1,5 5,-2-1,2 1,3 0,3 1,0-4,0-3,-3-2,3-1,3-3,8 1,2-1,0 0,-4 0,-8 0,-1 0,-6 1,1 0,-5 2,-7 16,-4 3,-5 18,-2 0,3 1,0 0,2 1,-2-2,2 3,-2-4,0-2,-2-2,1-1,1-3,0-2,1-5,0-6,0-6,-18-4,1-1,-23 2,-2-1,-9 1,-14-2,-6-1,-20-1,39-3,-3-1,-5 0,0 0,-2 0,1-1,3 2,2-1,6 0,0 0,-40 1,0-3,40 0,-1 0,-3-1,-3 1,-6 1,-2-1,1 1,0 1,-1 1,1 0,2 1,1 1,-3 1,-1 0,2 0,0 0,-3 0,-1-1,-7 0,2-1,9 1,2 0,-4-2,2 1,-34 3,1-4,45-2,-1 0,0-1,-1 0,0-1,0 0,2 0,2 0,-43-2,5-1,-11 1,46 1,-2-1,-6-1,-3 0,-5-1,0 1,1 0,1 1,-1 1,0 0,4 2,0 0,-3-2,-1 0,0 1,0-1,-2-1,-1 0,-1 0,0 1,2-2,1 0,1 2,0-1,8-1,1 1,8 2,0 1,-47-3,25 4,-21 0,22 1,-15 1,15 1,4-1,0 0,0-1,-13-1,-8-1,-1 1,-3-2,1 1,2 1,-6 2,6-1,-2 0,7 0,0 1,-4-1,6 2,0-1,18 0,7 2,8-1,-2 0,8-1,-11 0,13-1,-6 1,10 0,5 1,4-1,0 1,-4-2,0 1,1-1,4-1,3 2,4 0,-1-1,7 1,2-1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07:06.14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266 0,'92'17,"-37"-8,4-1,12 1,5-1,13 0,4 0,-26-2,2 0,0 0,-1-1,0-1,1 1,1 1,1 1,-2-1,25 2,-2-1,3 2,-1-1,-11 0,-2-2,0-1,0-1,-4 0,0-2,2-1,0 0,-6-2,-1 1,1 1,-1 1,-2 0,-1 2,-1 0,1 1,-3 0,0 0,-1-1,-1-2,0 1,0-1,1 0,1 0,0-2,0 1,3 0,-1 0,-1-1,0 0,1 2,0-1,3-1,1 0,4 3,1 0,3-2,0 0,-2 1,-1 0,-6-3,-2 0,1 0,-1-1,-10-1,1-1,8 0,1 0,-8 1,1-1,3-1,0 1,-4 2,0-1,-2-1,0-1,-5 2,-1 0,-3-2,-1-1,49-6,-8 5,4-1,-6 5,-1 0,0 1,5-3,5 1,1-2,-44 3,2 0,1 0,1 1,4 0,1 0,4-1,1-1,2 2,1-1,-1-3,0 1,2 1,0 2,-1-3,1 0,4 3,0 0,-10-2,-1 0,5 2,-2 0,29-1,0 5,-14 2,-3 4,6 0,-6 2,14 0,-5-2,2-1,-15-3,-15 0,-15-2,-9 2,-7-3,-9 0,-11 0,-17 42,-3 0,-6 36,9-8,6-2,1 3,-1-9,0-9,-2-15,1-12,-1-10,-15-10,-5-3,-20-5,-14 4,-16 3,-24 4,32-4,-4 1,0 0,-2 0,-8 1,-1-1,7-1,2 0,3-2,0-1,3 2,1-2,3-1,2 1,1 2,1 1,4-2,0 0,-44 8,47-6,0 0,-44 5,43-5,-1 0,2-1,0-1,-7-1,-1-2,-3 1,-2-2,-3 1,-2-2,-1 2,0-2,3 0,-1 0,1 1,-1-1,0-2,-1 0,-9-2,-2-1,-4 0,-3-1,19 1,-3-1,0 1,-1 1,-1 1,0 0,-6-2,0 1,0 1,5 1,1 2,1 0,-27-1,2 1,-5 1,3 3,16 1,2 0,-6 0,1-1,5 0,0-1,-1-2,0-1,-4-1,1-1,2 0,2-1,11 1,3-1,5 0,1 0,6 1,1 0,-3-1,0-1,5 1,1 1,-48-2,10 1,-5 4,3-3,40 2,0 1,-2-2,0 0,-2 0,0 0,0 1,0-1,-45 0,12 3,4 1,-7 0,41-1,-3 0,-19-1,0 1,14-1,2 0,-11 0,1 1,-28-1,44 0,-3 1,-6-2,-3 0,-14-1,-1 0,11 0,1 1,-3 0,3 1,-30 1,5 2,-10 0,46-3,-1 2,2-1,1 1,-43 3,26 2,16 1,15-2,8 0,6-2,6 0,7-2,6 20,8 1,8 23,5 2,7 10,1 1,1 3,-2-4,0-5,2-4,-2-5,2-5,-5-3,-3-7,-4-4,-4-3,-1-3,0 0,0-3,-1-3,33-4,38 0,-29-4,6 0,31 4,5 0,-11 0,2-1,-13-3,3-1,-1 0,-3 1,0-1,-1 1,0-2,0 0,-1 1,28 1,-1 2,-12-1,-2 0,-8-2,-1-1,-7 0,-1-2,-1 1,1-2,-2 0,-1-2,3 1,0-1,-1 1,0-1,0 0,-2 0,-4 1,-2 0,42-3,-13 3,-6-1,-1 2,7 2,-32 1,3 1,10 1,3 0,3 1,2 0,17 0,3-2,1-1,0 1,-24-2,2 1,-1 0,0-2,0-1,-2 1,28 2,-5-1,-16-1,-2-2,-1 1,-2 0,-9 0,0 0,7 1,2 0,6-1,2 0,2 0,-1 1,-5-1,0 0,5 0,-2 0,-15 0,-2 0,3 0,0 0,-8 0,-2 0,38 1,0-1,-15 1,-2-1,-13-1,-9 0,-13-1,4 1,-2 1,6 0,8 0,9 0,2 0,17 0,-8 0,5 0,-4-1,-7 0,-4 1,13 0,1 0,20-2,-49 2,0 0,1 0,-1-1,34 1,5-1,-5-2,13 1,-4-1,-14 3,-24-1,-17 1,-18-1,-9 1,0 19,-4 8,9 28,-1 22,3 4,3 14,-2-12,1-1,-7-13,-5-10,-8-18,-4-10,-3-8,-2-4,3-2,3-4,-14-3,-5-5,-36-1,-35-4,27 1,-3-1,-5 1,-1 0,-8-1,0 0,11 0,1 1,-1 0,1 0,4 1,0 0,-1 0,-1 0,-2 2,0 0,-2-2,1 1,1 1,0 1,4 0,-1-1,3 1,1 0,-1 1,0-1,-1 0,-1 0,-1 0,0 0,0 0,0 0,2-1,1 0,0 1,1-1,1-1,1 1,1 0,1 0,1 0,1 0,4-1,2-1,-4 1,1-1,-37 0,-6-2,9 1,-8-2,1 0,3-3,6 3,-6-3,-3 3,40 0,-1 0,-1 1,-2 0,-1 0,-1 0,-3 1,1-1,2 1,1 0,-1 0,1 0,3 0,2-1,4 1,0-1,-1 0,1 0,0 0,-1 0,-3 1,-2 0,-2-1,-1 1,0-1,0 1,1 1,0-1,0 1,0 0,-1 0,0 0,-8 2,-1 0,0-1,-2 0,-19 0,0 1,21-1,-1 1,-20-2,0 1,27 1,3 0,-6 0,2 1,11-2,3 1,-44 3,-3-4,1 5,-1-4,8 4,2-3,-1 0,39-4,-2 1,-1 0,-2 0,-3-2,-1 0,1 1,2 0,4 0,3-1,-30 1,22 1,23 1,12-2,11 1,28 35,-5-8,22 35,-14-16,0 3,-4-4,-5-4,-4-8,-2-8,-1-8,-2-9,28-6,13 2,42 4,-29-1,2 1,11 4,1-1,9 1,1-1,6 1,0-1,1-2,0-1,1-1,0 0,-5-4,-2 0,-13-2,-3 0,-1-2,-2-1,-9 0,-1 0,7 0,1 0,2 0,1 0,1 0,0 0,-5 0,-1 0,1-1,-1 1,41 0,-47-1,1 1,45 0,2 1,-15-1,12 2,-8-2,-38 1,0-1,0 0,0 0,0 1,-1-1,37 0,10 1,-5 1,-38-1,2 0,2 1,2 0,8 0,0-1,-6 1,0-1,13-1,0 1,-9 1,-1-1,6 0,-1 0,-4 1,-1 0,-3-1,-2-1,-8 0,0 0,6 0,-1 0,-4 0,0 0,6 0,1 0,-2 0,-1 0,42 0,-49 0,0 0,38 0,5 0,1 0,-2 0,-4 0,-37 0,0 0,42 0,-40-1,1 0,43 0,-8-1,-18 2,-4 0,-10 0,3 0,-4 0,-6 0,7-1,6 1,17 0,13 0,-40 0,0 0,46 0,-40 0,0 0,-5 0,-1 0,9 0,0 0,-3 0,-2 0,0 0,-2 0,39 0,-43 0,-1 0,36 0,-5 0,-18 0,-17 0,-19 0,-3 0,-12 1,3-1,0 1,-2 22,-4 4,-9 22,-2 1,2 2,0 8,0 6,-1 5,0-3,0-4,1-8,1-10,-1-10,1-12,0-11,-26-5,-3-5,-33 0,-1 1,-13-2,-10 2,35-2,-2-1,-5-1,-1 1,-5 0,-1-1,-3 0,-1 0,0 1,-1 0,-3 0,-1 0,-1 0,1 1,0-1,1 1,2 1,2 0,3-1,2 2,7 1,3-1,-41 1,15 2,18-4,-3 3,7-1,-10 2,-4-1,-4 0,0-2,1 0,5-2,-9 0,3 0,25-2,-2 0,-38-1,38 1,0 0,-31-3,0 3,5 1,-3 0,-14-1,42-2,-1 1,-6 0,0 1,2-2,2 1,2 2,0-1,-45 3,48-3,-1 1,-3 1,-3-1,-9 0,-1-2,3 1,0-2,-8 1,1-1,9 0,2 0,0 0,0 0,4 2,0-1,-1-1,0-1,-2 2,0 1,-2-1,0-1,-4 0,0 1,2 0,0 0,-1-3,0 1,1 1,0 0,2-2,0-1,-2 2,0 0,1-1,0-1,1 3,1-1,1 1,2 0,5 1,2 0,-44-3,8 4,6-3,9 1,9 1,10 0,3 1,1-1,1 1,0-1,1 2,5 0,1 0,2 1,-1-1,1 1,0-1,4 0,2 2,-1-3,0 1,-4-1,-1 0,-1 0,-1 0,-5 1,-4-1,-4 0,0 0,-2 0,-3-2,-8 1,-2-2,10 0,13-1,18 2,14 1,4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07:21.65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406 0,'80'5,"16"6,-37-2,3-1,16 2,4 0,6 0,4-1,-24-3,1-1,0 0,30 2,0 0,-29-3,0 0,-1 0,27 2,6-1,-20-1,10-1,-1 1,-9-1,19 2,-2-1,0 0,7-1,-15 1,-28 0,-7 0,3-2,1 0,2 3,1-1,4-1,1 0,0 0,0 0,3-1,0-2,-8 0,0-1,13 1,1 0,-15-1,1 1,20 0,4 1,-7 2,2 1,9-1,3 0,-26 0,0 0,1 1,2-1,1 1,-1-1,-4 0,0 0,2 0,7 0,1 0,-1 0,-8 0,-1 0,2-1,6 0,2 0,-1-1,-1 1,-1-1,0 1,2-2,0 1,-2-1,25 0,0 0,-25 0,2 0,-2 0,23 0,1 0,-24 0,1 0,1 0,-1-1,-1 0,1 0,1 0,0 0,-1 0,25-1,-1 1,-27-1,0 1,-1 0,23 0,-1 0,-25 0,0-1,0 1,27-1,-3-1,-16 1,-1 0,-1-1,-2 0,-10 0,-1-1,6-1,1 0,-3 1,-1 0,-1-1,-2 1,-10 2,0-1,4 1,-1-1,45-2,-44 3,0-1,3 2,-1 0,0-2,-1 1,-5 2,0 0,4-3,0 0,43-1,-48 1,0-1,37 0,-23-2,-4 1,-9 0,4 1,-5 1,-14 2,-13 0,-14 5,-9 39,-7 20,1 29,3-40,0 1,4 0,1-1,2 0,0-2,7 43,-4-35,-3-28,-4-18,-34-17,-6 0,-34-6,-4 5,-15-1,40 2,-1 1,-2-1,-1 1,-1-1,1 1,5 2,1 0,-47 0,5 2,-3 5,7-1,1 3,7-4,-3 3,0-5,-3 4,4-3,-3 3,-2-2,-11-1,44-1,-2-1,-6 0,-2-1,-5-1,-1 0,-10-1,-1-1,1 1,-3-1,-6 1,-2 1,2 0,-1 1,-8-2,-1 1,32 1,0 1,0 0,-2-2,0 1,1 0,1 1,0 0,1 1,-29 0,2 1,0-1,1 1,6 0,1 1,0-1,1 0,6 0,2 0,2-1,1 0,4-1,1 1,5-2,2 0,5 2,3-1,-42 3,13-1,-5 3,7-6,-7 2,15-3,4 0,9 1,1-1,-4 0,-8 0,-11-2,-16-2,40 2,-2 0,-1 1,-1-1,-2-1,0 2,1 1,1 1,2-2,-1 0,-3 2,0 1,-1-3,0 0,-1 2,-1 0,-3-2,-1 0,-1 1,0 1,3 0,3-1,7 1,2 0,5 2,2 1,-36 4,-7 3,-2 2,45-7,-1 1,-2 0,2 0,-46 3,4 4,10-2,3 3,-13 0,9-4,-7-1,21-3,7-1,4 0,-1-1,-7-2,-4 1,3-2,5 0,8 0,5-2,-9 1,-6 0,-12-1,0 1,3-1,0 0,8-1,6 1,10 1,6 0,-7 0,-13 0,-12-2,3 2,15-1,21 2,22 2,10 11,7 12,1 16,-9 15,-3 12,-6 11,2 7,5-1,4-3,7-11,0-8,3-8,0-7,1-9,1-8,0-8,0-6,-1-7,16-5,8-3,32-1,16 3,7 1,4 2,-6-4,1 2,5-4,3 1,-39-1,3-1,0-1,3 0,8 0,1 0,1-1,0 0,5 1,0 1,0-1,-1 0,-2 2,-1 1,1-1,-1-1,-6 1,0 0,2-1,-1 0,-1 0,0 0,5-2,2 0,4 1,3-1,4-3,1-1,-3 2,-1 0,-7-1,-3 1,-14 0,-3 1,40 0,-13-2,-2 3,8 3,2 3,-36-1,1 1,2 0,2 0,14 2,2-1,5 1,0 0,-1 1,-2 0,-10-1,-5-1,32 4,-21-5,1 0,12-2,-35 0,3-1,3 1,3-1,8 1,2 1,8-2,2 1,6 0,2 1,7-2,1-1,-6 2,-1-1,-2-1,-2 0,-5 0,-1 0,0 0,0 0,7 0,1 0,-6 0,0 0,5 2,1 0,-3-2,0 0,0 1,0 0,1 1,-1-1,1 0,-1 1,-2-1,0-1,4 2,-1-2,-8-1,-3-1,-5 2,-4 0,-10-2,-3-1,39 1,-1-2,3-1,-41 2,2-1,0 1,1 0,4-1,0-1,4 0,0-1,-4 2,-1-1,-1 0,-1 1,40-1,-1 1,2 2,1-2,-9 3,-14-1,-14 1,-12-2,-3 1,-4-2,5 2,11 1,15 5,24 4,-43-2,1 0,0 1,-1 0,37 5,-20 1,-13 0,-12 2,-3 2,-8 0,-3 3,-3 2,-6 0,-8 2,-9 0,-10 9,-1 8,-3 10,3 5,1-6,4-3,-4-10,1-6,-1-3,0-6,0 0,2-4,0 1,-1-4,2-1,-46-12,1 0,-48-8,45 4,-3 0,-13 0,-3-1,-10-1,-2-1,-4 0,-1 0,6 1,1-1,8 2,0 1,0-2,2 0,11 3,0-1,0 1,1-1,-33-1,-6 0,-3-1,48 1,-1 1,-1 1,0-1,0 1,0 0,-2 2,0-1,-5 1,-1-1,-2 0,-2 1,-1-1,0-1,-5-1,0-1,0-1,0 1,0-1,0 1,3-1,0 1,3 1,2 0,8 1,1-1,-9-1,-1 1,3 1,-2 0,-15-2,-1 1,-4 1,0 0,-1 0,2 1,10 0,0 0,-5 0,1 0,4-2,-1-1,-15 0,-5 0,27-2,-1 0,1-1,-29-1,-1-1,25 2,-1 0,2 1,-17-2,1 2,-5 1,1 0,7 2,2 0,3 1,1 1,8-2,1 1,-8 1,-1 0,7-1,1 1,-8 0,0 1,3 0,1-1,6 1,2 0,9 0,1 0,-6 0,0-1,0 1,0 0,-13-1,-3-1,-6 1,1 0,5 0,1-1,-10 0,0 1,7-2,0 1,-8-1,-2 1,-5-2,0 0,4 1,2 0,7-1,1 0,-2-1,1 1,9 0,2 0,-6 1,1-1,7 2,2 1,7-1,4 1,-27 0,10 0,25 0,6 0,11 0,11 0,7 0,-4 0,2 1,-13 1,-3 0,-20-1,-5 2,-10-1,13 1,12 0,14 0,12-1,1 1,-7 3,-7-2,-10 1,6-3,6 1,9 0,5 0,-2 4,3 5,-4 3,1 3,-1 1,-1 4,0 4,-1 5,2 2,0 8,5 5,4 6,4 4,2 0,-3 1,-2-3,-2-3,2-3,3-6,4-10,1-6,1-9,-1-6,24-6,14-1,24 0,22 5,-37-4,4 1,17 3,4 1,6 0,3 1,-18-5,2 1,-2-1,15 4,1-1,-13-4,3-1,-1 0,20 2,0-2,-20-2,2 0,-1-1,26 1,-2-1,-10-1,-5-1,-17 0,-3 1,2-1,-1 0,-9 0,2 0,11-1,2 1,6-2,0 0,-6 0,0-1,4 1,-2-1,-13 1,-2 0,0 1,0 0,-2-1,-2 1,48 1,-9-1,-40 1,0 0,43 0,-36 0,1 0,2-1,1 1,4-2,-1 0,-7 0,-1 1,1-1,-1 0,33 1,4 1,-15 0,-9 0,5 0,3 0,18 0,-44 0,1 0,2 0,0 0,43 0,-45 0,0 0,34 0,3 0,-4 0,0 0,-6 0,16 0,0 0,-39 0,1 0,4 0,-1-1,-7 1,0 0,4-1,0 1,40 0,-44 0,1 0,-1 0,0 1,3 0,0 0,-4 0,0 0,13 0,3 0,-1-1,3 0,14 0,3 0,5 0,-2 0,-10 0,-2 0,0 0,-4 0,-14 1,-2-1,2 0,-1 0,-2 1,-1-1,1 0,-2 0,44 0,-46 0,0 0,42 0,-43 0,0 0,1 0,-1 0,-1 1,0-1,41 3,-39-2,0 1,-3-1,1 0,5 1,2-1,0-1,-2 0,39 0,2 0,-18 0,1 0,-5 0,2 0,3 0,-28 0,3 0,1 0,1 0,7 0,1 0,-1 0,0 0,-5 0,-2 0,33 0,-15 0,-40 0,-11 0,-19 1,-3 42,1 18,-1-6,1 6,-1 2,0 2,2 3,-1 2,-1-2,0-1,-1-6,0-2,-1 36,-3-29,0-32,-1-20,-9-56,9 30,-8-37,9 46,-2-2,-18-12,-3 2,-16-8,2 5,0 5,2 1,6 4,8 4,7 2,4 2,-13 3,2 0,-16 4,-2 0,-7 3,-13-1,-9-3,-10-1,-14-4,43 0,-2-1,-1-1,-1 0,-4 0,1-1,3 0,0 0,1 0,1 0,0 1,0 0,3 0,1 0,-45 1,7 0,12-1,-2 1,-17-2,-4 1,38 0,-3 0,2-1,-1 0,-8 1,-4 0,-7-2,-4 0,-8 1,-4 0,26 1,-2-1,-1 0,-4 0,0 0,0 0,7 0,0 1,0 0,-6-1,-1 0,2 0,7 0,1 1,-1-2,-5 1,-1-1,2-1,-25-1,1 0,30 0,1 0,2 1,-17 1,4 1,-3-2,2 1,6 3,2-1,7 1,2 0,7-1,1 1,-1 1,0 0,-40 0,41 1,1-1,-1 0,1 0,-43-1,40 0,-1 1,0 0,-2 0,-11 0,-2 0,-5 1,-1 0,1-1,1-1,6 1,2-1,-6 0,1 0,6 0,-2 0,-12 0,-2 0,-5 0,-2-1,-8 1,-1 0,11-1,0-1,20 2,-2-1,1 1,-25-2,-1 0,23 0,-2 1,0 0,-1 0,0-1,1 1,-23-1,-1 1,26 0,-1 1,2-1,-26 1,1-1,27 1,-1 0,1 0,-25 0,3 0,8 0,4 0,18 0,2 0,-1 0,1 0,-36-2,-5 2,12-2,15 2,17 0,6 0,7 0,1 0,10 0,13 0,11 8,2 16,-1 3,-6 19,-1-5,-4 15,2-3,-4 13,-3 5,-1 6,-1 2,1-8,4-12,3-7,7-11,5-12,3-12,25-16,0-1,23-9,-1 6,14 2,21 1,-29 0,3 0,7 1,2-1,11 0,2-1,6-1,2 0,7 1,3 0,4-2,0-1,0 3,-1 1,0-2,0 1,-2 0,-2 0,-3 1,0 0,-4 0,-1-1,-8-2,-2-2,-5 0,-2-2,-8-1,-3-1,-6 0,-1-1,40-4,-3-3,-3 7,13 0,-43 5,0 1,45-1,-45 3,-2-1,35 1,2 4,3 0,-42 0,2 1,4-1,1-1,3 1,1 0,5-1,1 0,-3-1,0 1,-1-2,-1 1,1-1,-1 2,-2-1,1 2,3 0,0 0,6 0,0 1,-3 0,0-1,5-1,0 0,-7 1,0-1,1 0,1 0,-2 1,0 0,-3-1,-1 1,0-1,-2 1,-3-1,-1 0,3 0,1 0,0-1,-1 0,4-1,1 0,-3 0,-1 0,-2 0,0 0,-3 1,-1-1,45 1,-45 2,0-1,1 1,1 1,6-1,1 2,3-1,0 0,-2-1,-1 1,2-1,-2 0,-10 0,-1 0,0 1,-1-1,35 1,8 3,5 0,-42-3,1 0,3 0,0 0,3-1,-1-2,-3 1,-2 0,-4-1,-2 1,44-1,-8 1,8-1,-45 0,2 0,5 0,2 0,5-1,0 1,2 0,1 0,-1 0,1 0,-1 0,-2 1,-7-1,-2 1,-3-1,-3 0,25 1,-5-1,-11 0,9 0,1 0,-2 1,-7 0,-17 0,-16 0,-14-1,-5 35,-3-3,5 33,-3-14,3 2,-2-1,0-3,0-6,-3-12,-1-6,-3-6,-1 0,2 2,2 3,2-2,-1-2,0-8,-31-2,-1-5,-31 1,-2 4,-2 0,-9 4,9 0,-4-3,0-2,-3-3,-5-2,-2 1,-3 0,2 0,4 0,4-2,1 1,-1 0,-8-2,-7 0,-4-5,2-2,-7-4,-4-5,47 7,0 0,-1 0,2 0,-29-4,10 5,6 3,30 2,-1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07:30.43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8243 18,'-70'-2,"20"1,36 0,2-1,-14 0,-14-2,-6 2,-4 1,0 0,5 1,-4-1,-9 1,4 1,-13 0,11 2,-1 1,6-2,3 2,2-2,-4 0,-6 0,-8 1,-6-2,-6 2,1 0,1 1,-1-1,5 0,-7-2,0-1,-4 1,-4-1,5 2,-4-1,2 3,-7 0,-5 1,41-4,-1 2,2-2,1 1,-2 0,-2 0,-5-1,0 0,8 1,-3-1,-13-1,-3 0,1 2,1 1,-2-1,0 0,-5 1,0 0,12-1,-1 2,-1-2,1 0,3 1,0-1,-1-1,-1 1,3-1,0 0,-2-1,-1-1,-2 2,0-1,-2-1,0 1,-1-1,-1 2,-5-1,0 0,-4 0,-1 1,-1 0,-2 1,-3 0,0 0,7 1,-1 0,-4-1,0 1,1 1,2 0,2-1,-1 0,-3-1,2 2,6 0,1 0,-4-1,0-2,3 2,3-1,3-1,1-1,8 1,3-1,4 1,2-2,-33 0,7-1,3 0,2 1,-3 2,3 1,-2 1,1 2,-4 0,1 2,8 1,8 1,22-1,7-2,19-2,2 1,3 13,-1-2,0 15,1-4,0 5,0 10,0 3,1 4,-1 4,0 0,-1-1,2 0,0-5,2-4,2-2,1-7,1-6,-2-7,2-7,-1-1,5 2,5-2,10 1,17-5,28 0,35 5,-34-9,5 1,9 1,4-1,5 1,3-1,5 1,2-2,-10 0,0 0,6-1,-2-1,-15-1,-1-1,4 2,1 0,-3 0,-1 0,0 1,1 0,-1-1,0 0,-6 2,-2-1,-3-1,-1 0,-10 0,-2 0,46-1,-17-2,2 2,-31 0,2-1,0 3,3-1,12 0,3 0,2 1,1 1,8 1,3-1,-4-2,-1 0,2 2,-1-1,-11-3,-2 0,2 1,-1 0,-4 0,1-2,4 0,0 0,-4 0,0 0,6-2,1-1,-2 0,0 0,6 1,0-2,-9-1,3 0,3 1,7-1,-6 0,0 0,-1 0,-1-1,5 1,-7 0,-5 0,-4 1,0-1,-1-1,1 1,-2 1,-7 0,-1-1,-2 0,-3 2,40-4,-8 1,3 2,0-1,5 2,3-3,-41 4,0-1,2-1,2-2,6 3,0-2,3-1,1 0,7-2,0 2,-1-2,0 1,0 1,0-1,-1 1,-1 1,-5 0,-1 1,0 0,-1-2,0 2,-1-1,-5 1,2-2,4 2,0 1,-5-1,2 0,10 1,1 1,-7-1,-1 1,8-1,0 1,-5 0,-3 0,-4 0,-2 1,-2 0,-2 1,39-1,-11 2,-5 0,-13 1,-8-1,-14-1,-6 3,-8-2,-2 2,0 1,6 4,10 2,9 4,-3 0,-10-2,-13-1,-10 0,-6 1,-4 7,-1 9,-2 11,3 11,2 13,7 9,3 6,2-7,-4-9,-5-15,-4-12,-2-8,0-11,-1-6,4 11,-4-10,4 12,-4-12,1 1,7 8,0-3,9 9,-7-10,-1-4,-65-3,-8-8,1 0,-5 0,7-2,-1-1,-6 1,-1 1,1-2,0-1,-1 1,1 0,2 1,2 0,10-1,3 2,-39 0,23 0,14 0,5 0,4 0,-5 1,-5 1,-10-1,-2-2,-3-1,10-2,2 2,10 0,1 1,0 0,-3 0,0 1,-5 0,1 1,-5 2,-3 0,-4 4,-8 2,-4-1,-12 0,38-5,-2 0,1 0,-2 0,-4 0,1-1,-43 5,3 1,7-1,2 4,-3-1,3 1,3 1,6-4,-1 1,1-5,-4-1,-2 1,-12-3,42 0,-1-1,-4-1,-1 0,1 1,-2 0,5-1,0 0,-2 1,0 0,-2-2,1 0,-5 3,-1 0,-2-3,-1 0,0 2,0 0,0 0,-1-1,-2 0,1 1,7 0,1-1,-1 0,2 0,9 1,2 0,-48-1,9 1,3 0,5 0,3 0,-1-2,4 1,0-2,-6-2,-15 3,43-1,-1-2,-6 3,-2 0,-1-2,0 0,-3 2,0-1,-3 0,0 0,-3 1,0 1,-4-1,1-1,-1 0,1-1,2 2,0 0,-5 0,1-2,10 3,0 0,-7-1,0 1,11 0,1 1,-3-2,1 1,1 1,0 0,-4-1,0 0,3-1,-1 1,-4-1,0 0,0 0,1-1,0 2,1-1,-3 0,0-1,3 2,0-1,-2 0,1-1,2 0,2 2,6 0,1 0,-45-1,17 2,2 0,7-1,2 0,14-1,12 1,20 1,13 7,10 11,0 14,-2 15,-8 21,-3 3,-2 16,3-8,5-6,5-3,4-13,3-10,2-12,-1-13,1-8,3 1,1-4,6 6,5-1,4 0,1 0,3-3,1 0,8-2,11 0,15 0,14-1,13-5,15-2,-39-2,5-1,9-2,4 0,16 1,0 0,-1-2,-1 0,-3 2,-4 1,-20 0,-4 0,-1 0,-2 0,40 0,-47 0,0 0,-1 0,0 0,-1 0,-2 0,42 0,8 0,-7 2,-40-1,1 2,1-1,-1 1,44 2,-42-1,1 0,-2 0,0 0,12 2,2 0,5-2,2 0,-6 1,2-1,11-3,2 1,-6 0,1 0,5 1,-1 0,-5-1,-3 0,-8 0,-2-1,-11 1,-1 0,5-2,-2 0,-4 0,-1 1,7-1,1 0,-4 0,0 0,-1 0,-1 0,35 0,9 0,-7 0,-38 0,1 0,5 0,0 0,-6 0,-1 0,10 0,-1 0,-9 0,0 0,5 0,1 0,-4 0,-2 0,1 0,-2 0,38 0,7 0,-6 0,-39 0,0 0,2 0,-1 0,39-1,9 1,-15-1,7-1,-2 1,0-2,-9 3,18-1,-6 0,-37 1,2 0,-1 0,1 0,2-1,-1 1,-7 0,-1 0,2-1,1 0,40-1,-44 1,1 0,49-2,-12-2,8 3,-4-4,-42 6,3-1,1-1,0 1,43 0,-39 0,0 0,-7 1,2-1,7 1,1 0,-2 0,-1 0,0 0,-1 0,44 0,-47 0,-1-1,42 1,-43-1,-1 1,1-1,0 1,0-1,-1 2,40-1,-41-1,1 0,40 1,-1-1,-14 0,-23 1,-10-1,-15 1,-5 0,-7 0,-3-1,6 0,-2 0,5 0,-4-1,-4 1,-11 28,-12 9,-9 29,-8 5,5 0,1 1,1-5,8-6,2-10,6-12,2-11,1-14,-22-11,-15-5,-39-2,-21 1,36 2,-1 0,-3 0,0 0,0-1,1 1,4-1,2 1,-42-1,11-1,13 2,11 0,5 0,2 0,-8 0,-6 0,-9-4,-7 0,-6-1,42 3,-2 1,-3-1,0 2,-3-1,0 1,-2 0,1 0,2 1,1 0,3 1,3 1,-45 0,10 2,13-1,4 2,8-2,-4-1,-2 1,-6-2,0 1,-4-1,-7 0,-4 3,36-2,-2-1,-2 2,-1 1,-8-1,-1-1,0 0,0 1,0-1,-1 0,-6 0,3-1,12 1,-1-2,-17 1,-1-1,19 0,0-1,-13 0,1-2,10 2,3-1,5 0,0-1,-42 2,11-2,6 1,-2 1,0 1,-5 0,-2-2,1 1,-4-1,2 0,-5 0,42 2,-1-1,-2 1,-2 0,-5 0,-2 0,-1 0,0 0,-1 0,1-1,-3-1,-1 1,5 0,-1 1,-7-2,-1 2,3 0,-1 0,-11 1,-1-1,-4 0,-1-1,-4 1,-1-1,-5 0,0 0,0 0,2 1,-1-2,-1 0,2 0,-1-1,4 0,1 1,-3-2,2 1,5 0,1 0,1 1,3 0,9 1,2 0,2 1,3 0,8 1,3 0,3 0,2 0,-46 0,28 0,-5 0,29 0,1 0,15 0,6 0,6 1,2-1,-3 1,2-1,-1 1,-5-1,6 0,-6 0,8 0,-3 0,-2 0,2 0,-3 0,5 0,-6 1,-3-1,-6 0,-1 0,4 0,4 0,3 0,3 0,-1 0,2 0,-4 1,-3-1,-13 1,-9-2,-14 1,8-1,5 1,22 0,10 0,9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14:48.1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3,'61'-1,"-2"0,-14 1,3 1,-3 0,-1-1,-2 0,14 1,-12-1,9 1,-13-1,1-1,0 1,3-1,-2 2,0-1,-3 1,-3-1,-1 1,0 0,4 1,3-1,3 0,2 1,4 0,3-1,-1 2,1-1,-5 1,-3-1,-2 1,-2-3,2 2,-1-1,1 1,-6 0,0-1,-3 0,1-1,1 0,1 0,-1 0,3 0,-4 0,1 0,-7-1,-2 1,-8-1,-4 0,0-1,0 0,0 0,0 0,-4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44:07.0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7622 0,'61'6,"4"-1,-3 2,14 0,8 1,6 1,10-1,-13 0,2 0,-18-3,-6 1,-3-2,-5 1,1-2,-2-2,-1 1,-4-2,-3 2,-1 0,3 1,6-1,-2 0,1-1,-9 1,-3 0,1 1,-2 1,2-1,-3 0,1 1,-2-1,0 1,-2-1,0 0,2 1,-3 0,0 1,-5-2,-6 1,-5-1,-3 0,-1-2,2 3,2 0,2 1,-3 0,-2-1,-2-1,-2-1,1 0,4 1,-3-2,4 2,-4-2,3 0,-1 0,1 0,-4 0,1 0,0 1,3-2,3 2,4-2,3 2,-4-2,-3 1,-4-1,-1 0,0 1,1 0,-4 0,3 1,3-1,-3 1,6 0,-5 0,-5 0,6 3,-5 0,4 3,2-2,2 1,1 0,-4-2,-8 0,0 10,-7 0,3 6,-3-4,-2-6,-46 14,11-9,-51 15,18-13,-6 3,3-3,10-1,8-2,5-1,3 1,-1 0,-1-1,2-1,-6 0,0-3,-5-3,2-2,-1-1,0-1,0 0,0 0,4 1,-1 0,4 0,0 1,1-3,-1 0,-6-3,-3-3,-15-3,12 0,-6-1,16 3,-5-2,-8-1,-9 1,-9-2,-2 5,3-1,5 1,1 1,3-2,-4 1,-7-1,5 2,1 1,13 2,6-1,0 1,3-1,-7-1,0-1,0 0,-6 0,2 1,-3 0,2-1,1 1,4 1,-4 1,-4 1,0 0,-7-1,1 0,-4 0,4 1,3 1,3 0,3 1,-3 0,-1 0,5-1,3-1,-3 1,-1-1,-12 0,0-1,-1 0,-1 0,1 0,1-2,2 0,2 0,-5-2,1 1,-9-1,-6 2,40 0,0 2,-47 0,2 1,11 1,0 1,-2 3,-5-2,1 1,1-4,-1-1,1 0,2 1,-2 1,6-2,-8 2,9-2,-1 2,14-2,3 1,0 0,-5-1,-6 0,-4-1,-4 0,-3 0,-2 2,2 1,0 1,4 0,1-1,-9-2,13 0,4 1,18 1,6-1,-2 0,-9 1,0-1,-8-1,1 0,-7-1,0 0,-2 1,3-2,-2 2,12-1,1 0,12 1,4-1,2 1,-5 0,0 0,-4 0,6 0,7 0,8 0,3 1,1-1,-3 1,-4-1,1 1,-3 0,5 2,-4-1,1 1,3 0,-2 1,2-1,-4 2,-1 0,-6 3,1 1,2 1,8-3,6 1,4-1,3 2,-1-2,4 2,0-1,3 0,0 1,0 1,-1 1,0 0,2 0,0 0,4-2,4 5,12 4,6-1,18 6,10-7,13 4,13 2,-3-1,9 3,0 2,-9-2,4 1,-13-6,1-1,10-2,1-3,11 1,-2-5,-11 0,-9-5,-10 0,-2-1,4-1,12 1,7-3,10 1,3-3,-1 1,1-2,0 2,2 2,0 2,3-2,-3 2,3 0,-3-2,-4 2,5-3,-11 0,9-2,-8 1,6-1,-4 2,0 1,-1 0,-2 0,6-1,-1 1,6 0,-4 1,6 1,-5-1,3-1,9 2,-6-2,9 1,-10-1,2-1,-4 0,0 0,-9 0,-2 0,1 1,-1-1,7 1,7 1,14 0,-40 1,1 1,-7-3,-1 1,1 0,-2 0,26-1,-6-1,-2 0,-4 0,-1 0,2 1,3 0,8 1,11-1,9 0,-41 1,1-1,-5-2,0 1,1 2,-1 1,42-2,-7 3,1-2,-9-1,0 2,-1-3,-2 3,-4-3,-10 1,-8 1,-4 0,-1 1,4 0,6 3,11 0,-2 2,1-3,-12-1,-4-4,1 0,2 0,0 0,-5 0,-6 0,-10-1,-7-1,-6 1,-2 0,2 1,7 0,7 0,2 1,5 0,-1 0,2 0,6 0,4 0,1 0,-1 0,-6-1,-3 0,-3 0,-2 0,1 0,0 0,-4 1,-2 0,-6 0,-3-2,-5 1,-3-1,-4 1,3 0,11 0,9 1,10 4,3-2,-5 2,-10-4,-14 0,-10-1,-8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14:51.6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0,'94'1,"-43"-1,0 1,4 0,0 0,-2-1,-1 1,0 0,-3 1,34 0,-11 1,-9 0,-3-2,-4 2,4-3,7 1,5-1,2 0,2 0,-8 0,-2 0,-5 0,-7-1,-4 1,-6-1,0 1,2 1,4-1,1 2,-1-2,-2 1,2 0,-5 0,1 0,-4 0,-3 0,1 1,2-1,2 1,1-1,-10 0,-9-1,-12 0,-7 22,-4 1,-1 22,0 2,3 8,2 10,2 2,-2-7,-2-15,-3-13,0-9,0-9,-35-8,-9-3,-27-5,-18 4,19-1,-24 0,36-1,-10 0,30 0,-11 0,14-1,-12 1,13-1,-9 1,8 1,-4-1,1 1,-3-1,-1 0,3 0,4 1,4 0,2 0,-1-1,2 0,0 1,1 0,-3-1,-6 2,1-2,-3 2,0-2,-2 1,-3-1,1 0,-2 0,1 0,-1 0,0-1,1 0,-2-1,1 0,-1 1,4 0,4 1,3 0,2 0,3 0,2 0,2 0,3 0,1 0,3 0,2 0,-4 0,4 0,-4 0,4 1,1-1,-10 1,7-2,-7 1,7-1,2 1,-7 0,6 0,-6-1,6 1,4-1,-2-1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14:56.0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11,'53'0,"3"2,-1-1,9-1,13 2,-3 1,0-1,-15 0,1-2,-22-1,14 1,-21-1,14 0,-14 0,14-2,-10 1,14-3,-3 3,6-1,-2 2,3 0,-4 1,0-1,-5 0,-3 1,-3 1,2 1,0 1,9 1,1 0,15 3,2-2,8 2,-10-2,-6-1,-10-1,-4 0,3-2,-2 1,-1 1,-5 0,-2-1,-6 0,-2-1,-5 0,-5-1,-5 0,2 0,-4 0,6 0,-4 0,1 1,-1 0,-11 21,-6 3,-10 23,-1 6,3 8,3 8,2-5,2-8,-2-15,1-12,0-10,2-6,-17-8,-6-1,-24-5,-5 0,-3 0,0 2,1-2,4 3,3-1,5-1,4 0,0-1,-1-1,-3 0,1 0,-1 1,2 0,-1-1,-8 1,-5-2,-2 2,-4-1,6 1,0 0,4 0,7 0,2 0,6 0,-2 0,-1-2,-1 1,0-1,4 1,4 1,5 0,-1 0,2 0,-7 0,0-1,-1 1,1 0,-2 2,-1-2,-2 2,2-2,6 1,6-1,6 0,3 0,1 0,-1 0,-2 0,3 1,-2-1,0 0,6 0,-8 0,0 1,2-1,-3 1,5-1,1 0,-2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21:18.7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1,'52'7,"9"-1,-2-2,20 2,15 3,3-1,-44-3,0-1,43 0,-6 1,-12-5,-16 1,-9-1,-3-1,-3 1,4-1,-4 0,2 0,2 1,6 0,2 0,0 0,-3 0,-8 0,11 2,4 1,12 1,-2 1,2 0,-3 0,4-1,0-1,-6-1,-7 0,-9 0,-8 0,-5 0,-8-1,-3 0,-8 0,-6-1,5 0,-3 1,6-1,-2 1,-10 0,5 4,1 1,16 9,3 1,2 1,-11-3,-12-4,-8-5,-8 17,-1-5,-3 18,1-6,-1 5,2 4,-1-1,2-5,0-4,0-8,1-4,-26-9,-12-5,-35-2,0-1,-21 2,18 1,-1 1,22 0,16 1,5-3,3 1,-4-1,-6 0,-12 0,-8 2,-15 0,-11 1,-10-4,5 1,8-3,21 2,4-1,10 0,-1 0,1 0,0 0,-2-2,-9 0,-1-3,-10 1,9 1,-1 1,11 1,8 0,7 1,11 0,2 1,2-1,-2 1,-4-1,4 2,-1-1,3 1,-1-1,0 0,2 0,0 0,2 1,-4-1,4 1,1-1,5 1,-5-2,3 1,-8-1,1 0,-2 0,1 1,2-2,3 2,2-1,1 1,1-1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21:22.30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0,'70'0,"16"2,-36-1,3 2,17 0,3 1,10 1,4 0,-22 0,3 0,-1 1,33 0,-1 0,-32-1,1 1,-2-2,26 0,-2-2,-5 2,-5 0,-20-3,-4 0,-3 0,-4 1,3-2,5 1,-16-1,10 1,-1-1,3 1,0-1,1 2,-1 2,2 1,-4 0,-5-2,-8-1,-9-2,-7 0,-7 1,1-2,2 1,1-1,-2 0,-3 2,0 0,1 2,5 0,-8 2,2 6,-6 6,-2 3,-3 7,-2-5,0 5,-2 0,0 3,0 2,0 2,-1-2,1-6,0-8,-1-8,-36-8,10-1,-35-5,16 1,0 1,0-1,6 1,3 1,0 0,0 1,-1 0,0 0,0 0,-3 1,-2-1,-3 2,3-1,3 0,2 2,-2-1,2 0,-4-2,-3 0,0 0,-4 0,8 0,-2 1,2-1,-6 1,-3-1,-2 1,6-1,1 3,3-3,0 2,1-2,1 0,2 0,2 1,0 0,2 1,-3-2,-1 1,3 0,2-1,5 1,-1-1,4 1,-5-1,3 0,-8 0,0-2,-4 0,5 0,3-1,4 1,-4 1,-12-1,10 1,-4-1,17 1,2 0,0 0,2 0,3 1,-3 0,2 1,0-1,-3 1,5-1,-4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4:21:28.27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1,'93'3,"-41"-1,2 0,0 2,1-1,0 1,2-1,2 0,0-2,36 3,-40-2,1-1,38 3,5 0,-11-1,-24-2,-5-1,-17 1,0-1,2 1,-7-1,5 0,-5 0,7 0,-4 0,-2 1,-2 0,-5 0,-1 3,-2-1,-4 0,4 0,-2-3,7 0,1 1,-2 1,7 0,0 0,3-1,-10-1,-4 1,-9-1,0-1,-3 1,2-3,-3 2,3-1,-1 1,-4-1,4 2,5 0,2 2,13 1,10 2,13 0,8-1,-10-2,-12-1,-17-1,-11 0,-9 14,-7 12,4 19,2 14,5 7,1 0,-1 1,1-6,-1-2,-1-4,-4-6,-2-7,-4-13,-1-8,-1-11,-3 9,-15-12,-1 8,-13-13,-1-1,-14-1,-15 0,-20 0,-11 0,1 0,1 0,13 0,11 0,7 1,13-1,7 1,7 0,9-1,5 1,3-1,1 1,-2 0,-5-1,-5 1,-6 2,-5-1,-2 1,-4 2,0-4,-2 0,-1-2,-2 0,-2-1,0 1,-3 1,4 1,-6-1,0 1,-1 0,1 0,1-1,5 1,1-1,4 0,5 0,7 0,3 0,7 0,0 0,1 0,-3 0,2-1,0 1,5 1,2 0,1 0,-3-1,-1 0,-4-1,0 1,0-1,-1 1,-1-1,-3 0,1-1,5 1,5-1,4 1,-4 0,1 1,-1-1,-2 1,9-1,-6-11,10-11,0-3,5-7,0 10,-2 1,2 3,-1 3,2 2,4 0,16 5,7-1,41 6,2 0,22-1,-6 1,-6 2,-3-2,-5 2,0-1,-2 2,3-1,3 0,3 2,1-2,-2 2,-4 1,-1 1,-3 2,0 1,-3 0,-7 0,-6-1,-5-1,-11-1,-9-1,-8 1,-4-1,0-1,4 2,3-1,3 0,2 0,-2-1,2 1,-2-1,3 0,1 1,-6-1,-7 1,-5-1,4 0,6 0,15 0,-5 0,0 0,-13-1,-10 1,11-1,-5 2,11 0,-10 0,-4-1,-4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44:59.0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6,'62'1,"0"0,11-1,3 0,14 1,4 0,-20-1,2 0,2-1,8-1,2 0,1 0,2 2,0 1,2-1,-18 0,2-2,-1 1,1 1,0 1,-1 0,1 1,1 0,2-1,2 0,0 0,-1 0,1 0,0-1,0 1,-3 0,14 0,-3 0,1 0,4-1,1 0,-4 0,-14 1,-3 0,1 0,7-1,1 0,-2 0,-4 1,-1-1,0 1,-2-1,1 1,-3-1,21 0,-1 0,3 1,-2 1,-11-2,-1 1,8 1,2-1,7 1,1-1,0 0,-1-1,-30 1,0-1,-2 1,17-1,-1 1,4 0,-3 0,-11 2,-1 0,8-1,2 1,0 0,0 1,1 0,-1 0,-8-2,1 0,6 1,-1 0,-7 0,0-1,5 1,1 1,2 1,-1 1,4-1,-1-1,-8 2,1-1,9-2,-2 0,-11 2,-2-1,2-1,0 1,-7-1,-2 1,-4-1,-2 1,0 0,-2 0,-3 1,1 1,8 1,3 0,0 1,1 0,7 1,1-1,-1 0,-1 0,-6-3,-3 0,35 1,-11-3,-15-3,7 2,12 0,1 2,2-1,-22 0,-1-1,-17 0,4-1,-5 1,0-1,-6 0,4 0,-8 1,-2-1,-8 2,-6-2,-4 0,7 2,10-1,11 5,9-1,-6 2,-8-4,-15-1,-13-3,-4 1,0 2,9 0,4 2,1-2,-2 1,1 2,-1 1,1 3,-5-1,-6 0,-6 4,-5 3,-3 1,-1 2,0-3,-1 1,1 0,-1-1,-3 0,-16-2,-2 0,-10-1,2-2,1 0,-6 0,-6-3,-12 1,-20-1,-7 0,29-3,-2 0,3-1,0 1,-6 0,0 0,1 1,0 0,-4-1,0 1,0 2,0-1,-4-2,0 0,-2 2,0-1,-1 0,0 0,-4-1,0 0,4 1,1 0,1-2,2 1,8-1,2 0,-43 4,11-4,-9 3,-4-2,31-1,-3 1,3-1,-2 1,-16 0,-3 1,7-2,0 1,5-1,1-1,0-1,3 0,9-2,1 1,-1-2,0 1,0-1,0-1,-4 0,-1-1,-9-1,-1-1,3 0,1 1,-4 1,2-1,8 2,1 1,3 1,1 0,3-1,0 1,5-1,1 1,-1-1,0-1,-7 0,0 1,1-1,1 1,-1 0,2-1,-34 1,14 2,4-1,-1 1,-5 0,1 0,-1-1,12 0,2 0,6 0,-5 0,-11-3,-13 0,38-1,-2 1,-46-4,43 4,1 0,-35-1,-2 2,12 2,6 0,-4 1,2-1,-4 2,2 0,-2 1,-3 0,1-3,-9 1,-3-3,42 1,0 1,-3 0,1-1,0 1,1 0,2 0,1 0,-45 0,44 0,0 0,-46 0,44 0,0 0,-46-2,11 2,11-3,17 3,7 0,1 0,-11 2,-7-2,-13 2,-8-1,0 1,1 1,9 0,4-1,0-1,0 1,-8-1,1 0,2-1,10-1,13-1,4 1,4-2,0 3,-3-1,3 1,3 0,4 0,10 0,4 0,11 0,5 0,-2 0,-1 0,-8 0,-2 0,2 0,2 0,5 1,6-1,-5 2,-3-1,-3 1,3 0,6-2,-2 2,0-1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45:27.39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97 0,'80'2,"4"0,-14-1,8 1,7 1,13 1,-45-1,3 0,5-1,1-1,2 1,2 0,3-1,1-1,4-1,2 1,-1-1,-1 1,0 0,-2-1,-8 1,-3 1,28-1,-15 1,-24 0,11 0,3 0,19 3,-11-2,0 0,15 4,4 0,4 3,-45-4,1 1,48 6,-4-2,4 2,-46-7,1 0,7 2,2 0,10-2,3-1,-1 3,1-2,9-1,1 0,-12-1,-2 0,3 1,-1-2,-10 0,-1-1,0 1,-1 1,0-2,-1-1,2 2,0-1,0 0,0-1,0 0,0 1,0-1,0 1,0 0,0-1,-1 1,-1 0,0 0,-1 0,-4-1,-1 0,-2 0,-1 1,46 1,-4-1,-3 2,1-1,-14-3,-3 2,-11-2,-6 1,6 0,0 0,2 0,6 0,1 0,10 2,0-1,9 3,0-2,-41-2,1 1,3-2,1-1,3 0,0-2,-1 1,0-1,-3 0,-1 1,-1-1,1 0,8 0,0 1,-1 0,0 0,9-1,-2 1,-11 1,-3 0,43-4,-18 3,-11 0,-4 1,0-1,5 1,4 0,6 0,2 2,1-1,-1 1,-1-1,-1 1,0-2,1 1,-3-3,8 2,-14-2,0 2,-14 1,-5 0,8 2,6-1,9 3,11 0,2 2,4 2,-10-1,-13-1,-11-2,-14-1,-6 0,-7 1,1 1,7 1,1 0,6 1,-9 0,-8-2,-7 0,-7 0,-1 1,6 5,12 4,13 9,10 3,-1 1,-7-3,-12-6,-7-1,-8-2,-5-1,-8-1,-6 6,-6-1,-3 10,-5-2,3 3,2 0,3-7,4-8,-1 2,-1-1,-1 2,-2-1,-8-6,-2-2,-14-2,-5-2,-13-2,-14 0,-13-2,-18-2,40 0,-2-1,-6 0,0 0,-1-1,0 1,8 0,1 1,-42 0,27 3,8 0,11 0,3 0,-6 2,1 0,-11 3,4-3,-11 2,3-1,-6-1,1 2,2 0,-2 0,0 1,-10 0,28-5,-3 1,-11-1,-4 1,-10 1,-2-1,2 1,1 0,3 2,3 1,10-1,2-1,7 0,2 0,-40 2,3-5,12 2,-4-2,9 1,-1 0,-5 0,-10 1,-10-2,46 0,-2 0,-4-2,0 1,0 0,-1 0,1-1,1 1,5-1,2 1,-43-1,12 2,-2-1,-10 1,37-2,-2 0,-5-1,-2 0,-6-1,-1 1,-3-2,1 1,7 1,2 1,-3 0,2 0,12 1,2 1,0-1,2 0,-43 1,5-1,8 0,10 0,5 0,1 0,-2 0,-8-2,-3-1,-3-2,1 0,1 1,-3 0,-9-1,10-1,21 0,-1 1,9-1,0 0,-15 0,1 0,10 1,2 1,0 1,1 1,1 0,0 0,-3 0,-2 1,-10-1,-1-1,-3 2,0 0,2-1,2 1,5 1,4 0,-34 1,17 1,5 2,0 1,-5 1,-3 1,1-2,-3 0,12-2,-6 3,5-4,2 1,-5-3,3 0,-10 0,2-2,-6-2,-2 2,-8-6,1 6,-3-3,9 4,3 0,7 0,10 0,9 1,12-1,6 2,6 0,-1 1,-2 1,-3-1,-3 3,3 0,7 1,7-2,13-1,-5 4,0 0,-11 6,2-1,3-1,5 1,7-3,5 7,3 1,0 5,-2 2,-1-3,-2 3,0 2,-3 0,1-1,0-4,2-4,2 0,1-3,0 4,-2-1,-2 3,1 3,-1-2,2 2,2-3,0-2,3-2,0 1,5-4,14-3,11-3,24-4,19 1,11 3,13 3,-5-1,-4 2,-2-4,-1-1,14-2,-43-3,1-1,0 1,-1-1,-3 0,-2 0,37 0,-10 2,8-1,15 0,-47 0,1-1,8 0,1 0,1-2,2 0,13-2,3 0,6-1,4-1,-25 2,1 0,0 2,24-1,-3 1,-10 1,-4 1,-15 0,-3 1,35-2,-10 0,-12-3,-4 0,-5 1,6 0,21-1,-37 2,3-1,7 1,2 0,1-2,0 2,2-1,-1 1,-9 0,0 1,0 0,-1 1,39 1,-3 1,-4-1,-5 1,1-4,15 2,-43-4,3 0,9 2,1 1,2-3,1 1,1 2,0 0,-2 1,0 0,5 1,0 1,0-2,1 1,9 2,0-1,-1 1,0 0,6 1,-2 0,-17-1,-2 1,14 1,-2 0,-21-3,-1 0,12 1,0 0,-9-2,-1-1,-3 1,0-1,-3-1,0 0,-3 1,0-1,-1 0,1 1,4 0,0 0,5 0,1 0,4-1,-1 1,1-1,-1-1,-5 0,-2 0,-4-1,-2 1,48-2,-49 2,2 0,4 2,2 0,2-1,3 1,10 1,1 0,-9 1,0-1,7 0,-1 1,-16-2,-2 1,46 0,-21-1,-16 1,-15-2,-8 1,-5-1,-2 1,0 0,1 0,4 1,2 0,1 0,-2 0,2 0,2-1,3 0,5 2,-4-2,1 2,4 0,10 0,10 2,5-1,0-1,-2-1,0 2,-2 2,-10-1,-4 2,-11-3,-7 1,-10-2,-4 0,0 0,10 2,13 1,18 2,1 1,11 1,-14 1,-8-1,-15-3,-18-1,-15 3,-12 18,-2-5,-1 14,3-13,3-3,-4 4,1-4,-2 4,0 1,0 1,-1 1,2-1,-1-1,1-1,0 0,-1 4,1 3,1 3,1-2,1-5,1-9,-21-16,-2-3,-19-9,0 5,-2 2,-1-2,-7 1,-4-3,-12-2,-5-1,-5 0,-3 3,-11 3,-5 4,40 1,-1 0,-1 1,-2 0,0 1,-1-1,2 1,0 0,0-1,0 0,5 0,1 0,-7 0,1 0,3-1,-1 1,-3-1,0 0,-2-3,-2 0,-5 1,-1 0,2-2,0 0,-2 1,-2 2,0-1,-1 1,4 1,0 0,-3 0,0 1,5-1,2 1,2-1,1 0,1 1,1 0,-1 0,2-1,3 2,0 0,0-1,0 0,4 0,0-1,1 1,0 0,-42-1,4 0,0-2,2 2,-2-2,2 1,0-1,33-1,-1 1,-41 0,31 0,-2 0,11 0,0 1,-13 0,0-1,5 0,0 0,3 0,1 1,7-1,2 0,-41 0,3-3,-5-1,41 2,-2 0,-2 0,-2 1,0 1,1 0,1 0,2 1,4 1,1-1,-41 0,8 1,4 0,2 0,-15 1,0-1,37-1,-1 0,0 0,0-1,-2-1,0-1,1 2,0-1,6 1,0-1,1 1,1 1,-47 0,1 1,-1 1,47 0,-1 0,-44 0,43 0,1 0,-42 1,-2 0,9 0,-3 0,10 3,-2-1,-1 1,0-3,-9-1,13-2,9 1,14-1,13 1,4 0,1 0,0 0,1 1,-1 0,-2 0,-5 0,-10-1,-6-1,-6-1,-4-1,-4 1,-1-1,1 3,16 0,10 1,16 1,8 2,-3-1,1 1,-5-1,2 1,-3-1,4 0,0-1,-2 0,-2-1,-6 0,-4 1,-1 0,1 1,0-2,5 3,3-2,9 3,7-2,7 0,-4 0,-1 0,-8 1,0 0,3 0,5 0,3-2,-8 4,1-2,-5 2,7-2,8 0,-3 17,3-3,-6 18,0-5,1 1,0 2,4-2,1 0,4-4,0-2,2-1,-1-3,2 2,1-1,1 0,0-2,1-1,-1-2,1 0,-1 0,1-2,-1 1,1-2,-1 0,2 1,8-3,14-1,9-5,11-3,-4 1,3 0,10 2,6-2,24 1,-1-4,-20 0,3-1,-6 0,0 0,12 0,0 1,-6 0,-1 0,-1-1,0 1,2 1,1 0,0-1,1-1,2 3,1-1,3-1,0-1,-5 1,0 0,5-3,-1 1,-6 0,-1-1,0 0,-1 0,0 1,-3 0,-7 0,-1 0,43 2,-12 3,-1 3,-30-4,3 1,0 0,2-1,11 0,1-1,2 2,1-1,1-2,1 0,3 4,-1 0,-6-4,-1-1,-7 3,-1 0,-3-2,-1 0,-4-1,0 1,4 0,1 0,1-1,-1 0,1-1,-1 1,40-1,-44 0,0 1,38-2,-36 1,2 1,2-2,1 1,4-1,0 2,-7-1,-1 0,5 0,-1 0,37 0,-6 0,-14 0,-15 0,0 0,-4-2,16 1,1 0,16 1,5 0,2 1,-14-1,5 1,-19-1,3 0,-8-1,-5-3,-5 3,11-3,2 4,16 0,7 0,-40 0,2 0,3 0,1 0,-5 0,0 0,5 0,-1 0,32 0,6 0,-12 0,3 0,-7 0,17 0,3 0,-43 0,3 0,1 1,2 0,0 0,-1 1,-8-1,0 1,5 0,-1 0,-6-2,-1 0,6 2,0-1,1 0,-1 0,0-1,-2 1,35 1,-6-2,-26 1,0-1,-12 0,-4 0,-10 0,-3 0,-10 0,-5 0,5-1,4 1,22-1,0 1,5 0,0 0,3 2,12-1,5 4,4 0,-2 3,-7 1,-11-1,-12-2,-11-3,-7-2,4 1,6 0,6 0,3 2,-1-1,-1 1,5 0,-5-1,3 0,-2-1,7 1,8 1,3 2,-2 1,-12 0,-12 0,-9-4,-8 0,-12 18,-3-5,-6 17,1-7,0 1,-1 1,-1-3,-3 0,-1-3,-4 5,1 2,-2 4,2 1,1-3,2-2,2-1,3-1,2 1,2-1,-1 1,-1 0,-1-4,0-3,1-4,1-5,-25-13,-5-6,-40-10,-25-6,39 10,-2 1,-9-1,-1 1,7-2,1 1,2 4,3 1,-29-6,8 6,17 2,4 4,2-3,-3 5,1-2,-9 0,5 2,-4-3,3 3,-7-1,-3 1,-9 1,1-2,0 2,2-2,-6 1,4-1,-11 0,3-2,-9-1,4 2,-3-1,11 3,-1-1,7 0,-4 0,-12-1,2-1,38 1,-2 0,-4-1,-1 0,1 0,-1-1,-8 0,1 0,9 2,0 1,-3-1,-1 1,0 1,-2-1,-1 0,-2 0,0-2,-1 1,-4 0,0-1,3 0,0-1,-2 1,1 0,6 1,2-1,8-1,1 0,5 3,0 1,-49-5,49 4,-1 1,-7 0,0-1,0 1,1-1,-5 1,0-1,1-1,1-1,-5 2,1-1,1 0,0 0,-4 1,-2 1,-3-1,-1 0,-4 2,-1-1,-3 0,0-1,1 1,1 0,0-1,1 1,4 0,1-1,-3 0,-1-1,2 1,-1 1,0 0,-1-1,1 1,1 0,2 1,1 0,6-1,1 1,6-1,2 0,-42 1,16 0,9-1,7 3,0-3,13 2,0-2,9 0,-2 1,1-1,3 1,8-1,4 1,1-1,1 1,-1-1,1 2,2-2,-2 1,-2 0,-4-1,-3 2,-2-1,-4 0,-1-2,5 1,-1-1,7 0,-1 1,-1-1,-3 1,-1 1,-1-1,0 1,-1-1,1 0,-1 0,0 1,1 0,-1 0,2 0,0 0,5 0,4 0,-4 1,1-1,-9 0,1 0,-4 0,2 2,-3 0,-3 2,-1-1,0 2,9 0,6 1,11-1,8-2,7 0,-11 6,2-3,-7 6,5-8,10 1,-2-1,-3 3,-1-1,-1 2,1 0,6-1,-5 2,5-2,-2 1,0 0,2-1,-3 3,11 5,0-1,6 5,1-3,0 1,1 3,2 1,0 1,3 1,3 0,3 1,2-1,2 0,0-2,4-1,3 0,11-1,3 0,16 1,13-3,8-2,9-5,-15-3,-7-6,-15 0,-3-4,-7 1,-1 0,-3 0,0 0,1 0,1-2,7 2,12-1,11 2,12 0,10 3,-7-1,4 0,-13 0,1-1,-1-1,12 1,8-1,-40 1,1-1,4 2,1 0,3-1,1 1,5 3,2 0,2 0,2 0,3 3,1 0,0-1,1 0,-4 0,0 1,-3-3,-2-1,-5 4,-2-1,-5-1,-1-1,-4 1,0 1,2 1,-1 0,-2-1,0 0,3 2,0-1,1-2,0-1,1 2,2-1,-1-1,0 0,-2 0,-2 1,-3 1,-1-1,45 4,-46-4,1 0,47 3,-45-3,1 0,1-3,1 1,-1 1,1-1,5 0,-1-1,-4-1,0 2,2 0,-1-1,-6 0,-1 0,47 2,-9 0,10-3,-9 3,7-5,-15 2,0-1,-1 0,3 0,3 1,-2-2,-5 2,-7 0,-10 0,-3 0,1 0,1 1,5 0,4-1,-1-1,3 1,-1-2,13-1,-7 1,9-3,-12 2,-4-2,-7 0,-2 2,2-2,2 2,6 0,-6 0,-2 1,-5 0,2 1,1 0,5 0,4 0,3-1,6-1,1-1,16 1,-6-1,7 1,-13-2,-13 0,-10 1,-10 0,-3 0,6 1,5 0,7 1,7 0,-4-2,0 2,-10-2,-6 2,-1 0,-4 0,27 0,-6 0,14-1,-19 1,-8-2,-7 2,-5-1,-2 1,-9 0,-7 0,-3 0,-1 0,8 0,9 1,6 0,1 0,-5 2,-12-1,-11 0,-8 3,0 7,-1 0,2 4,-5 2,-7-2,-2 10,-4-2,-3 10,1 2,1 6,3-2,1 0,2-8,1-2,1-8,0 2,0-1,0 2,-1-3,-1 1,1-1,0 2,1 0,-2 0,2 1,-1-3,1-2,0-5,0 0,-28-7,-3 0,-32-6,-7-4,-14 0,25 1,-1-1,3 0,-2 0,-9 0,-1 0,8 0,1 0,0 3,1 0,-1 2,1 0,3 1,0 1,-2 2,1 1,-2-3,1 1,0 2,-1-1,-2-2,-1-1,1 0,0-1,-2-1,-1-2,1 1,1-2,-4 1,-1-1,4 1,-1-1,-1-2,0 0,5 1,-1-1,0-2,1 0,3 2,-1 0,-6-2,0 1,10 1,0 0,-2 0,1 0,-39 0,2 1,41 0,0 0,-1 1,1 0,-3 0,0 0,-3-1,-1 0,0 0,-1 0,-3 0,-1-1,2 0,-1-1,1 1,0 0,2 0,-1 0,1 0,-1 0,-1 0,0 0,3-1,1 0,1 0,1-1,3 0,0-1,-40-4,2-1,-3 1,8 1,-12-4,8 4,-8-3,46 7,0 1,-2-1,-3 0,-24-2,-4-1,14 1,-2 1,-20-2,1 0,14 1,3 0,-1 0,1 0,1 0,0 0,3 1,1 0,6 0,0 0,3 2,1-1,2-1,1 0,-2 2,1 0,-3-1,0 0,-2 1,0 1,-5-1,-1 0,3 2,-1 0,-11-2,0 1,10 1,1 0,-6-1,2 0,13 1,3 0,0 0,2 1,-47 0,3-1,5 2,7-1,11 1,12 0,8 0,10 1,0 1,1-1,-2 1,2 0,5 0,4 2,6 0,-1 0,4-2,-6 2,8-3,-3 2,7 0,-1-1,1 2,-4-2,-2 2,-2-1,-1-1,1 1,1-1,1 0,-2 1,-7-1,-15 2,-11 0,-10 0,3-2,3 1,8-1,6 2,4-1,6 1,6-1,3 1,6-2,0 2,-1-1,-2 1,3-1,4 0,7-1,2 23,1-1,-1 19,0-5,2-1,2-1,3-2,1-4,2-2,-1-1,2-2,-1-3,1-6,0-3,-2 9,-1-3,-3 13,0-1,-1 8,0 8,2 4,1 3,3-3,0-7,2-13,0-13,15-15,6-8,8-5,6-2,-2 0,13-1,4 1,11 2,-11 4,18 1,-11 3,20-1,2 1,16-1,-46 2,1 0,7 0,2 1,-1-1,1 1,4-1,2 2,6-1,2 1,4-1,2 1,11 2,1 0,0 0,0 2,1 0,-2 1,-5 0,-1-1,-5 0,-1-2,4 0,0-1,3 0,0-1,5 3,0 0,-1-3,1 1,6 3,-1 1,-15-5,-1 0,2 3,-3 1,-13-2,-3-1,-1 2,-1-1,2 1,0 0,-3-1,-1 1,1 0,-2 0,-5-1,-2-1,43 6,-9-5,-3 2,6-2,1-1,4-1,-5 1,3 3,3 3,5 1,-48-4,2 1,10 0,2 0,-7-1,1 1,9 1,0 1,-11-3,-1 0,-5-1,-1 1,41 1,-9 0,0 0,1 0,7 1,-39-3,0 0,1-1,1 1,1 1,-1 0,-1-2,-2 0,42 6,0-6,4 1,-44-4,0 1,2-2,-1 1,0-1,1 1,1 0,0-1,-4 2,1 0,4 0,0 0,41 3,-4-2,-10 1,-3-2,3 0,3-1,5 1,0-1,6 0,-4 0,2 1,-5-1,-4 2,-3-2,-11 0,-6 0,-12-2,-3 1,-3-1,6 1,7 0,5 1,9 3,1-1,-1 2,-3-2,0 0,2 0,5 1,-5-1,-18 1,-21-2,-18 7,-4 13,5 12,5 8,2-4,-1-3,-3-6,-1-1,-5-4,-4-4,-5-3,1 4,-4-2,0 3,-1 0,1 2,3 4,4 9,8 8,5 7,-1-8,-6-11,-8-17,-62-11,-11-4,6-2,-7 1,1 0,-1 0,-3 0,-1 0,-8 2,0-1,7 2,1-1,0 2,1 0,4 0,1 0,6-1,1 1,-3 0,0-1,6 0,2 0,1 0,1 1,-47 1,47-1,-2 0,-4-1,-2-1,-6 1,-3 0,-6-1,-2-1,0 0,-1 1,-3-1,0 0,6 0,2 0,1 0,1 0,6 0,0 1,-1-1,1-1,7 1,1 1,-8-1,1 0,10 1,1 1,-6 2,0-1,4-1,2 0,-1 3,0-1,-1-4,0 0,0 3,0-1,1 0,0 0,-46 1,8 2,11-5,7 2,10-3,4 0,2-2,0 0,-3-2,-7 0,-3-2,-8 1,-10 1,5 0,-10 1,4-2,-10 1,46 2,-1 0,-2 1,-2 1,-1-1,0 0,2 1,0-1,-1 0,-1 0,2 0,-2 1,-1-1,-1 0,-2 0,0 0,0 0,1 0,-2-2,0 0,1 1,0 0,-2-1,0 0,2 1,0 1,0-1,1-1,3 0,0 0,0 1,-1 0,1 0,-1 0,-7 0,1 1,7 0,0 0,-6 0,1-1,10 1,1 0,-48-5,8 2,10 1,6 2,2 2,13 0,3 0,11 0,5 0,5 0,1 1,0-1,-2 1,0-1,-4 0,4 0,0 0,5 0,-3 1,1 0,-7 0,-5 0,-3 0,-9 1,-2 0,2-1,2 1,4-1,4 0,-1 0,-1-1,-7-1,1 1,2 0,7 0,10 1,6-1,1 2,6-1,0 0,4 1,5-1,2 0,-1 0,-1 0,1 0,-1 0,-5-1,-6-1,-9 1,-3-1,3 1,6 0,6 0,6 0,2 0,2 0,-2 0,-4 0,-7 0,-5-1,0 1,6-1,13 1,5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49:33.26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4,'75'1,"4"1,-7 0,11-1,0 0,7-2,-4 0,-3-1,-12 1,-15-1,-7 2,-6 0,3 0,-1 0,6 0,4-1,7 1,9-1,3 1,4 0,5 0,-14 0,20-1,-18 1,17 0,-11 0,-4 3,-6-3,-8 2,-3 0,-5-1,0 1,-6-1,0 0,-11 0,-6 0,-9-1,-7 1,6 0,-5 1,5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09:49:59.42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3588 1,'56'6,"0"0,12-1,3-1,10 1,5 0,-8-2,5 0,-1 0,-10-1,0 1,1-1,15 1,2 0,-5 0,16-2,-4 0,-1 1,-3 1,-14-2,-3 2,-6 0,-2 1,-3-1,-1-1,3 2,1-2,8 0,1-1,8-1,2 0,8-1,3 0,-31 0,0-1,1-1,2 1,1-1,-1 1,30-2,-3 0,-3 1,-2 0,-13 0,2 0,-14 3,4 0,-4 0,9-3,-1-1,25 4,-2-1,-27-2,-4-1,2 2,-2 0,-5 0,0-1,-4 2,-2-1,41-3,1 0,-15 4,4-1,-10 7,12 2,-35-2,4 1,13 1,4 0,11 0,2 0,3-2,0-1,-2-1,-1-1,-3-3,-2 0,-8 2,-3-1,-8 0,-4-1,36 2,-32-1,-13 0,-12 0,-2 0,-3 0,2 0,7-1,8 1,12 0,0-1,13 0,-10 0,2 1,-18 1,-10-1,-8 1,-2-1,6 2,4 1,10 3,-2 1,-6 0,-15-2,-13 2,-14 15,-3-3,-7 17,1-1,-2 1,-2 7,0-2,-3 6,0 0,1 4,3-8,3-8,5-12,1-12,-26-16,-14 2,-33-9,-9 9,-8 1,7 2,5-1,19 1,15-2,7 1,-2 0,-16-2,-10 0,-17 1,-8 4,39 0,-2 1,0 3,0 0,-7 0,-1 1,0-1,0 0,-9 0,-1-2,5-2,-1 0,-3-1,1-1,9-2,1 0,4 0,0 0,1-1,0 0,0 0,-2 0,-6-1,-3 0,-5-2,-2-1,-4 2,-2 0,-2-1,0-1,6 3,1 0,2 0,2-1,6 1,2 1,2 0,0-1,1 0,0-1,-2 2,0 0,1-1,0 0,0 2,-1 1,0 0,0 0,1 2,1-1,1 1,1 0,6 0,2 1,-48-1,2 0,42-2,-2 0,-11-2,-2 0,3 1,-1 0,-7 0,-1 0,5 3,1 2,-2-1,-1 1,1 1,0 0,-5 1,1-1,8-1,0-1,-3 2,0 0,8-2,0 0,-1 1,2 1,6-2,1-1,3 2,1 0,-39-1,-2-1,-5-1,46-1,1 0,-47 1,6-1,-5 1,45-2,-1 0,-7 2,-2 0,-3-3,-1 0,-1 3,1 0,-6-2,2 1,16 1,2 0,-7 1,3-1,-19 1,-11 2,4-1,-11 2,2 2,-2 0,8 2,2-4,-2 0,-9-3,44 0,-2-1,-4 1,0-1,2 1,1 0,-47 0,14 2,8-3,0 2,3-2,-10-1,1 0,3 0,13-1,12 0,-4 0,8-2,-17 0,19 0,-3 0,18 0,8 1,2 0,-7-3,-17-3,-15-2,-6-2,8 4,18 3,15 3,12 0,3 0,-3 2,0 9,-9 15,10 6,-3 12,9-5,2 3,1-1,1-1,-1-5,0-1,-1-3,0-1,2-1,0-2,4-2,-1-6,1-2,-2 3,1-6,41 10,4-10,34 2,-3-4,1 0,12 1,-36-4,0-1,48 2,-48-4,0-1,45 1,-41-4,2 0,13 1,3 1,11-3,4 1,9 2,3 1,-30-1,1 1,0 0,-1-1,1 1,0 1,4 0,2 0,-3-1,21 1,-2 0,-24-1,2 0,-2 0,21 0,-1-1,6 0,-2-1,-12-1,-1 0,-4 0,-1-1,-14 0,0 0,3 0,-1 0,-1 0,0 0,1-1,0 0,-4 0,1 1,12-2,1 0,-2 2,1 0,13 0,1 0,-2 1,0 1,-1-1,-2 1,-12-1,-2 1,3 0,-2-1,-10 1,0 0,6 0,0 0,-2 1,0-1,-2 0,-1 0,-7 1,-1 0,2-1,-1 0,41 0,-42 1,1 1,0-2,1 1,4 2,1 1,-2-1,2 1,18 2,5 0,4 2,3-1,-19-2,2 0,1-1,0 0,1 0,0 0,-2-2,1-1,-3 1,20 2,-2 0,7-2,0-1,-9 2,0-1,9-1,1-1,-1-1,-2 0,-6 0,-4-1,-13 0,-2 0,-2 0,-3 1,-9 1,-1-1,2 1,0 0,1-1,0 0,0 0,1 1,-5-2,0 1,4 1,-1-1,43 1,-45 0,1 0,-2 0,-1 0,29 0,-3 0,-19 0,6 0,5 0,6-1,-5 1,4-1,-18 1,1 0,-10 0,-9 0,-13 0,-9 0,-2 0,7 0,3 1,10 1,-6 1,7 2,-6-2,3 1,1 0,3-1,8 1,-1-1,-7-2,-7 1,-10-1,2 0,2 1,2-1,-4-1,-9 0,-3 26,-6-7,2 23,-2-13,0 5,-1-2,1 3,-1-3,0-3,-1-1,-2-3,-1-1,-1-1,0 1,1 0,1-3,1-4,0-5,-22-2,2-5,-24-2,6-4,-5 1,-7 2,-7-1,-11 1,-1 0,6-1,5 2,13 0,-2 0,3-1,-1 2,-9 0,-14-2,18 0,-3-1,0-1,-1 1,-7-1,1 1,5 1,2 0,-44 0,10 1,10-2,14 1,1-1,-3 0,-19 0,34-1,-3-1,-6-1,0 0,1 1,1 1,2-2,3 0,-42 3,3-1,-8 0,1-2,47 1,1-1,-39 0,5 1,9 0,-2 1,1-2,-11-1,30-1,0 0,6 2,0 0,-12-1,0 1,-26 4,-2 0,14 0,1-1,-1-1,-8 0,-11-2,44 2,-2 0,-3-1,0 1,1 0,0 1,-1-1,0 1,0 1,0-1,-3 0,-1-1,0 1,-1 0,4 0,2-1,5 0,2 1,-39 2,13 1,-2-1,1 0,28-3,-3-1,-3-1,-2 0,-6 0,-2 0,-3-1,2 0,13 0,1 1,-11 0,1 0,9-1,1 1,-8 0,0 0,0-2,1 1,2 1,0 0,-4-2,1 0,-3 0,0 0,3 0,1-1,-1 1,2 1,-42-2,6 3,12 0,4 1,7 0,-2 1,2 0,-3 2,3-1,-4 1,2 1,-12-1,-5 0,-5-1,0-4,-4 2,17-3,30 2,0 1,-26-1,-13 0,16 2,3 0,2 0,-7 0,2-1,1 0,8 0,7 1,8-1,3 0,8 0,10 0,12 1,9 0,-10 0,-3 0,-19 0,-10 1,-10-1,-20-1,15-1,-6-1,28 1,4 1,5-1,1 1,-1-2,-5 2,1-1,-1 0,1 0,6 0,6 1,10 0,2 0,-5 0,-8 1,-6-1,-6 0,5 0,7 0,9 1,10 3,2 20,5 5,-3 18,5-2,-1-2,-3 1,-1-1,-1-3,2-2,2-5,0-3,2-7,-1-5,1-5,15 0,5-6,20 1,9-7,9 1,7-1,-2 1,-3-2,-12 0,-3-1,-3-1,2-1,13-2,7-2,-1 3,-5 1,-10 3,-3 0,5 1,4 0,2 0,-5 0,-4 0,-9-1,0 1,-1 0,2 0,6 1,13-1,20 3,-27-1,2 2,2-2,1 0,-5 1,-1 1,34-2,-26-1,-10 0,-13-1,-4 0,-4 1,6-1,11 0,14 0,9 2,0-1,-9 0,-12-2,-12 1,-11 0,-10 0,3 0,-4-2,9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5783B-70D1-6F48-979F-AF5DB66922E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BC955-84F5-424A-B5EF-2279BB5B8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1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50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7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5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5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52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73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65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8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7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27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1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7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49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95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19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28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1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2B3CEB-1CD2-47D1-94F7-14F31CBDB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1C09DB-F66D-4F83-AC6B-82F2ABC8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C55-78C0-4EA7-A7B8-3BDD57526055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9913A-85D9-4E10-8164-558CB769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28CCC-00BB-4801-BC3B-83CFBF6A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2D1C-150F-4184-8C6B-E48E0088C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9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476C41B-BDE1-42E4-B851-03E5D63C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382B5-E7F0-4BEB-A138-465CCA42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2ED1-957E-4339-9CB2-471D923879E2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A1ED34-6F5B-4487-9DD6-D3ABBEED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5D2D7-692A-4C6A-8B53-35F1881B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7628-DD9A-4DAF-864A-979AD0627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3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56AE6A9-87DE-4DEB-8BAD-B36DF7E0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DDDFDC-1A35-469F-A602-E2C2F60F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CF3FB0-A59D-43BD-9677-6F0F10F7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FA13-E2D6-4159-A16B-54E4BDC71E4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3EFC13-1896-45D7-A668-CE5B18BD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9BB7AB-7CF0-451B-9CCC-73228F30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6C9C-7916-44AD-B0C9-68C8C736F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7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668512D-20F0-4974-A6AE-AB7EDBCAD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C7C858C-5E5B-4E7A-827E-66288DFC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5C9C4-AAA3-4AC9-B65C-5BB401CCB76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FD86EC4-647B-4A7D-9530-48A24B78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EFF85C-53E7-4C8F-A30A-EC27076C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50C3D-9F55-4A93-859B-83092630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12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998"/>
            <a:ext cx="8229600" cy="8572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1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F686215-9355-406B-8DF1-429A9CEFD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F13E287-9954-4FEF-8994-B20F308F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B3A3-3687-49F0-9280-AC28C2CACC7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B0FFE3-5E0C-4204-8B72-8971C770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384D6FB-54F8-4273-A3F1-B7F3E99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3F0E6-D876-4536-9404-D29EC22C8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3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5758B8-29BD-4C38-85F6-8359151994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B3CB02-B9BC-412A-BC58-871D9D0F3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28EA-9B75-4C1A-87A6-5FEEA11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26E9A-43FE-433A-9DD7-BA9722FF4B3E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B5AD-7E24-4158-9D81-F79D5A91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D1FE-7A08-4EED-9A38-7992CD9E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8A0D6CB-8169-44A5-B892-8E13E3A507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19.xml"/><Relationship Id="rId3" Type="http://schemas.openxmlformats.org/officeDocument/2006/relationships/audio" Target="../media/media10.m4a"/><Relationship Id="rId7" Type="http://schemas.openxmlformats.org/officeDocument/2006/relationships/image" Target="../media/image21.png"/><Relationship Id="rId12" Type="http://schemas.openxmlformats.org/officeDocument/2006/relationships/image" Target="../media/image38.emf"/><Relationship Id="rId17" Type="http://schemas.openxmlformats.org/officeDocument/2006/relationships/image" Target="../media/image8.png"/><Relationship Id="rId2" Type="http://schemas.microsoft.com/office/2007/relationships/media" Target="../media/media10.m4a"/><Relationship Id="rId16" Type="http://schemas.openxmlformats.org/officeDocument/2006/relationships/image" Target="../media/image40.emf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11" Type="http://schemas.openxmlformats.org/officeDocument/2006/relationships/customXml" Target="../ink/ink18.xml"/><Relationship Id="rId5" Type="http://schemas.openxmlformats.org/officeDocument/2006/relationships/notesSlide" Target="../notesSlides/notesSlide9.xml"/><Relationship Id="rId15" Type="http://schemas.openxmlformats.org/officeDocument/2006/relationships/customXml" Target="../ink/ink20.xml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17.xml"/><Relationship Id="rId1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audio" Target="../media/media11.m4a"/><Relationship Id="rId7" Type="http://schemas.openxmlformats.org/officeDocument/2006/relationships/image" Target="../media/image24.png"/><Relationship Id="rId12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44.emf"/><Relationship Id="rId5" Type="http://schemas.openxmlformats.org/officeDocument/2006/relationships/notesSlide" Target="../notesSlides/notesSlide10.xml"/><Relationship Id="rId10" Type="http://schemas.openxmlformats.org/officeDocument/2006/relationships/customXml" Target="../ink/ink2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8.png"/><Relationship Id="rId3" Type="http://schemas.openxmlformats.org/officeDocument/2006/relationships/audio" Target="../media/media12.m4a"/><Relationship Id="rId7" Type="http://schemas.openxmlformats.org/officeDocument/2006/relationships/customXml" Target="../ink/ink23.xml"/><Relationship Id="rId12" Type="http://schemas.openxmlformats.org/officeDocument/2006/relationships/image" Target="../media/image27.emf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openxmlformats.org/officeDocument/2006/relationships/customXml" Target="../ink/ink25.xml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6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media13.m4a"/><Relationship Id="rId7" Type="http://schemas.openxmlformats.org/officeDocument/2006/relationships/customXml" Target="../ink/ink26.xml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5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customXml" Target="../ink/ink31.xml"/><Relationship Id="rId18" Type="http://schemas.openxmlformats.org/officeDocument/2006/relationships/image" Target="../media/image48.emf"/><Relationship Id="rId3" Type="http://schemas.openxmlformats.org/officeDocument/2006/relationships/audio" Target="../media/media16.m4a"/><Relationship Id="rId21" Type="http://schemas.openxmlformats.org/officeDocument/2006/relationships/image" Target="../media/image8.png"/><Relationship Id="rId7" Type="http://schemas.openxmlformats.org/officeDocument/2006/relationships/customXml" Target="../ink/ink28.xml"/><Relationship Id="rId12" Type="http://schemas.openxmlformats.org/officeDocument/2006/relationships/image" Target="../media/image45.emf"/><Relationship Id="rId17" Type="http://schemas.openxmlformats.org/officeDocument/2006/relationships/customXml" Target="../ink/ink33.xml"/><Relationship Id="rId2" Type="http://schemas.microsoft.com/office/2007/relationships/media" Target="../media/media16.m4a"/><Relationship Id="rId16" Type="http://schemas.openxmlformats.org/officeDocument/2006/relationships/image" Target="../media/image47.emf"/><Relationship Id="rId20" Type="http://schemas.openxmlformats.org/officeDocument/2006/relationships/image" Target="../media/image49.emf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customXml" Target="../ink/ink30.xml"/><Relationship Id="rId5" Type="http://schemas.openxmlformats.org/officeDocument/2006/relationships/notesSlide" Target="../notesSlides/notesSlide15.xml"/><Relationship Id="rId15" Type="http://schemas.openxmlformats.org/officeDocument/2006/relationships/customXml" Target="../ink/ink32.xml"/><Relationship Id="rId10" Type="http://schemas.openxmlformats.org/officeDocument/2006/relationships/image" Target="../media/image42.emf"/><Relationship Id="rId19" Type="http://schemas.openxmlformats.org/officeDocument/2006/relationships/customXml" Target="../ink/ink34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29.xml"/><Relationship Id="rId1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63.emf"/><Relationship Id="rId3" Type="http://schemas.openxmlformats.org/officeDocument/2006/relationships/audio" Target="../media/media17.m4a"/><Relationship Id="rId7" Type="http://schemas.openxmlformats.org/officeDocument/2006/relationships/image" Target="../media/image51.png"/><Relationship Id="rId12" Type="http://schemas.openxmlformats.org/officeDocument/2006/relationships/customXml" Target="../ink/ink37.xml"/><Relationship Id="rId2" Type="http://schemas.microsoft.com/office/2007/relationships/media" Target="../media/media17.m4a"/><Relationship Id="rId16" Type="http://schemas.openxmlformats.org/officeDocument/2006/relationships/image" Target="../media/image8.png"/><Relationship Id="rId1" Type="http://schemas.openxmlformats.org/officeDocument/2006/relationships/tags" Target="../tags/tag12.xml"/><Relationship Id="rId6" Type="http://schemas.openxmlformats.org/officeDocument/2006/relationships/image" Target="../media/image50.png"/><Relationship Id="rId11" Type="http://schemas.openxmlformats.org/officeDocument/2006/relationships/image" Target="../media/image62.emf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64.emf"/><Relationship Id="rId10" Type="http://schemas.openxmlformats.org/officeDocument/2006/relationships/customXml" Target="../ink/ink3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1.emf"/><Relationship Id="rId14" Type="http://schemas.openxmlformats.org/officeDocument/2006/relationships/customXml" Target="../ink/ink3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13" Type="http://schemas.openxmlformats.org/officeDocument/2006/relationships/image" Target="../media/image69.emf"/><Relationship Id="rId3" Type="http://schemas.openxmlformats.org/officeDocument/2006/relationships/audio" Target="../media/media18.m4a"/><Relationship Id="rId7" Type="http://schemas.openxmlformats.org/officeDocument/2006/relationships/image" Target="../media/image53.png"/><Relationship Id="rId12" Type="http://schemas.openxmlformats.org/officeDocument/2006/relationships/customXml" Target="../ink/ink41.xml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11" Type="http://schemas.openxmlformats.org/officeDocument/2006/relationships/image" Target="../media/image68.emf"/><Relationship Id="rId5" Type="http://schemas.openxmlformats.org/officeDocument/2006/relationships/notesSlide" Target="../notesSlides/notesSlide17.xml"/><Relationship Id="rId10" Type="http://schemas.openxmlformats.org/officeDocument/2006/relationships/customXml" Target="../ink/ink40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7.emf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openxmlformats.org/officeDocument/2006/relationships/customXml" Target="../ink/ink42.xml"/><Relationship Id="rId12" Type="http://schemas.openxmlformats.org/officeDocument/2006/relationships/image" Target="../media/image56.emf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11" Type="http://schemas.openxmlformats.org/officeDocument/2006/relationships/customXml" Target="../ink/ink44.xml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5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customXml" Target="../ink/ink47.xml"/><Relationship Id="rId3" Type="http://schemas.openxmlformats.org/officeDocument/2006/relationships/audio" Target="../media/media20.m4a"/><Relationship Id="rId7" Type="http://schemas.openxmlformats.org/officeDocument/2006/relationships/image" Target="../media/image58.png"/><Relationship Id="rId12" Type="http://schemas.openxmlformats.org/officeDocument/2006/relationships/image" Target="../media/image65.emf"/><Relationship Id="rId17" Type="http://schemas.openxmlformats.org/officeDocument/2006/relationships/image" Target="../media/image8.png"/><Relationship Id="rId2" Type="http://schemas.microsoft.com/office/2007/relationships/media" Target="../media/media20.m4a"/><Relationship Id="rId16" Type="http://schemas.openxmlformats.org/officeDocument/2006/relationships/image" Target="../media/image70.emf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11" Type="http://schemas.openxmlformats.org/officeDocument/2006/relationships/customXml" Target="../ink/ink46.xml"/><Relationship Id="rId5" Type="http://schemas.openxmlformats.org/officeDocument/2006/relationships/notesSlide" Target="../notesSlides/notesSlide19.xml"/><Relationship Id="rId15" Type="http://schemas.openxmlformats.org/officeDocument/2006/relationships/customXml" Target="../ink/ink48.xml"/><Relationship Id="rId10" Type="http://schemas.openxmlformats.org/officeDocument/2006/relationships/image" Target="../media/image60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45.xml"/><Relationship Id="rId14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13" Type="http://schemas.openxmlformats.org/officeDocument/2006/relationships/customXml" Target="../ink/ink52.xml"/><Relationship Id="rId18" Type="http://schemas.openxmlformats.org/officeDocument/2006/relationships/image" Target="../media/image76.emf"/><Relationship Id="rId3" Type="http://schemas.openxmlformats.org/officeDocument/2006/relationships/audio" Target="../media/media21.m4a"/><Relationship Id="rId7" Type="http://schemas.openxmlformats.org/officeDocument/2006/relationships/customXml" Target="../ink/ink49.xml"/><Relationship Id="rId12" Type="http://schemas.openxmlformats.org/officeDocument/2006/relationships/image" Target="../media/image73.emf"/><Relationship Id="rId17" Type="http://schemas.openxmlformats.org/officeDocument/2006/relationships/customXml" Target="../ink/ink54.xml"/><Relationship Id="rId2" Type="http://schemas.microsoft.com/office/2007/relationships/media" Target="../media/media21.m4a"/><Relationship Id="rId16" Type="http://schemas.openxmlformats.org/officeDocument/2006/relationships/image" Target="../media/image75.emf"/><Relationship Id="rId1" Type="http://schemas.openxmlformats.org/officeDocument/2006/relationships/tags" Target="../tags/tag16.xml"/><Relationship Id="rId6" Type="http://schemas.openxmlformats.org/officeDocument/2006/relationships/image" Target="../media/image37.png"/><Relationship Id="rId11" Type="http://schemas.openxmlformats.org/officeDocument/2006/relationships/customXml" Target="../ink/ink51.xml"/><Relationship Id="rId5" Type="http://schemas.openxmlformats.org/officeDocument/2006/relationships/notesSlide" Target="../notesSlides/notesSlide20.xml"/><Relationship Id="rId15" Type="http://schemas.openxmlformats.org/officeDocument/2006/relationships/customXml" Target="../ink/ink53.xml"/><Relationship Id="rId10" Type="http://schemas.openxmlformats.org/officeDocument/2006/relationships/image" Target="../media/image72.emf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50.xml"/><Relationship Id="rId14" Type="http://schemas.openxmlformats.org/officeDocument/2006/relationships/image" Target="../media/image7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audio" Target="../media/media4.m4a"/><Relationship Id="rId7" Type="http://schemas.openxmlformats.org/officeDocument/2006/relationships/image" Target="../media/image9.emf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customXml" Target="../ink/ink1.xm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media6.m4a"/><Relationship Id="rId7" Type="http://schemas.openxmlformats.org/officeDocument/2006/relationships/customXml" Target="../ink/ink3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media7.m4a"/><Relationship Id="rId7" Type="http://schemas.openxmlformats.org/officeDocument/2006/relationships/customXml" Target="../ink/ink4.xml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7.xml"/><Relationship Id="rId18" Type="http://schemas.openxmlformats.org/officeDocument/2006/relationships/image" Target="../media/image23.emf"/><Relationship Id="rId3" Type="http://schemas.openxmlformats.org/officeDocument/2006/relationships/audio" Target="../media/media8.m4a"/><Relationship Id="rId21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17" Type="http://schemas.openxmlformats.org/officeDocument/2006/relationships/customXml" Target="../ink/ink9.xml"/><Relationship Id="rId2" Type="http://schemas.microsoft.com/office/2007/relationships/media" Target="../media/media8.m4a"/><Relationship Id="rId16" Type="http://schemas.openxmlformats.org/officeDocument/2006/relationships/image" Target="../media/image22.emf"/><Relationship Id="rId20" Type="http://schemas.openxmlformats.org/officeDocument/2006/relationships/image" Target="../media/image24.emf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customXml" Target="../ink/ink6.xml"/><Relationship Id="rId5" Type="http://schemas.openxmlformats.org/officeDocument/2006/relationships/notesSlide" Target="../notesSlides/notesSlide7.xml"/><Relationship Id="rId15" Type="http://schemas.openxmlformats.org/officeDocument/2006/relationships/customXml" Target="../ink/ink8.xml"/><Relationship Id="rId10" Type="http://schemas.openxmlformats.org/officeDocument/2006/relationships/image" Target="../media/image19.emf"/><Relationship Id="rId19" Type="http://schemas.openxmlformats.org/officeDocument/2006/relationships/customXml" Target="../ink/ink10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5.xml"/><Relationship Id="rId1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13.xml"/><Relationship Id="rId18" Type="http://schemas.openxmlformats.org/officeDocument/2006/relationships/image" Target="../media/image32.emf"/><Relationship Id="rId3" Type="http://schemas.openxmlformats.org/officeDocument/2006/relationships/audio" Target="../media/media9.m4a"/><Relationship Id="rId21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9.emf"/><Relationship Id="rId17" Type="http://schemas.openxmlformats.org/officeDocument/2006/relationships/customXml" Target="../ink/ink15.xml"/><Relationship Id="rId2" Type="http://schemas.microsoft.com/office/2007/relationships/media" Target="../media/media9.m4a"/><Relationship Id="rId16" Type="http://schemas.openxmlformats.org/officeDocument/2006/relationships/image" Target="../media/image31.emf"/><Relationship Id="rId20" Type="http://schemas.openxmlformats.org/officeDocument/2006/relationships/image" Target="../media/image33.emf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customXml" Target="../ink/ink12.xml"/><Relationship Id="rId5" Type="http://schemas.openxmlformats.org/officeDocument/2006/relationships/notesSlide" Target="../notesSlides/notesSlide8.xml"/><Relationship Id="rId15" Type="http://schemas.openxmlformats.org/officeDocument/2006/relationships/customXml" Target="../ink/ink14.xml"/><Relationship Id="rId10" Type="http://schemas.openxmlformats.org/officeDocument/2006/relationships/image" Target="../media/image28.emf"/><Relationship Id="rId19" Type="http://schemas.openxmlformats.org/officeDocument/2006/relationships/customXml" Target="../ink/ink16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11.xml"/><Relationship Id="rId1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F1ACDE-DCB9-2E47-BDD5-21330A01F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"/>
    </mc:Choice>
    <mc:Fallback xmlns="">
      <p:transition spd="slow" advTm="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Candidate 1 (cont’d)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31D10-CBFC-1A4B-8ED3-AD375650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8EB35F-7A0C-FD43-B380-F757DB5A6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1E7CBC2-E8C0-964E-B860-0FB080C0F6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57199" y="1151335"/>
            <a:ext cx="4040188" cy="3500178"/>
          </a:xfrm>
        </p:spPr>
      </p:pic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26F1F3E5-502E-5A49-A96B-1FF940CC7F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4645025" y="1131405"/>
            <a:ext cx="4041775" cy="817700"/>
          </a:xfr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B86CE321-A879-C74D-83AF-EB5AA8CAB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612" y="1969035"/>
            <a:ext cx="4040188" cy="15705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FC21DD-98F3-CA4A-87C6-7A9B76F93758}"/>
                  </a:ext>
                </a:extLst>
              </p14:cNvPr>
              <p14:cNvContentPartPr/>
              <p14:nvPr/>
            </p14:nvContentPartPr>
            <p14:xfrm>
              <a:off x="478530" y="1380940"/>
              <a:ext cx="3827160" cy="157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FC21DD-98F3-CA4A-87C6-7A9B76F937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4535" y="1272940"/>
                <a:ext cx="3934790" cy="178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218C8CA-5175-E84D-AAAD-0B46362D2531}"/>
                  </a:ext>
                </a:extLst>
              </p14:cNvPr>
              <p14:cNvContentPartPr/>
              <p14:nvPr/>
            </p14:nvContentPartPr>
            <p14:xfrm>
              <a:off x="515610" y="3049900"/>
              <a:ext cx="3876120" cy="933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218C8CA-5175-E84D-AAAD-0B46362D253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1610" y="2941900"/>
                <a:ext cx="3983760" cy="11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EE72465-BBA6-7843-9080-F80AF95E5BAB}"/>
                  </a:ext>
                </a:extLst>
              </p14:cNvPr>
              <p14:cNvContentPartPr/>
              <p14:nvPr/>
            </p14:nvContentPartPr>
            <p14:xfrm>
              <a:off x="445770" y="4015420"/>
              <a:ext cx="3984840" cy="501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EE72465-BBA6-7843-9080-F80AF95E5B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1770" y="3907342"/>
                <a:ext cx="4092480" cy="7176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413A9E5-4913-5644-8DAE-95F2E61F6FB3}"/>
                  </a:ext>
                </a:extLst>
              </p14:cNvPr>
              <p14:cNvContentPartPr/>
              <p14:nvPr/>
            </p14:nvContentPartPr>
            <p14:xfrm>
              <a:off x="4637250" y="1272220"/>
              <a:ext cx="4155120" cy="2175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413A9E5-4913-5644-8DAE-95F2E61F6FB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83250" y="1164202"/>
                <a:ext cx="4262760" cy="2390796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677B990-7DAB-E542-80C4-148774F206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6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00"/>
    </mc:Choice>
    <mc:Fallback xmlns="">
      <p:transition spd="slow" advTm="10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Candidate 1 (cont’d)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31D10-CBFC-1A4B-8ED3-AD375650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8EB35F-7A0C-FD43-B380-F757DB5A6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A close - up of a document&#10;&#10;Description automatically generated with low confidence">
            <a:extLst>
              <a:ext uri="{FF2B5EF4-FFF2-40B4-BE49-F238E27FC236}">
                <a16:creationId xmlns:a16="http://schemas.microsoft.com/office/drawing/2014/main" id="{2CC359E3-BB7B-2740-B25D-9FD268B091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4645025" y="1155399"/>
            <a:ext cx="4041775" cy="2356945"/>
          </a:xfrm>
        </p:spPr>
      </p:pic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CFB63BC3-9D4B-C74A-848F-BCDBFD351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57199" y="1151335"/>
            <a:ext cx="4040188" cy="202919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D68D51-2A9A-4441-84C0-37F8FB0E0FBD}"/>
                  </a:ext>
                </a:extLst>
              </p14:cNvPr>
              <p14:cNvContentPartPr/>
              <p14:nvPr/>
            </p14:nvContentPartPr>
            <p14:xfrm>
              <a:off x="438570" y="1244140"/>
              <a:ext cx="3823560" cy="1715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D68D51-2A9A-4441-84C0-37F8FB0E0F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570" y="1136140"/>
                <a:ext cx="3931200" cy="19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E7BD16D-3D3E-6C49-9176-B54DA6B63DAD}"/>
                  </a:ext>
                </a:extLst>
              </p14:cNvPr>
              <p14:cNvContentPartPr/>
              <p14:nvPr/>
            </p14:nvContentPartPr>
            <p14:xfrm>
              <a:off x="4663890" y="1381300"/>
              <a:ext cx="3885480" cy="2039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E7BD16D-3D3E-6C49-9176-B54DA6B63DA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09890" y="1273300"/>
                <a:ext cx="3993120" cy="2254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2681C0-A039-4541-9DAD-4318FE6B0C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12"/>
    </mc:Choice>
    <mc:Fallback xmlns="">
      <p:transition spd="slow" advTm="5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25670" y="0"/>
            <a:ext cx="78999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20-mark </a:t>
            </a:r>
            <a:r>
              <a:rPr lang="en-GB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extended-response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 – </a:t>
            </a:r>
            <a:b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marking grid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662DD33-6AF6-3F4B-9408-9A553FF13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22" y="1067267"/>
            <a:ext cx="6204999" cy="391626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348E1F-1B28-E84A-9149-B26081D14AE2}"/>
                  </a:ext>
                </a:extLst>
              </p14:cNvPr>
              <p14:cNvContentPartPr/>
              <p14:nvPr/>
            </p14:nvContentPartPr>
            <p14:xfrm>
              <a:off x="3932010" y="2137660"/>
              <a:ext cx="687240" cy="136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348E1F-1B28-E84A-9149-B26081D14A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78010" y="2029660"/>
                <a:ext cx="7948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EB92AF-E0DE-DE45-B819-598C8AD9820D}"/>
                  </a:ext>
                </a:extLst>
              </p14:cNvPr>
              <p14:cNvContentPartPr/>
              <p14:nvPr/>
            </p14:nvContentPartPr>
            <p14:xfrm>
              <a:off x="3914370" y="2558140"/>
              <a:ext cx="647280" cy="577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EB92AF-E0DE-DE45-B819-598C8AD982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60370" y="2450140"/>
                <a:ext cx="75492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2B97CD9-5015-5D42-AB66-5EED63FBE585}"/>
                  </a:ext>
                </a:extLst>
              </p14:cNvPr>
              <p14:cNvContentPartPr/>
              <p14:nvPr/>
            </p14:nvContentPartPr>
            <p14:xfrm>
              <a:off x="1739970" y="4441660"/>
              <a:ext cx="2056680" cy="38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2B97CD9-5015-5D42-AB66-5EED63FBE58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85970" y="4333660"/>
                <a:ext cx="2164320" cy="253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BBF442-6BE4-2E43-9DD5-86978E860B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4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02"/>
    </mc:Choice>
    <mc:Fallback xmlns="">
      <p:transition spd="slow" advTm="4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229678" y="311961"/>
            <a:ext cx="882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20-mark </a:t>
            </a:r>
            <a:r>
              <a:rPr lang="en-GB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extended-response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 – marking grid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EC77299-9D61-D944-97A2-C54550F9F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678" y="1706452"/>
            <a:ext cx="6564557" cy="269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BF4CF78-9636-2F40-A3E9-91623B2FF0EB}"/>
                  </a:ext>
                </a:extLst>
              </p14:cNvPr>
              <p14:cNvContentPartPr/>
              <p14:nvPr/>
            </p14:nvContentPartPr>
            <p14:xfrm>
              <a:off x="2268891" y="2111846"/>
              <a:ext cx="700200" cy="566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BF4CF78-9636-2F40-A3E9-91623B2FF0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4891" y="2003846"/>
                <a:ext cx="80784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1E710A-2B7D-AC4B-8001-02DFA9D34F0E}"/>
                  </a:ext>
                </a:extLst>
              </p14:cNvPr>
              <p14:cNvContentPartPr/>
              <p14:nvPr/>
            </p14:nvContentPartPr>
            <p14:xfrm>
              <a:off x="4014427" y="2934246"/>
              <a:ext cx="629280" cy="674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1E710A-2B7D-AC4B-8001-02DFA9D34F0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60427" y="2826246"/>
                <a:ext cx="736920" cy="889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E7EF9A5-B802-2945-BE82-5E3B671381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9036" y="466867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95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0"/>
    </mc:Choice>
    <mc:Fallback xmlns="">
      <p:transition spd="slow" advTm="2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544070" y="307975"/>
            <a:ext cx="8444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12-mark extended-response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1050301"/>
            <a:ext cx="75565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question paper 1 </a:t>
            </a:r>
          </a:p>
          <a:p>
            <a:endParaRPr lang="en-GB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(a)</a:t>
            </a:r>
          </a:p>
          <a:p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the concept of power with reference to the work of Steven </a:t>
            </a:r>
            <a:r>
              <a:rPr lang="en-GB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Lukes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293AC7-33DA-BE4E-9021-4294FCF43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0"/>
    </mc:Choice>
    <mc:Fallback xmlns="">
      <p:transition spd="slow" advTm="1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386645" y="344681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instructions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8" name="Picture 7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F04D57AA-8E01-F740-98B0-75DF1913E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" y="1330886"/>
            <a:ext cx="6594518" cy="301251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C1C229D-EEB5-1B49-8D77-6042167EA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8"/>
    </mc:Choice>
    <mc:Fallback xmlns="">
      <p:transition spd="slow" advTm="18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8C7C9CB-9EDA-5046-8430-2D931AD2F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70202" y="1391651"/>
            <a:ext cx="6105527" cy="353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70151" y="108685"/>
            <a:ext cx="8773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12-mark </a:t>
            </a:r>
            <a:r>
              <a:rPr lang="en-GB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extended-response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 – marking grid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01D23DD-3ED1-CE4F-8B3F-ECCBFE3BA4BA}"/>
                  </a:ext>
                </a:extLst>
              </p14:cNvPr>
              <p14:cNvContentPartPr/>
              <p14:nvPr/>
            </p14:nvContentPartPr>
            <p14:xfrm>
              <a:off x="2099610" y="1857294"/>
              <a:ext cx="417600" cy="3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01D23DD-3ED1-CE4F-8B3F-ECCBFE3BA4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5657" y="1749294"/>
                <a:ext cx="525147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53CAA2C-2D48-BE4E-90F8-99566D9577C1}"/>
                  </a:ext>
                </a:extLst>
              </p14:cNvPr>
              <p14:cNvContentPartPr/>
              <p14:nvPr/>
            </p14:nvContentPartPr>
            <p14:xfrm>
              <a:off x="3299490" y="1841814"/>
              <a:ext cx="519840" cy="15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53CAA2C-2D48-BE4E-90F8-99566D9577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45527" y="1733814"/>
                <a:ext cx="627406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FF13FC9-6F28-9D43-BA34-55A00FED5454}"/>
                  </a:ext>
                </a:extLst>
              </p14:cNvPr>
              <p14:cNvContentPartPr/>
              <p14:nvPr/>
            </p14:nvContentPartPr>
            <p14:xfrm>
              <a:off x="4347450" y="1843974"/>
              <a:ext cx="1635480" cy="16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FF13FC9-6F28-9D43-BA34-55A00FED54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93438" y="1733626"/>
                <a:ext cx="1743144" cy="237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E9A6B13-9BA2-634A-8055-EAFB0D5690E2}"/>
                  </a:ext>
                </a:extLst>
              </p14:cNvPr>
              <p14:cNvContentPartPr/>
              <p14:nvPr/>
            </p14:nvContentPartPr>
            <p14:xfrm>
              <a:off x="3321810" y="2133414"/>
              <a:ext cx="395280" cy="2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E9A6B13-9BA2-634A-8055-EAFB0D5690E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67810" y="2025414"/>
                <a:ext cx="50292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90A5B59-D54A-2C46-82BE-08EC424AFF15}"/>
                  </a:ext>
                </a:extLst>
              </p14:cNvPr>
              <p14:cNvContentPartPr/>
              <p14:nvPr/>
            </p14:nvContentPartPr>
            <p14:xfrm>
              <a:off x="4353210" y="2134134"/>
              <a:ext cx="1483560" cy="25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90A5B59-D54A-2C46-82BE-08EC424AFF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99223" y="2026134"/>
                <a:ext cx="1591174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0FF6A9F-904D-B54C-8BF3-6C989BB839C5}"/>
                  </a:ext>
                </a:extLst>
              </p14:cNvPr>
              <p14:cNvContentPartPr/>
              <p14:nvPr/>
            </p14:nvContentPartPr>
            <p14:xfrm>
              <a:off x="5438610" y="2380734"/>
              <a:ext cx="973080" cy="15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0FF6A9F-904D-B54C-8BF3-6C989BB839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84610" y="2272734"/>
                <a:ext cx="108072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82D69FD-0066-D54B-97C3-FFCCCBC6707C}"/>
                  </a:ext>
                </a:extLst>
              </p14:cNvPr>
              <p14:cNvContentPartPr/>
              <p14:nvPr/>
            </p14:nvContentPartPr>
            <p14:xfrm>
              <a:off x="5392890" y="3510054"/>
              <a:ext cx="1046520" cy="898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82D69FD-0066-D54B-97C3-FFCCCBC6707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38871" y="3402054"/>
                <a:ext cx="1154197" cy="11138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40D85D2-0CF5-6844-8AD0-DBCD71AD9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15300" y="435931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6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68"/>
    </mc:Choice>
    <mc:Fallback xmlns="">
      <p:transition spd="slow" advTm="10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574675" y="439738"/>
            <a:ext cx="25685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 pitchFamily="34" charset="0"/>
              </a:rPr>
              <a:t>Example 1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GB" sz="2400" b="1" kern="0" dirty="0">
                <a:solidFill>
                  <a:srgbClr val="1F497D"/>
                </a:solidFill>
                <a:latin typeface="Arial" pitchFamily="34" charset="0"/>
              </a:rPr>
              <a:t> Understanding Standards 2015: Candidate 2  </a:t>
            </a:r>
            <a:endParaRPr lang="en-US" sz="24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5" name="Content Placeholder 16" descr="Text, letter&#10;&#10;Description automatically generated">
            <a:extLst>
              <a:ext uri="{FF2B5EF4-FFF2-40B4-BE49-F238E27FC236}">
                <a16:creationId xmlns:a16="http://schemas.microsoft.com/office/drawing/2014/main" id="{50FD4B69-D05F-7F49-BA9F-0C2B0E1DC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31" y="2075289"/>
            <a:ext cx="3159820" cy="2205563"/>
          </a:xfrm>
          <a:prstGeom prst="rect">
            <a:avLst/>
          </a:prstGeom>
        </p:spPr>
      </p:pic>
      <p:pic>
        <p:nvPicPr>
          <p:cNvPr id="6" name="Content Placeholder 12" descr="Text, letter&#10;&#10;Description automatically generated">
            <a:extLst>
              <a:ext uri="{FF2B5EF4-FFF2-40B4-BE49-F238E27FC236}">
                <a16:creationId xmlns:a16="http://schemas.microsoft.com/office/drawing/2014/main" id="{A5EDEF54-EE00-2643-A9B1-39C71FCD1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776870" y="439738"/>
            <a:ext cx="3616501" cy="384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D1422D-0FA6-7745-9099-41525DBF5924}"/>
                  </a:ext>
                </a:extLst>
              </p14:cNvPr>
              <p14:cNvContentPartPr/>
              <p14:nvPr/>
            </p14:nvContentPartPr>
            <p14:xfrm>
              <a:off x="489690" y="2198860"/>
              <a:ext cx="2748240" cy="1124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D1422D-0FA6-7745-9099-41525DBF592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5690" y="2090860"/>
                <a:ext cx="2855880" cy="13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F3A64DC-7F28-A64C-8D84-677A946CCE9B}"/>
                  </a:ext>
                </a:extLst>
              </p14:cNvPr>
              <p14:cNvContentPartPr/>
              <p14:nvPr/>
            </p14:nvContentPartPr>
            <p14:xfrm>
              <a:off x="513810" y="3365260"/>
              <a:ext cx="2943360" cy="774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F3A64DC-7F28-A64C-8D84-677A946CCE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9810" y="3257260"/>
                <a:ext cx="3051000" cy="9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76FBC8-4FF1-F148-B5BB-6B2E102EF4C4}"/>
                  </a:ext>
                </a:extLst>
              </p14:cNvPr>
              <p14:cNvContentPartPr/>
              <p14:nvPr/>
            </p14:nvContentPartPr>
            <p14:xfrm>
              <a:off x="3777210" y="578140"/>
              <a:ext cx="3359880" cy="192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76FBC8-4FF1-F148-B5BB-6B2E102EF4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23210" y="470120"/>
                <a:ext cx="3467520" cy="214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7CB757-BFC5-4749-82F4-2B8654255E93}"/>
                  </a:ext>
                </a:extLst>
              </p14:cNvPr>
              <p14:cNvContentPartPr/>
              <p14:nvPr/>
            </p14:nvContentPartPr>
            <p14:xfrm>
              <a:off x="3894210" y="2828500"/>
              <a:ext cx="3159720" cy="1317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7CB757-BFC5-4749-82F4-2B8654255E9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40210" y="2720500"/>
                <a:ext cx="3267360" cy="1532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A3951B1-3D8F-0540-AB68-528854D1F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2"/>
    </mc:Choice>
    <mc:Fallback xmlns="">
      <p:transition spd="slow" advTm="4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574675" y="439738"/>
            <a:ext cx="2678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rgbClr val="1F497D"/>
                </a:solidFill>
                <a:latin typeface="Arial" pitchFamily="34" charset="0"/>
              </a:rPr>
              <a:t>Candidate 2 (cont’d)</a:t>
            </a:r>
            <a:endParaRPr lang="en-US" sz="32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9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2F06CFDC-22ED-5245-B1D1-7A0AECB2D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520312" y="401678"/>
            <a:ext cx="3352590" cy="301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35EE5E1-764B-3440-A662-1379E6C3D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" y="1600896"/>
            <a:ext cx="4132213" cy="16109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AA0EFE-D359-AA4D-83E0-6EC921CF9A80}"/>
                  </a:ext>
                </a:extLst>
              </p14:cNvPr>
              <p14:cNvContentPartPr/>
              <p14:nvPr/>
            </p14:nvContentPartPr>
            <p14:xfrm>
              <a:off x="255690" y="1744540"/>
              <a:ext cx="3756600" cy="1429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AA0EFE-D359-AA4D-83E0-6EC921CF9A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1690" y="1636540"/>
                <a:ext cx="3864240" cy="164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634AAD-3A3E-7248-BC07-AC7C990475A0}"/>
                  </a:ext>
                </a:extLst>
              </p14:cNvPr>
              <p14:cNvContentPartPr/>
              <p14:nvPr/>
            </p14:nvContentPartPr>
            <p14:xfrm>
              <a:off x="4679730" y="538900"/>
              <a:ext cx="3209040" cy="468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634AAD-3A3E-7248-BC07-AC7C990475A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25736" y="430900"/>
                <a:ext cx="3316668" cy="68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4BCE6C4-7FC1-CF43-9736-EA36FD6996B3}"/>
                  </a:ext>
                </a:extLst>
              </p14:cNvPr>
              <p14:cNvContentPartPr/>
              <p14:nvPr/>
            </p14:nvContentPartPr>
            <p14:xfrm>
              <a:off x="4658850" y="1314340"/>
              <a:ext cx="2955240" cy="19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4BCE6C4-7FC1-CF43-9736-EA36FD6996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04850" y="1206340"/>
                <a:ext cx="3062880" cy="21258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2B241DB-A818-A841-AE44-B96551972A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4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8"/>
    </mc:Choice>
    <mc:Fallback xmlns="">
      <p:transition spd="slow" advTm="3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8C7C9CB-9EDA-5046-8430-2D931AD2F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70202" y="1357044"/>
            <a:ext cx="6105527" cy="353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48593" y="63536"/>
            <a:ext cx="8795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12-mark </a:t>
            </a:r>
            <a:r>
              <a:rPr lang="en-GB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extended-response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 – marking grid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7D88F4C-F278-8B49-9BE2-85A6CB328477}"/>
                  </a:ext>
                </a:extLst>
              </p14:cNvPr>
              <p14:cNvContentPartPr/>
              <p14:nvPr/>
            </p14:nvContentPartPr>
            <p14:xfrm>
              <a:off x="5405130" y="1808287"/>
              <a:ext cx="988920" cy="12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7D88F4C-F278-8B49-9BE2-85A6CB3284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51130" y="1700287"/>
                <a:ext cx="10965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FAA7A3-C9CB-1E4F-B6C9-E47765E9D23A}"/>
                  </a:ext>
                </a:extLst>
              </p14:cNvPr>
              <p14:cNvContentPartPr/>
              <p14:nvPr/>
            </p14:nvContentPartPr>
            <p14:xfrm>
              <a:off x="5438610" y="2581927"/>
              <a:ext cx="925920" cy="165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FAA7A3-C9CB-1E4F-B6C9-E47765E9D2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84610" y="2473692"/>
                <a:ext cx="1033560" cy="382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8D0D56-A4CE-CF47-80B8-28F038AD1071}"/>
                  </a:ext>
                </a:extLst>
              </p14:cNvPr>
              <p14:cNvContentPartPr/>
              <p14:nvPr/>
            </p14:nvContentPartPr>
            <p14:xfrm>
              <a:off x="4349970" y="3481567"/>
              <a:ext cx="876600" cy="111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8D0D56-A4CE-CF47-80B8-28F038AD107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95992" y="3373913"/>
                <a:ext cx="984196" cy="3269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9F32337-BA83-F947-8C79-91C4EE3714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432470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3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29"/>
    </mc:Choice>
    <mc:Fallback xmlns="">
      <p:transition spd="slow" advTm="5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/>
          <p:nvPr/>
        </p:nvSpPr>
        <p:spPr>
          <a:xfrm>
            <a:off x="479425" y="765175"/>
            <a:ext cx="8032750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4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 pitchFamily="34" charset="0"/>
              </a:rPr>
              <a:t>Understanding Standards Higher Politics: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 pitchFamily="34" charset="0"/>
              </a:rPr>
              <a:t>question paper 1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56032-A657-3044-912C-E71DB5A3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9"/>
    </mc:Choice>
    <mc:Fallback xmlns="">
      <p:transition spd="slow" advTm="1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136670" y="137985"/>
            <a:ext cx="83850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1F497D"/>
                </a:solidFill>
                <a:latin typeface="Arial" pitchFamily="34" charset="0"/>
              </a:rPr>
              <a:t>Example 2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2800" b="1" kern="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kern="0" dirty="0">
                <a:solidFill>
                  <a:srgbClr val="1F497D"/>
                </a:solidFill>
                <a:latin typeface="Arial" pitchFamily="34" charset="0"/>
              </a:rPr>
              <a:t>Understanding Standards 2019 (batch 2): Candidate 1</a:t>
            </a:r>
            <a:endParaRPr lang="en-US" sz="28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8" name="Content Placeholder 4" descr="A picture containing text, document, screenshot&#10;&#10;Description automatically generated">
            <a:extLst>
              <a:ext uri="{FF2B5EF4-FFF2-40B4-BE49-F238E27FC236}">
                <a16:creationId xmlns:a16="http://schemas.microsoft.com/office/drawing/2014/main" id="{E1D28703-EE0E-0043-9FC6-DA46D9AB4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0427" y="1130501"/>
            <a:ext cx="3160726" cy="373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4407A6EE-EFB2-1440-8AA9-0C152F3DB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456" y="1071951"/>
            <a:ext cx="4035424" cy="2086471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84F455DA-0EC5-6040-969E-68D157956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7596" y="3187968"/>
            <a:ext cx="3778761" cy="14475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F8C8700-9FAD-D540-8310-8645F82DE649}"/>
                  </a:ext>
                </a:extLst>
              </p14:cNvPr>
              <p14:cNvContentPartPr/>
              <p14:nvPr/>
            </p14:nvContentPartPr>
            <p14:xfrm>
              <a:off x="253259" y="1321670"/>
              <a:ext cx="3065760" cy="1565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F8C8700-9FAD-D540-8310-8645F82DE6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9259" y="1213670"/>
                <a:ext cx="3173400" cy="178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BCA635-A8C8-924B-BC32-951CD21F57CC}"/>
                  </a:ext>
                </a:extLst>
              </p14:cNvPr>
              <p14:cNvContentPartPr/>
              <p14:nvPr/>
            </p14:nvContentPartPr>
            <p14:xfrm>
              <a:off x="205776" y="3350877"/>
              <a:ext cx="3343680" cy="1519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BCA635-A8C8-924B-BC32-951CD21F57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1776" y="3242877"/>
                <a:ext cx="3451320" cy="17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5554671-E7D8-0443-902E-B576A9AF7B1A}"/>
                  </a:ext>
                </a:extLst>
              </p14:cNvPr>
              <p14:cNvContentPartPr/>
              <p14:nvPr/>
            </p14:nvContentPartPr>
            <p14:xfrm>
              <a:off x="3633068" y="1289253"/>
              <a:ext cx="3868200" cy="1925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5554671-E7D8-0443-902E-B576A9AF7B1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79068" y="1181253"/>
                <a:ext cx="3975840" cy="21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1FBB43B-0156-4A40-8B75-4FE76FCD8784}"/>
                  </a:ext>
                </a:extLst>
              </p14:cNvPr>
              <p14:cNvContentPartPr/>
              <p14:nvPr/>
            </p14:nvContentPartPr>
            <p14:xfrm>
              <a:off x="3549456" y="3355583"/>
              <a:ext cx="3807689" cy="11814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1FBB43B-0156-4A40-8B75-4FE76FCD878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5462" y="3247592"/>
                <a:ext cx="3915318" cy="1397042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765E5AE-2EEF-A74F-899E-6DB0E061B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5300" y="44300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4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8"/>
    </mc:Choice>
    <mc:Fallback xmlns="">
      <p:transition spd="slow" advTm="5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8C7C9CB-9EDA-5046-8430-2D931AD2F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69555" y="1369708"/>
            <a:ext cx="6105527" cy="353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415518" y="107756"/>
            <a:ext cx="8879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12-mark </a:t>
            </a:r>
            <a:r>
              <a:rPr lang="en-GB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extended-response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 – </a:t>
            </a:r>
            <a:b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marking grid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82E04A5-68D9-1F44-BD18-07FE1F1FD07A}"/>
                  </a:ext>
                </a:extLst>
              </p14:cNvPr>
              <p14:cNvContentPartPr/>
              <p14:nvPr/>
            </p14:nvContentPartPr>
            <p14:xfrm>
              <a:off x="3333403" y="2135231"/>
              <a:ext cx="7675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82E04A5-68D9-1F44-BD18-07FE1F1FD0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403" y="2027231"/>
                <a:ext cx="87516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A6EEB3-53D9-404B-9493-33A836D13E7F}"/>
                  </a:ext>
                </a:extLst>
              </p14:cNvPr>
              <p14:cNvContentPartPr/>
              <p14:nvPr/>
            </p14:nvContentPartPr>
            <p14:xfrm>
              <a:off x="3333403" y="3058631"/>
              <a:ext cx="845640" cy="199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A6EEB3-53D9-404B-9493-33A836D13E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9403" y="2950826"/>
                <a:ext cx="953280" cy="41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10AC48-370E-264D-9E16-5CB54E9778EF}"/>
                  </a:ext>
                </a:extLst>
              </p14:cNvPr>
              <p14:cNvContentPartPr/>
              <p14:nvPr/>
            </p14:nvContentPartPr>
            <p14:xfrm>
              <a:off x="3316123" y="3875471"/>
              <a:ext cx="850680" cy="214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10AC48-370E-264D-9E16-5CB54E9778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62123" y="3767471"/>
                <a:ext cx="95832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D61D2C-C323-894E-B28F-DA223F2AE2D7}"/>
                  </a:ext>
                </a:extLst>
              </p14:cNvPr>
              <p14:cNvContentPartPr/>
              <p14:nvPr/>
            </p14:nvContentPartPr>
            <p14:xfrm>
              <a:off x="5405923" y="2124071"/>
              <a:ext cx="986400" cy="193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D61D2C-C323-894E-B28F-DA223F2AE2D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51923" y="2016071"/>
                <a:ext cx="109404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A1EE82-D019-D741-BC5B-9B8EDFBF88EF}"/>
                  </a:ext>
                </a:extLst>
              </p14:cNvPr>
              <p14:cNvContentPartPr/>
              <p14:nvPr/>
            </p14:nvContentPartPr>
            <p14:xfrm>
              <a:off x="5447683" y="3074471"/>
              <a:ext cx="948960" cy="168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A1EE82-D019-D741-BC5B-9B8EDFBF88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93683" y="2966471"/>
                <a:ext cx="105660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D016E89-BBD8-EC4C-B699-C69006543D51}"/>
                  </a:ext>
                </a:extLst>
              </p14:cNvPr>
              <p14:cNvContentPartPr/>
              <p14:nvPr/>
            </p14:nvContentPartPr>
            <p14:xfrm>
              <a:off x="5427883" y="4047911"/>
              <a:ext cx="964440" cy="295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D016E89-BBD8-EC4C-B699-C69006543D5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73883" y="3939911"/>
                <a:ext cx="1072080" cy="5112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4884887-E316-5E44-97C4-1731ED7488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14653" y="433737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6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2"/>
    </mc:Choice>
    <mc:Fallback xmlns="">
      <p:transition spd="slow" advTm="8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C7D3C7-01CC-5C4F-B3B6-1B4D56D19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8"/>
    </mc:Choice>
    <mc:Fallback xmlns="">
      <p:transition spd="slow" advTm="2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What this presentation covers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1223561"/>
            <a:ext cx="7903736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Review the marking grid for the 20-mark extended response question. 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the application of this for the allocation of marks to candidate scripts.</a:t>
            </a:r>
          </a:p>
          <a:p>
            <a:pPr marL="342900" indent="-342900"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Review the marking grid for the 12-mark extended response question.</a:t>
            </a:r>
          </a:p>
          <a:p>
            <a:pPr marL="342900" indent="-342900"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the application of this for the allocation of marks to candidate scripts.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DB90E1-076D-344D-89A7-B67A02E488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6"/>
    </mc:Choice>
    <mc:Fallback xmlns="">
      <p:transition spd="slow" advTm="2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8370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extended-response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711324" y="1057413"/>
            <a:ext cx="8007373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question paper 1 </a:t>
            </a:r>
          </a:p>
          <a:p>
            <a:endParaRPr lang="en-GB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(b)</a:t>
            </a:r>
          </a:p>
          <a:p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grassroots campaign strategies have a much greater impact on the electoral performance of political parties than the use of new technology. </a:t>
            </a:r>
            <a:endParaRPr lang="en-GB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Discuss. </a:t>
            </a:r>
            <a:endParaRPr lang="en-GB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732785-0958-BC44-9223-56C57B2E6CA6}"/>
                  </a:ext>
                </a:extLst>
              </p14:cNvPr>
              <p14:cNvContentPartPr/>
              <p14:nvPr/>
            </p14:nvContentPartPr>
            <p14:xfrm>
              <a:off x="876174" y="2329899"/>
              <a:ext cx="2100941" cy="49273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732785-0958-BC44-9223-56C57B2E6C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174" y="2221209"/>
                <a:ext cx="2208580" cy="266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897A28-8F9F-D047-9451-FD4E22BA9236}"/>
                  </a:ext>
                </a:extLst>
              </p14:cNvPr>
              <p14:cNvContentPartPr/>
              <p14:nvPr/>
            </p14:nvContentPartPr>
            <p14:xfrm>
              <a:off x="5776943" y="2824257"/>
              <a:ext cx="1481400" cy="4571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897A28-8F9F-D047-9451-FD4E22BA92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2943" y="2714531"/>
                <a:ext cx="1589040" cy="264804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CB1EB7-B1E7-6F45-B910-3CFECFFE73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3"/>
    </mc:Choice>
    <mc:Fallback xmlns="">
      <p:transition spd="slow" advTm="3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530581" y="331829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instructions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5A2C18AC-0A59-0E47-916F-14843FC44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3" y="1057413"/>
            <a:ext cx="6134842" cy="3208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2BDEA0-DC3D-2E43-8895-028F37451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4"/>
    </mc:Choice>
    <mc:Fallback xmlns="">
      <p:transition spd="slow" advTm="1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23022" y="0"/>
            <a:ext cx="8711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20-mark </a:t>
            </a:r>
            <a:r>
              <a:rPr lang="en-GB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extended-response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 – marking grid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662DD33-6AF6-3F4B-9408-9A553FF13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22" y="1069598"/>
            <a:ext cx="6204999" cy="391626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12AD2C-C193-4342-A1C6-45F015282030}"/>
                  </a:ext>
                </a:extLst>
              </p14:cNvPr>
              <p14:cNvContentPartPr/>
              <p14:nvPr/>
            </p14:nvContentPartPr>
            <p14:xfrm>
              <a:off x="3904650" y="2155966"/>
              <a:ext cx="713520" cy="142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12AD2C-C193-4342-A1C6-45F0152820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0623" y="2047966"/>
                <a:ext cx="821214" cy="358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371BA6-9BB0-1646-97DE-2A484D4C4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221126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06"/>
    </mc:Choice>
    <mc:Fallback xmlns="">
      <p:transition spd="slow" advTm="162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32739" y="159344"/>
            <a:ext cx="8746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20-mark </a:t>
            </a:r>
            <a:r>
              <a:rPr lang="en-GB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extended-response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 – marking grid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EC77299-9D61-D944-97A2-C54550F9F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39" y="1359673"/>
            <a:ext cx="6571335" cy="269918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4EFB877-B2C6-DF45-B9D1-56C6405A6C21}"/>
                  </a:ext>
                </a:extLst>
              </p14:cNvPr>
              <p14:cNvContentPartPr/>
              <p14:nvPr/>
            </p14:nvContentPartPr>
            <p14:xfrm>
              <a:off x="509590" y="3621220"/>
              <a:ext cx="6183720" cy="49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4EFB877-B2C6-DF45-B9D1-56C6405A6C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5590" y="3513997"/>
                <a:ext cx="6291360" cy="263769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B7DFD12-EAE0-374E-8495-885EEE207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94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1"/>
    </mc:Choice>
    <mc:Fallback xmlns="">
      <p:transition spd="slow" advTm="5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998"/>
            <a:ext cx="8686800" cy="857250"/>
          </a:xfrm>
        </p:spPr>
        <p:txBody>
          <a:bodyPr/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– Understanding Standards 2019: Candidate 1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31D10-CBFC-1A4B-8ED3-AD375650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6B9A074C-3672-344A-82D5-FFC45318A5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57200" y="1151335"/>
            <a:ext cx="4040188" cy="185955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8EB35F-7A0C-FD43-B380-F757DB5A6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8D52463C-A7AA-9344-9AFE-CFE80CDAA4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455613" y="3010891"/>
            <a:ext cx="4041775" cy="1457238"/>
          </a:xfrm>
        </p:spPr>
      </p:pic>
      <p:pic>
        <p:nvPicPr>
          <p:cNvPr id="15" name="Picture 14" descr="A close - up of a page&#10;&#10;Description automatically generated with low confidence">
            <a:extLst>
              <a:ext uri="{FF2B5EF4-FFF2-40B4-BE49-F238E27FC236}">
                <a16:creationId xmlns:a16="http://schemas.microsoft.com/office/drawing/2014/main" id="{100E4BF3-50DC-194C-A143-B3070E6BE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026" y="1151335"/>
            <a:ext cx="4041775" cy="3145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0357674-440A-824F-A715-ACB23BE228E7}"/>
                  </a:ext>
                </a:extLst>
              </p14:cNvPr>
              <p14:cNvContentPartPr/>
              <p14:nvPr/>
            </p14:nvContentPartPr>
            <p14:xfrm>
              <a:off x="486090" y="1577140"/>
              <a:ext cx="3828960" cy="45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0357674-440A-824F-A715-ACB23BE228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2090" y="1469140"/>
                <a:ext cx="393660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5842EB-6CE7-BF4C-ACA2-AC511E768301}"/>
                  </a:ext>
                </a:extLst>
              </p14:cNvPr>
              <p14:cNvContentPartPr/>
              <p14:nvPr/>
            </p14:nvContentPartPr>
            <p14:xfrm>
              <a:off x="4734090" y="1235500"/>
              <a:ext cx="3869640" cy="305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5842EB-6CE7-BF4C-ACA2-AC511E76830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80090" y="1127500"/>
                <a:ext cx="397728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5F2DC2-87ED-4643-937F-312831AFE6B0}"/>
                  </a:ext>
                </a:extLst>
              </p14:cNvPr>
              <p14:cNvContentPartPr/>
              <p14:nvPr/>
            </p14:nvContentPartPr>
            <p14:xfrm>
              <a:off x="4667490" y="1772980"/>
              <a:ext cx="3962160" cy="2308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5F2DC2-87ED-4643-937F-312831AFE6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13490" y="1664980"/>
                <a:ext cx="4069800" cy="25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59D54E2-05B2-6243-91BC-8836D830D9C5}"/>
                  </a:ext>
                </a:extLst>
              </p14:cNvPr>
              <p14:cNvContentPartPr/>
              <p14:nvPr/>
            </p14:nvContentPartPr>
            <p14:xfrm>
              <a:off x="497970" y="2849740"/>
              <a:ext cx="870840" cy="7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59D54E2-05B2-6243-91BC-8836D830D9C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3970" y="2741740"/>
                <a:ext cx="97848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B380CD7-E460-2545-B41F-AEF26E3F181E}"/>
                  </a:ext>
                </a:extLst>
              </p14:cNvPr>
              <p14:cNvContentPartPr/>
              <p14:nvPr/>
            </p14:nvContentPartPr>
            <p14:xfrm>
              <a:off x="490050" y="2991580"/>
              <a:ext cx="4021200" cy="747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B380CD7-E460-2545-B41F-AEF26E3F181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6050" y="2883580"/>
                <a:ext cx="4128840" cy="9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733E070-C547-0645-A21E-EF6529EDC2A4}"/>
                  </a:ext>
                </a:extLst>
              </p14:cNvPr>
              <p14:cNvContentPartPr/>
              <p14:nvPr/>
            </p14:nvContentPartPr>
            <p14:xfrm>
              <a:off x="505530" y="4009660"/>
              <a:ext cx="3686760" cy="319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733E070-C547-0645-A21E-EF6529EDC2A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1535" y="3901660"/>
                <a:ext cx="3794389" cy="53532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3F1987D-E8F7-5B47-866F-D26EB1610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807495" y="4438793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27"/>
    </mc:Choice>
    <mc:Fallback xmlns="">
      <p:transition spd="slow" advTm="9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168754"/>
            <a:ext cx="8229600" cy="857250"/>
          </a:xfrm>
        </p:spPr>
        <p:txBody>
          <a:bodyPr/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Candidate 1 (cont’d)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31D10-CBFC-1A4B-8ED3-AD375650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8EB35F-7A0C-FD43-B380-F757DB5A6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490A59D9-BAD6-964B-AE36-F3EFDE0DE4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55614" y="1165225"/>
            <a:ext cx="4040188" cy="1983492"/>
          </a:xfrm>
        </p:spPr>
      </p:pic>
      <p:pic>
        <p:nvPicPr>
          <p:cNvPr id="14" name="Content Placeholder 1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86A890E-E5EC-9649-8B74-8D3B3838FE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455614" y="3162606"/>
            <a:ext cx="4040188" cy="1461147"/>
          </a:xfr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D232233E-AB68-9447-B1B6-FBAA1505C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440" y="1143544"/>
            <a:ext cx="3784041" cy="10134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8D8FE0-C025-6940-B0E8-FDF112317EFD}"/>
                  </a:ext>
                </a:extLst>
              </p14:cNvPr>
              <p14:cNvContentPartPr/>
              <p14:nvPr/>
            </p14:nvContentPartPr>
            <p14:xfrm>
              <a:off x="731970" y="1342060"/>
              <a:ext cx="992880" cy="3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8D8FE0-C025-6940-B0E8-FDF112317EF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7970" y="1234060"/>
                <a:ext cx="11005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0051870-BA30-4245-9166-9B447FD25853}"/>
                  </a:ext>
                </a:extLst>
              </p14:cNvPr>
              <p14:cNvContentPartPr/>
              <p14:nvPr/>
            </p14:nvContentPartPr>
            <p14:xfrm>
              <a:off x="468090" y="1382380"/>
              <a:ext cx="3974040" cy="1422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0051870-BA30-4245-9166-9B447FD2585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4090" y="1274380"/>
                <a:ext cx="4081680" cy="16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7659E23-9429-8B4C-9951-80291940AEF1}"/>
                  </a:ext>
                </a:extLst>
              </p14:cNvPr>
              <p14:cNvContentPartPr/>
              <p14:nvPr/>
            </p14:nvContentPartPr>
            <p14:xfrm>
              <a:off x="463050" y="3039460"/>
              <a:ext cx="4014000" cy="963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7659E23-9429-8B4C-9951-80291940AEF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9050" y="2931420"/>
                <a:ext cx="4121640" cy="11794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DEC1DBE-A823-DB43-A885-A03A12FEFC70}"/>
                  </a:ext>
                </a:extLst>
              </p14:cNvPr>
              <p14:cNvContentPartPr/>
              <p14:nvPr/>
            </p14:nvContentPartPr>
            <p14:xfrm>
              <a:off x="523170" y="4271380"/>
              <a:ext cx="3639240" cy="268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DEC1DBE-A823-DB43-A885-A03A12FEFC7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9165" y="4163380"/>
                <a:ext cx="3746891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E5BDA1D-0BB3-9943-95BF-73F1CF7DC19F}"/>
                  </a:ext>
                </a:extLst>
              </p14:cNvPr>
              <p14:cNvContentPartPr/>
              <p14:nvPr/>
            </p14:nvContentPartPr>
            <p14:xfrm>
              <a:off x="4699890" y="1209580"/>
              <a:ext cx="3549240" cy="21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E5BDA1D-0BB3-9943-95BF-73F1CF7DC19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45890" y="1101580"/>
                <a:ext cx="365688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D6CC2C2-55E6-3C45-AA74-33C4022CAF62}"/>
                  </a:ext>
                </a:extLst>
              </p14:cNvPr>
              <p14:cNvContentPartPr/>
              <p14:nvPr/>
            </p14:nvContentPartPr>
            <p14:xfrm>
              <a:off x="4668210" y="1689460"/>
              <a:ext cx="3526200" cy="310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D6CC2C2-55E6-3C45-AA74-33C4022CAF6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14210" y="1581585"/>
                <a:ext cx="3633840" cy="52571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3754B59-5C69-9D41-BC8A-E8ED4E9E1D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1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29"/>
    </mc:Choice>
    <mc:Fallback xmlns="">
      <p:transition spd="slow" advTm="10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.5|1.4|37.4|4.1|5.1|3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.9|3.7|1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7|1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3.4|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4.4|6.4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4|5.1|21.3|18.3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6.3|6.2|4.9|4.3|1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1.8|10.4|8.9|8.5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2.4|9.3|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2|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6D70E0798DC48913E6F42B83FD637" ma:contentTypeVersion="2" ma:contentTypeDescription="Create a new document." ma:contentTypeScope="" ma:versionID="4d0073d6bd76e633d36e6a06324ee114">
  <xsd:schema xmlns:xsd="http://www.w3.org/2001/XMLSchema" xmlns:xs="http://www.w3.org/2001/XMLSchema" xmlns:p="http://schemas.microsoft.com/office/2006/metadata/properties" xmlns:ns2="985a9cc8-4a77-482f-8f62-230c34728f85" targetNamespace="http://schemas.microsoft.com/office/2006/metadata/properties" ma:root="true" ma:fieldsID="bb0615cea625d5b4f16857e907187cb1" ns2:_="">
    <xsd:import namespace="985a9cc8-4a77-482f-8f62-230c34728f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a9cc8-4a77-482f-8f62-230c34728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986676-6162-4B31-8487-7E5703C41F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5a9cc8-4a77-482f-8f62-230c34728f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5C9BB8-CB46-4B85-95CA-B2C3DAF18653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985a9cc8-4a77-482f-8f62-230c34728f85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549FEA8-39A9-42DE-8DDA-86F4011F4E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242</Words>
  <Application>Microsoft Office PowerPoint</Application>
  <PresentationFormat>On-screen Show (16:9)</PresentationFormat>
  <Paragraphs>58</Paragraphs>
  <Slides>22</Slides>
  <Notes>21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1 – Understanding Standards 2019: Candidate 1 </vt:lpstr>
      <vt:lpstr>Candidate 1 (cont’d)</vt:lpstr>
      <vt:lpstr>Candidate 1 (cont’d)</vt:lpstr>
      <vt:lpstr>Candidate 1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Gillian Lawson</cp:lastModifiedBy>
  <cp:revision>89</cp:revision>
  <dcterms:created xsi:type="dcterms:W3CDTF">2018-07-26T07:39:47Z</dcterms:created>
  <dcterms:modified xsi:type="dcterms:W3CDTF">2021-02-11T14:21:53Z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0x0101008446D70E0798DC48913E6F42B83FD637</vt:lpwstr>
  </property>
</Properties>
</file>