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ink/ink6.xml" ContentType="application/inkml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ink/ink38.xml" ContentType="application/inkml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ppt/ink/ink100.xml" ContentType="application/inkml+xml"/>
  <Override PartName="/ppt/tags/tag23.xml" ContentType="application/vnd.openxmlformats-officedocument.presentationml.tags+xml"/>
  <Override PartName="/ppt/notesSlides/notesSlide29.xml" ContentType="application/vnd.openxmlformats-officedocument.presentationml.notesSlide+xml"/>
  <Override PartName="/ppt/ink/ink101.xml" ContentType="application/inkml+xml"/>
  <Override PartName="/ppt/ink/ink102.xml" ContentType="application/inkml+xml"/>
  <Override PartName="/ppt/ink/ink103.xml" ContentType="application/inkml+xml"/>
  <Override PartName="/ppt/tags/tag24.xml" ContentType="application/vnd.openxmlformats-officedocument.presentationml.tags+xml"/>
  <Override PartName="/ppt/notesSlides/notesSlide30.xml" ContentType="application/vnd.openxmlformats-officedocument.presentationml.notesSlide+xml"/>
  <Override PartName="/ppt/ink/ink104.xml" ContentType="application/inkml+xml"/>
  <Override PartName="/ppt/ink/ink105.xml" ContentType="application/inkml+xml"/>
  <Override PartName="/ppt/ink/ink106.xml" ContentType="application/inkml+xml"/>
  <Override PartName="/ppt/tags/tag25.xml" ContentType="application/vnd.openxmlformats-officedocument.presentationml.tags+xml"/>
  <Override PartName="/ppt/notesSlides/notesSlide31.xml" ContentType="application/vnd.openxmlformats-officedocument.presentationml.notesSlide+xml"/>
  <Override PartName="/ppt/ink/ink107.xml" ContentType="application/inkml+xml"/>
  <Override PartName="/ppt/ink/ink108.xml" ContentType="application/inkml+xml"/>
  <Override PartName="/ppt/ink/ink109.xml" ContentType="application/inkml+xml"/>
  <Override PartName="/ppt/tags/tag26.xml" ContentType="application/vnd.openxmlformats-officedocument.presentationml.tags+xml"/>
  <Override PartName="/ppt/notesSlides/notesSlide32.xml" ContentType="application/vnd.openxmlformats-officedocument.presentationml.notesSlide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sldIdLst>
    <p:sldId id="256" r:id="rId5"/>
    <p:sldId id="271" r:id="rId6"/>
    <p:sldId id="266" r:id="rId7"/>
    <p:sldId id="269" r:id="rId8"/>
    <p:sldId id="276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9" r:id="rId18"/>
    <p:sldId id="289" r:id="rId19"/>
    <p:sldId id="274" r:id="rId20"/>
    <p:sldId id="316" r:id="rId21"/>
    <p:sldId id="323" r:id="rId22"/>
    <p:sldId id="324" r:id="rId23"/>
    <p:sldId id="317" r:id="rId24"/>
    <p:sldId id="338" r:id="rId25"/>
    <p:sldId id="326" r:id="rId26"/>
    <p:sldId id="321" r:id="rId27"/>
    <p:sldId id="327" r:id="rId28"/>
    <p:sldId id="328" r:id="rId29"/>
    <p:sldId id="329" r:id="rId30"/>
    <p:sldId id="331" r:id="rId31"/>
    <p:sldId id="332" r:id="rId32"/>
    <p:sldId id="330" r:id="rId33"/>
    <p:sldId id="335" r:id="rId34"/>
    <p:sldId id="336" r:id="rId35"/>
    <p:sldId id="337" r:id="rId36"/>
    <p:sldId id="270" r:id="rId37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D78D4D-7FEE-44D0-86A0-BC0D398941E2}" v="10" dt="2021-02-11T11:02:14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67347"/>
  </p:normalViewPr>
  <p:slideViewPr>
    <p:cSldViewPr snapToGrid="0" snapToObjects="1">
      <p:cViewPr varScale="1">
        <p:scale>
          <a:sx n="90" d="100"/>
          <a:sy n="90" d="100"/>
        </p:scale>
        <p:origin x="624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e Rodger" userId="S::pauline.rodger@sqa.org.uk::9329965c-fb45-43e5-83fe-77bbc1d1f673" providerId="AD" clId="Web-{16A464B9-B092-8ACA-6E34-AE4E1C2D29C9}"/>
    <pc:docChg chg="modSld">
      <pc:chgData name="Pauline Rodger" userId="S::pauline.rodger@sqa.org.uk::9329965c-fb45-43e5-83fe-77bbc1d1f673" providerId="AD" clId="Web-{16A464B9-B092-8ACA-6E34-AE4E1C2D29C9}" dt="2021-02-08T18:05:01.423" v="55" actId="20577"/>
      <pc:docMkLst>
        <pc:docMk/>
      </pc:docMkLst>
      <pc:sldChg chg="modSp">
        <pc:chgData name="Pauline Rodger" userId="S::pauline.rodger@sqa.org.uk::9329965c-fb45-43e5-83fe-77bbc1d1f673" providerId="AD" clId="Web-{16A464B9-B092-8ACA-6E34-AE4E1C2D29C9}" dt="2021-02-08T18:02:27.547" v="6" actId="20577"/>
        <pc:sldMkLst>
          <pc:docMk/>
          <pc:sldMk cId="98589196" sldId="316"/>
        </pc:sldMkLst>
        <pc:spChg chg="mod">
          <ac:chgData name="Pauline Rodger" userId="S::pauline.rodger@sqa.org.uk::9329965c-fb45-43e5-83fe-77bbc1d1f673" providerId="AD" clId="Web-{16A464B9-B092-8ACA-6E34-AE4E1C2D29C9}" dt="2021-02-08T18:02:27.547" v="6" actId="20577"/>
          <ac:spMkLst>
            <pc:docMk/>
            <pc:sldMk cId="98589196" sldId="316"/>
            <ac:spMk id="3" creationId="{BEC9D241-6CD0-A54A-8A0E-FDA3EA871387}"/>
          </ac:spMkLst>
        </pc:spChg>
      </pc:sldChg>
      <pc:sldChg chg="modSp">
        <pc:chgData name="Pauline Rodger" userId="S::pauline.rodger@sqa.org.uk::9329965c-fb45-43e5-83fe-77bbc1d1f673" providerId="AD" clId="Web-{16A464B9-B092-8ACA-6E34-AE4E1C2D29C9}" dt="2021-02-08T18:03:51.063" v="27" actId="20577"/>
        <pc:sldMkLst>
          <pc:docMk/>
          <pc:sldMk cId="763091905" sldId="317"/>
        </pc:sldMkLst>
        <pc:spChg chg="mod">
          <ac:chgData name="Pauline Rodger" userId="S::pauline.rodger@sqa.org.uk::9329965c-fb45-43e5-83fe-77bbc1d1f673" providerId="AD" clId="Web-{16A464B9-B092-8ACA-6E34-AE4E1C2D29C9}" dt="2021-02-08T18:03:51.063" v="27" actId="20577"/>
          <ac:spMkLst>
            <pc:docMk/>
            <pc:sldMk cId="763091905" sldId="317"/>
            <ac:spMk id="3" creationId="{BEC9D241-6CD0-A54A-8A0E-FDA3EA871387}"/>
          </ac:spMkLst>
        </pc:spChg>
      </pc:sldChg>
      <pc:sldChg chg="modSp">
        <pc:chgData name="Pauline Rodger" userId="S::pauline.rodger@sqa.org.uk::9329965c-fb45-43e5-83fe-77bbc1d1f673" providerId="AD" clId="Web-{16A464B9-B092-8ACA-6E34-AE4E1C2D29C9}" dt="2021-02-08T18:03:06.844" v="12" actId="20577"/>
        <pc:sldMkLst>
          <pc:docMk/>
          <pc:sldMk cId="1941525852" sldId="323"/>
        </pc:sldMkLst>
        <pc:spChg chg="mod">
          <ac:chgData name="Pauline Rodger" userId="S::pauline.rodger@sqa.org.uk::9329965c-fb45-43e5-83fe-77bbc1d1f673" providerId="AD" clId="Web-{16A464B9-B092-8ACA-6E34-AE4E1C2D29C9}" dt="2021-02-08T18:03:06.844" v="12" actId="20577"/>
          <ac:spMkLst>
            <pc:docMk/>
            <pc:sldMk cId="1941525852" sldId="323"/>
            <ac:spMk id="3" creationId="{BEC9D241-6CD0-A54A-8A0E-FDA3EA871387}"/>
          </ac:spMkLst>
        </pc:spChg>
      </pc:sldChg>
      <pc:sldChg chg="modSp">
        <pc:chgData name="Pauline Rodger" userId="S::pauline.rodger@sqa.org.uk::9329965c-fb45-43e5-83fe-77bbc1d1f673" providerId="AD" clId="Web-{16A464B9-B092-8ACA-6E34-AE4E1C2D29C9}" dt="2021-02-08T18:03:25.985" v="21" actId="20577"/>
        <pc:sldMkLst>
          <pc:docMk/>
          <pc:sldMk cId="2744414517" sldId="324"/>
        </pc:sldMkLst>
        <pc:spChg chg="mod">
          <ac:chgData name="Pauline Rodger" userId="S::pauline.rodger@sqa.org.uk::9329965c-fb45-43e5-83fe-77bbc1d1f673" providerId="AD" clId="Web-{16A464B9-B092-8ACA-6E34-AE4E1C2D29C9}" dt="2021-02-08T18:03:25.985" v="21" actId="20577"/>
          <ac:spMkLst>
            <pc:docMk/>
            <pc:sldMk cId="2744414517" sldId="324"/>
            <ac:spMk id="3" creationId="{BEC9D241-6CD0-A54A-8A0E-FDA3EA871387}"/>
          </ac:spMkLst>
        </pc:spChg>
      </pc:sldChg>
      <pc:sldChg chg="modSp">
        <pc:chgData name="Pauline Rodger" userId="S::pauline.rodger@sqa.org.uk::9329965c-fb45-43e5-83fe-77bbc1d1f673" providerId="AD" clId="Web-{16A464B9-B092-8ACA-6E34-AE4E1C2D29C9}" dt="2021-02-08T18:04:21.438" v="35" actId="20577"/>
        <pc:sldMkLst>
          <pc:docMk/>
          <pc:sldMk cId="2574391407" sldId="335"/>
        </pc:sldMkLst>
        <pc:spChg chg="mod">
          <ac:chgData name="Pauline Rodger" userId="S::pauline.rodger@sqa.org.uk::9329965c-fb45-43e5-83fe-77bbc1d1f673" providerId="AD" clId="Web-{16A464B9-B092-8ACA-6E34-AE4E1C2D29C9}" dt="2021-02-08T18:04:21.438" v="35" actId="20577"/>
          <ac:spMkLst>
            <pc:docMk/>
            <pc:sldMk cId="2574391407" sldId="335"/>
            <ac:spMk id="3" creationId="{BEC9D241-6CD0-A54A-8A0E-FDA3EA871387}"/>
          </ac:spMkLst>
        </pc:spChg>
      </pc:sldChg>
      <pc:sldChg chg="modSp">
        <pc:chgData name="Pauline Rodger" userId="S::pauline.rodger@sqa.org.uk::9329965c-fb45-43e5-83fe-77bbc1d1f673" providerId="AD" clId="Web-{16A464B9-B092-8ACA-6E34-AE4E1C2D29C9}" dt="2021-02-08T18:04:41.595" v="42" actId="20577"/>
        <pc:sldMkLst>
          <pc:docMk/>
          <pc:sldMk cId="1748838075" sldId="336"/>
        </pc:sldMkLst>
        <pc:spChg chg="mod">
          <ac:chgData name="Pauline Rodger" userId="S::pauline.rodger@sqa.org.uk::9329965c-fb45-43e5-83fe-77bbc1d1f673" providerId="AD" clId="Web-{16A464B9-B092-8ACA-6E34-AE4E1C2D29C9}" dt="2021-02-08T18:04:41.595" v="42" actId="20577"/>
          <ac:spMkLst>
            <pc:docMk/>
            <pc:sldMk cId="1748838075" sldId="336"/>
            <ac:spMk id="3" creationId="{BEC9D241-6CD0-A54A-8A0E-FDA3EA871387}"/>
          </ac:spMkLst>
        </pc:spChg>
      </pc:sldChg>
      <pc:sldChg chg="modSp">
        <pc:chgData name="Pauline Rodger" userId="S::pauline.rodger@sqa.org.uk::9329965c-fb45-43e5-83fe-77bbc1d1f673" providerId="AD" clId="Web-{16A464B9-B092-8ACA-6E34-AE4E1C2D29C9}" dt="2021-02-08T18:05:01.423" v="55" actId="20577"/>
        <pc:sldMkLst>
          <pc:docMk/>
          <pc:sldMk cId="4148700998" sldId="337"/>
        </pc:sldMkLst>
        <pc:spChg chg="mod">
          <ac:chgData name="Pauline Rodger" userId="S::pauline.rodger@sqa.org.uk::9329965c-fb45-43e5-83fe-77bbc1d1f673" providerId="AD" clId="Web-{16A464B9-B092-8ACA-6E34-AE4E1C2D29C9}" dt="2021-02-08T18:05:01.423" v="55" actId="20577"/>
          <ac:spMkLst>
            <pc:docMk/>
            <pc:sldMk cId="4148700998" sldId="337"/>
            <ac:spMk id="3" creationId="{BEC9D241-6CD0-A54A-8A0E-FDA3EA871387}"/>
          </ac:spMkLst>
        </pc:spChg>
      </pc:sldChg>
    </pc:docChg>
  </pc:docChgLst>
  <pc:docChgLst>
    <pc:chgData name="Becca Broad" userId="7ce75ef5-5eaf-465f-9c3a-7eb5755e4de7" providerId="ADAL" clId="{02CD1049-65D6-4ADA-900C-3E35E7E482D4}"/>
    <pc:docChg chg="undo custSel modSld">
      <pc:chgData name="Becca Broad" userId="7ce75ef5-5eaf-465f-9c3a-7eb5755e4de7" providerId="ADAL" clId="{02CD1049-65D6-4ADA-900C-3E35E7E482D4}" dt="2021-02-08T15:46:57.887" v="811" actId="20577"/>
      <pc:docMkLst>
        <pc:docMk/>
      </pc:docMkLst>
      <pc:sldChg chg="delSp mod modTransition delAnim">
        <pc:chgData name="Becca Broad" userId="7ce75ef5-5eaf-465f-9c3a-7eb5755e4de7" providerId="ADAL" clId="{02CD1049-65D6-4ADA-900C-3E35E7E482D4}" dt="2021-02-08T15:03:45.775" v="1"/>
        <pc:sldMkLst>
          <pc:docMk/>
          <pc:sldMk cId="0" sldId="256"/>
        </pc:sldMkLst>
        <pc:picChg chg="del">
          <ac:chgData name="Becca Broad" userId="7ce75ef5-5eaf-465f-9c3a-7eb5755e4de7" providerId="ADAL" clId="{02CD1049-65D6-4ADA-900C-3E35E7E482D4}" dt="2021-02-08T15:03:32.912" v="0" actId="478"/>
          <ac:picMkLst>
            <pc:docMk/>
            <pc:sldMk cId="0" sldId="256"/>
            <ac:picMk id="4" creationId="{AA8E8822-AECC-964D-8C37-09E211A792AB}"/>
          </ac:picMkLst>
        </pc:picChg>
      </pc:sldChg>
      <pc:sldChg chg="modSp mod">
        <pc:chgData name="Becca Broad" userId="7ce75ef5-5eaf-465f-9c3a-7eb5755e4de7" providerId="ADAL" clId="{02CD1049-65D6-4ADA-900C-3E35E7E482D4}" dt="2021-02-08T15:46:39.277" v="790" actId="20577"/>
        <pc:sldMkLst>
          <pc:docMk/>
          <pc:sldMk cId="0" sldId="266"/>
        </pc:sldMkLst>
        <pc:spChg chg="mod">
          <ac:chgData name="Becca Broad" userId="7ce75ef5-5eaf-465f-9c3a-7eb5755e4de7" providerId="ADAL" clId="{02CD1049-65D6-4ADA-900C-3E35E7E482D4}" dt="2021-02-08T15:46:39.277" v="790" actId="20577"/>
          <ac:spMkLst>
            <pc:docMk/>
            <pc:sldMk cId="0" sldId="266"/>
            <ac:spMk id="8" creationId="{B730532E-46C4-45D7-A717-CECDB3FAE80B}"/>
          </ac:spMkLst>
        </pc:spChg>
      </pc:sldChg>
      <pc:sldChg chg="modSp mod">
        <pc:chgData name="Becca Broad" userId="7ce75ef5-5eaf-465f-9c3a-7eb5755e4de7" providerId="ADAL" clId="{02CD1049-65D6-4ADA-900C-3E35E7E482D4}" dt="2021-02-08T15:14:59.818" v="312" actId="1036"/>
        <pc:sldMkLst>
          <pc:docMk/>
          <pc:sldMk cId="0" sldId="269"/>
        </pc:sldMkLst>
        <pc:spChg chg="mod">
          <ac:chgData name="Becca Broad" userId="7ce75ef5-5eaf-465f-9c3a-7eb5755e4de7" providerId="ADAL" clId="{02CD1049-65D6-4ADA-900C-3E35E7E482D4}" dt="2021-02-08T15:10:56.712" v="282" actId="1076"/>
          <ac:spMkLst>
            <pc:docMk/>
            <pc:sldMk cId="0" sldId="269"/>
            <ac:spMk id="2" creationId="{2DA2352C-F20D-0B43-A5DA-63F0687D1344}"/>
          </ac:spMkLst>
        </pc:spChg>
        <pc:inkChg chg="mod">
          <ac:chgData name="Becca Broad" userId="7ce75ef5-5eaf-465f-9c3a-7eb5755e4de7" providerId="ADAL" clId="{02CD1049-65D6-4ADA-900C-3E35E7E482D4}" dt="2021-02-08T15:06:57.434" v="188" actId="1037"/>
          <ac:inkMkLst>
            <pc:docMk/>
            <pc:sldMk cId="0" sldId="269"/>
            <ac:inkMk id="11" creationId="{752BF326-67E9-4A48-A66F-6C3CD3BE8131}"/>
          </ac:inkMkLst>
        </pc:inkChg>
        <pc:inkChg chg="mod">
          <ac:chgData name="Becca Broad" userId="7ce75ef5-5eaf-465f-9c3a-7eb5755e4de7" providerId="ADAL" clId="{02CD1049-65D6-4ADA-900C-3E35E7E482D4}" dt="2021-02-08T15:14:59.818" v="312" actId="1036"/>
          <ac:inkMkLst>
            <pc:docMk/>
            <pc:sldMk cId="0" sldId="269"/>
            <ac:inkMk id="12" creationId="{B651EAB0-3098-5B4C-8605-A1F401778D38}"/>
          </ac:inkMkLst>
        </pc:inkChg>
        <pc:inkChg chg="mod">
          <ac:chgData name="Becca Broad" userId="7ce75ef5-5eaf-465f-9c3a-7eb5755e4de7" providerId="ADAL" clId="{02CD1049-65D6-4ADA-900C-3E35E7E482D4}" dt="2021-02-08T15:06:57.434" v="188" actId="1037"/>
          <ac:inkMkLst>
            <pc:docMk/>
            <pc:sldMk cId="0" sldId="269"/>
            <ac:inkMk id="13" creationId="{0AE04278-12DB-3944-8F1A-77DCBBBF8E55}"/>
          </ac:inkMkLst>
        </pc:inkChg>
        <pc:inkChg chg="mod">
          <ac:chgData name="Becca Broad" userId="7ce75ef5-5eaf-465f-9c3a-7eb5755e4de7" providerId="ADAL" clId="{02CD1049-65D6-4ADA-900C-3E35E7E482D4}" dt="2021-02-08T15:14:53.033" v="298" actId="1035"/>
          <ac:inkMkLst>
            <pc:docMk/>
            <pc:sldMk cId="0" sldId="269"/>
            <ac:inkMk id="16" creationId="{12CA3A78-66FF-B54C-B4EF-B62AE1FCE147}"/>
          </ac:inkMkLst>
        </pc:inkChg>
        <pc:inkChg chg="mod">
          <ac:chgData name="Becca Broad" userId="7ce75ef5-5eaf-465f-9c3a-7eb5755e4de7" providerId="ADAL" clId="{02CD1049-65D6-4ADA-900C-3E35E7E482D4}" dt="2021-02-08T15:14:49.329" v="293" actId="1035"/>
          <ac:inkMkLst>
            <pc:docMk/>
            <pc:sldMk cId="0" sldId="269"/>
            <ac:inkMk id="17" creationId="{CFCECEDF-8580-8348-AEF0-92E8158C4BF6}"/>
          </ac:inkMkLst>
        </pc:inkChg>
      </pc:sldChg>
      <pc:sldChg chg="delSp modSp mod">
        <pc:chgData name="Becca Broad" userId="7ce75ef5-5eaf-465f-9c3a-7eb5755e4de7" providerId="ADAL" clId="{02CD1049-65D6-4ADA-900C-3E35E7E482D4}" dt="2021-02-08T15:27:29.078" v="659" actId="208"/>
        <pc:sldMkLst>
          <pc:docMk/>
          <pc:sldMk cId="0" sldId="274"/>
        </pc:sldMkLst>
        <pc:spChg chg="mod">
          <ac:chgData name="Becca Broad" userId="7ce75ef5-5eaf-465f-9c3a-7eb5755e4de7" providerId="ADAL" clId="{02CD1049-65D6-4ADA-900C-3E35E7E482D4}" dt="2021-02-08T15:25:00.685" v="614" actId="1076"/>
          <ac:spMkLst>
            <pc:docMk/>
            <pc:sldMk cId="0" sldId="274"/>
            <ac:spMk id="3" creationId="{BEC9D241-6CD0-A54A-8A0E-FDA3EA871387}"/>
          </ac:spMkLst>
        </pc:spChg>
        <pc:spChg chg="del">
          <ac:chgData name="Becca Broad" userId="7ce75ef5-5eaf-465f-9c3a-7eb5755e4de7" providerId="ADAL" clId="{02CD1049-65D6-4ADA-900C-3E35E7E482D4}" dt="2021-02-08T15:24:50.686" v="613" actId="478"/>
          <ac:spMkLst>
            <pc:docMk/>
            <pc:sldMk cId="0" sldId="274"/>
            <ac:spMk id="4" creationId="{81F31D10-CBFC-1A4B-8ED3-AD3756503222}"/>
          </ac:spMkLst>
        </pc:spChg>
        <pc:spChg chg="del">
          <ac:chgData name="Becca Broad" userId="7ce75ef5-5eaf-465f-9c3a-7eb5755e4de7" providerId="ADAL" clId="{02CD1049-65D6-4ADA-900C-3E35E7E482D4}" dt="2021-02-08T15:24:48.558" v="612" actId="478"/>
          <ac:spMkLst>
            <pc:docMk/>
            <pc:sldMk cId="0" sldId="274"/>
            <ac:spMk id="6" creationId="{7D8EB35F-7A0C-FD43-B380-F757DB5A6A84}"/>
          </ac:spMkLst>
        </pc:spChg>
        <pc:picChg chg="mod">
          <ac:chgData name="Becca Broad" userId="7ce75ef5-5eaf-465f-9c3a-7eb5755e4de7" providerId="ADAL" clId="{02CD1049-65D6-4ADA-900C-3E35E7E482D4}" dt="2021-02-08T15:24:46.054" v="611" actId="1035"/>
          <ac:picMkLst>
            <pc:docMk/>
            <pc:sldMk cId="0" sldId="274"/>
            <ac:picMk id="8" creationId="{45769127-4B39-E447-AFDF-7FCB4E4B5FB2}"/>
          </ac:picMkLst>
        </pc:picChg>
        <pc:picChg chg="mod">
          <ac:chgData name="Becca Broad" userId="7ce75ef5-5eaf-465f-9c3a-7eb5755e4de7" providerId="ADAL" clId="{02CD1049-65D6-4ADA-900C-3E35E7E482D4}" dt="2021-02-08T15:24:46.054" v="611" actId="1035"/>
          <ac:picMkLst>
            <pc:docMk/>
            <pc:sldMk cId="0" sldId="274"/>
            <ac:picMk id="10" creationId="{D311DE49-C1C9-774B-8612-30075B494DB2}"/>
          </ac:picMkLst>
        </pc:picChg>
        <pc:picChg chg="mod">
          <ac:chgData name="Becca Broad" userId="7ce75ef5-5eaf-465f-9c3a-7eb5755e4de7" providerId="ADAL" clId="{02CD1049-65D6-4ADA-900C-3E35E7E482D4}" dt="2021-02-08T15:24:46.054" v="611" actId="1035"/>
          <ac:picMkLst>
            <pc:docMk/>
            <pc:sldMk cId="0" sldId="274"/>
            <ac:picMk id="12" creationId="{BC44E3B4-5D45-E446-B1FF-897E5E243568}"/>
          </ac:picMkLst>
        </pc:picChg>
        <pc:picChg chg="mod">
          <ac:chgData name="Becca Broad" userId="7ce75ef5-5eaf-465f-9c3a-7eb5755e4de7" providerId="ADAL" clId="{02CD1049-65D6-4ADA-900C-3E35E7E482D4}" dt="2021-02-08T15:24:46.054" v="611" actId="1035"/>
          <ac:picMkLst>
            <pc:docMk/>
            <pc:sldMk cId="0" sldId="274"/>
            <ac:picMk id="14" creationId="{DC748D31-2028-1F49-BB76-EFB480DA7E2A}"/>
          </ac:picMkLst>
        </pc:picChg>
        <pc:inkChg chg="mod">
          <ac:chgData name="Becca Broad" userId="7ce75ef5-5eaf-465f-9c3a-7eb5755e4de7" providerId="ADAL" clId="{02CD1049-65D6-4ADA-900C-3E35E7E482D4}" dt="2021-02-08T15:24:46.054" v="611" actId="1035"/>
          <ac:inkMkLst>
            <pc:docMk/>
            <pc:sldMk cId="0" sldId="274"/>
            <ac:inkMk id="15" creationId="{EFF3928C-5A36-F640-858F-C0AC78550095}"/>
          </ac:inkMkLst>
        </pc:inkChg>
        <pc:inkChg chg="mod">
          <ac:chgData name="Becca Broad" userId="7ce75ef5-5eaf-465f-9c3a-7eb5755e4de7" providerId="ADAL" clId="{02CD1049-65D6-4ADA-900C-3E35E7E482D4}" dt="2021-02-08T15:24:46.054" v="611" actId="1035"/>
          <ac:inkMkLst>
            <pc:docMk/>
            <pc:sldMk cId="0" sldId="274"/>
            <ac:inkMk id="17" creationId="{66137270-21FB-864F-BD98-7D5D381979A3}"/>
          </ac:inkMkLst>
        </pc:inkChg>
        <pc:inkChg chg="mod">
          <ac:chgData name="Becca Broad" userId="7ce75ef5-5eaf-465f-9c3a-7eb5755e4de7" providerId="ADAL" clId="{02CD1049-65D6-4ADA-900C-3E35E7E482D4}" dt="2021-02-08T15:24:46.054" v="611" actId="1035"/>
          <ac:inkMkLst>
            <pc:docMk/>
            <pc:sldMk cId="0" sldId="274"/>
            <ac:inkMk id="23" creationId="{633103C3-CE68-D44D-8200-DF016F9D57F9}"/>
          </ac:inkMkLst>
        </pc:inkChg>
        <pc:inkChg chg="mod">
          <ac:chgData name="Becca Broad" userId="7ce75ef5-5eaf-465f-9c3a-7eb5755e4de7" providerId="ADAL" clId="{02CD1049-65D6-4ADA-900C-3E35E7E482D4}" dt="2021-02-08T15:24:46.054" v="611" actId="1035"/>
          <ac:inkMkLst>
            <pc:docMk/>
            <pc:sldMk cId="0" sldId="274"/>
            <ac:inkMk id="25" creationId="{EFE3D589-579B-7A44-BFA8-13EB2F0EBB2B}"/>
          </ac:inkMkLst>
        </pc:inkChg>
        <pc:inkChg chg="mod">
          <ac:chgData name="Becca Broad" userId="7ce75ef5-5eaf-465f-9c3a-7eb5755e4de7" providerId="ADAL" clId="{02CD1049-65D6-4ADA-900C-3E35E7E482D4}" dt="2021-02-08T15:24:46.054" v="611" actId="1035"/>
          <ac:inkMkLst>
            <pc:docMk/>
            <pc:sldMk cId="0" sldId="274"/>
            <ac:inkMk id="26" creationId="{3AB1236C-E830-424C-893F-0647A78EDAE1}"/>
          </ac:inkMkLst>
        </pc:inkChg>
        <pc:inkChg chg="mod">
          <ac:chgData name="Becca Broad" userId="7ce75ef5-5eaf-465f-9c3a-7eb5755e4de7" providerId="ADAL" clId="{02CD1049-65D6-4ADA-900C-3E35E7E482D4}" dt="2021-02-08T15:24:46.054" v="611" actId="1035"/>
          <ac:inkMkLst>
            <pc:docMk/>
            <pc:sldMk cId="0" sldId="274"/>
            <ac:inkMk id="27" creationId="{888D6921-3BA7-5545-B23F-7043B0D974EB}"/>
          </ac:inkMkLst>
        </pc:inkChg>
        <pc:inkChg chg="mod">
          <ac:chgData name="Becca Broad" userId="7ce75ef5-5eaf-465f-9c3a-7eb5755e4de7" providerId="ADAL" clId="{02CD1049-65D6-4ADA-900C-3E35E7E482D4}" dt="2021-02-08T15:24:46.054" v="611" actId="1035"/>
          <ac:inkMkLst>
            <pc:docMk/>
            <pc:sldMk cId="0" sldId="274"/>
            <ac:inkMk id="28" creationId="{EBF3EAD1-2AE8-6143-A20B-E2D10B908479}"/>
          </ac:inkMkLst>
        </pc:inkChg>
        <pc:inkChg chg="mod">
          <ac:chgData name="Becca Broad" userId="7ce75ef5-5eaf-465f-9c3a-7eb5755e4de7" providerId="ADAL" clId="{02CD1049-65D6-4ADA-900C-3E35E7E482D4}" dt="2021-02-08T15:27:29.078" v="659" actId="208"/>
          <ac:inkMkLst>
            <pc:docMk/>
            <pc:sldMk cId="0" sldId="274"/>
            <ac:inkMk id="29" creationId="{845E6B63-0440-D349-B1A4-C5DA014F4BF1}"/>
          </ac:inkMkLst>
        </pc:inkChg>
      </pc:sldChg>
      <pc:sldChg chg="modSp mod">
        <pc:chgData name="Becca Broad" userId="7ce75ef5-5eaf-465f-9c3a-7eb5755e4de7" providerId="ADAL" clId="{02CD1049-65D6-4ADA-900C-3E35E7E482D4}" dt="2021-02-08T15:20:24.055" v="391" actId="1076"/>
        <pc:sldMkLst>
          <pc:docMk/>
          <pc:sldMk cId="350948741" sldId="276"/>
        </pc:sldMkLst>
        <pc:spChg chg="mod">
          <ac:chgData name="Becca Broad" userId="7ce75ef5-5eaf-465f-9c3a-7eb5755e4de7" providerId="ADAL" clId="{02CD1049-65D6-4ADA-900C-3E35E7E482D4}" dt="2021-02-08T15:20:16.601" v="390" actId="1036"/>
          <ac:spMkLst>
            <pc:docMk/>
            <pc:sldMk cId="350948741" sldId="276"/>
            <ac:spMk id="7" creationId="{A39A8E10-B256-402A-B6E2-0285CA27BD45}"/>
          </ac:spMkLst>
        </pc:spChg>
        <pc:spChg chg="mod">
          <ac:chgData name="Becca Broad" userId="7ce75ef5-5eaf-465f-9c3a-7eb5755e4de7" providerId="ADAL" clId="{02CD1049-65D6-4ADA-900C-3E35E7E482D4}" dt="2021-02-08T15:20:24.055" v="391" actId="1076"/>
          <ac:spMkLst>
            <pc:docMk/>
            <pc:sldMk cId="350948741" sldId="276"/>
            <ac:spMk id="8" creationId="{B730532E-46C4-45D7-A717-CECDB3FAE80B}"/>
          </ac:spMkLst>
        </pc:spChg>
        <pc:picChg chg="mod">
          <ac:chgData name="Becca Broad" userId="7ce75ef5-5eaf-465f-9c3a-7eb5755e4de7" providerId="ADAL" clId="{02CD1049-65D6-4ADA-900C-3E35E7E482D4}" dt="2021-02-08T15:20:24.055" v="391" actId="1076"/>
          <ac:picMkLst>
            <pc:docMk/>
            <pc:sldMk cId="350948741" sldId="276"/>
            <ac:picMk id="5" creationId="{CC83D170-B7D3-A64A-ACC3-3F2D345EEAB9}"/>
          </ac:picMkLst>
        </pc:picChg>
        <pc:inkChg chg="mod">
          <ac:chgData name="Becca Broad" userId="7ce75ef5-5eaf-465f-9c3a-7eb5755e4de7" providerId="ADAL" clId="{02CD1049-65D6-4ADA-900C-3E35E7E482D4}" dt="2021-02-08T15:20:24.055" v="391" actId="1076"/>
          <ac:inkMkLst>
            <pc:docMk/>
            <pc:sldMk cId="350948741" sldId="276"/>
            <ac:inkMk id="9" creationId="{05F58104-00E5-B34C-BC6A-7EE39928390F}"/>
          </ac:inkMkLst>
        </pc:inkChg>
      </pc:sldChg>
      <pc:sldChg chg="modSp mod">
        <pc:chgData name="Becca Broad" userId="7ce75ef5-5eaf-465f-9c3a-7eb5755e4de7" providerId="ADAL" clId="{02CD1049-65D6-4ADA-900C-3E35E7E482D4}" dt="2021-02-08T15:23:55.007" v="437" actId="1076"/>
        <pc:sldMkLst>
          <pc:docMk/>
          <pc:sldMk cId="2883020344" sldId="289"/>
        </pc:sldMkLst>
        <pc:picChg chg="mod">
          <ac:chgData name="Becca Broad" userId="7ce75ef5-5eaf-465f-9c3a-7eb5755e4de7" providerId="ADAL" clId="{02CD1049-65D6-4ADA-900C-3E35E7E482D4}" dt="2021-02-08T15:23:55.007" v="437" actId="1076"/>
          <ac:picMkLst>
            <pc:docMk/>
            <pc:sldMk cId="2883020344" sldId="289"/>
            <ac:picMk id="5" creationId="{55419EED-6A87-AF4E-9387-97DE5BB9733A}"/>
          </ac:picMkLst>
        </pc:picChg>
      </pc:sldChg>
      <pc:sldChg chg="modSp mod">
        <pc:chgData name="Becca Broad" userId="7ce75ef5-5eaf-465f-9c3a-7eb5755e4de7" providerId="ADAL" clId="{02CD1049-65D6-4ADA-900C-3E35E7E482D4}" dt="2021-02-08T15:19:27.646" v="382" actId="1035"/>
        <pc:sldMkLst>
          <pc:docMk/>
          <pc:sldMk cId="3776988725" sldId="306"/>
        </pc:sldMkLst>
        <pc:spChg chg="mod">
          <ac:chgData name="Becca Broad" userId="7ce75ef5-5eaf-465f-9c3a-7eb5755e4de7" providerId="ADAL" clId="{02CD1049-65D6-4ADA-900C-3E35E7E482D4}" dt="2021-02-08T15:19:27.646" v="382" actId="1035"/>
          <ac:spMkLst>
            <pc:docMk/>
            <pc:sldMk cId="3776988725" sldId="306"/>
            <ac:spMk id="7" creationId="{A39A8E10-B256-402A-B6E2-0285CA27BD45}"/>
          </ac:spMkLst>
        </pc:spChg>
      </pc:sldChg>
      <pc:sldChg chg="modSp mod">
        <pc:chgData name="Becca Broad" userId="7ce75ef5-5eaf-465f-9c3a-7eb5755e4de7" providerId="ADAL" clId="{02CD1049-65D6-4ADA-900C-3E35E7E482D4}" dt="2021-02-08T15:18:49.084" v="376" actId="1035"/>
        <pc:sldMkLst>
          <pc:docMk/>
          <pc:sldMk cId="2082093924" sldId="307"/>
        </pc:sldMkLst>
        <pc:spChg chg="mod">
          <ac:chgData name="Becca Broad" userId="7ce75ef5-5eaf-465f-9c3a-7eb5755e4de7" providerId="ADAL" clId="{02CD1049-65D6-4ADA-900C-3E35E7E482D4}" dt="2021-02-08T15:18:49.084" v="376" actId="1035"/>
          <ac:spMkLst>
            <pc:docMk/>
            <pc:sldMk cId="2082093924" sldId="307"/>
            <ac:spMk id="7" creationId="{A39A8E10-B256-402A-B6E2-0285CA27BD45}"/>
          </ac:spMkLst>
        </pc:spChg>
      </pc:sldChg>
      <pc:sldChg chg="modSp mod">
        <pc:chgData name="Becca Broad" userId="7ce75ef5-5eaf-465f-9c3a-7eb5755e4de7" providerId="ADAL" clId="{02CD1049-65D6-4ADA-900C-3E35E7E482D4}" dt="2021-02-08T15:18:34.685" v="373" actId="1076"/>
        <pc:sldMkLst>
          <pc:docMk/>
          <pc:sldMk cId="2418042925" sldId="308"/>
        </pc:sldMkLst>
        <pc:spChg chg="mod">
          <ac:chgData name="Becca Broad" userId="7ce75ef5-5eaf-465f-9c3a-7eb5755e4de7" providerId="ADAL" clId="{02CD1049-65D6-4ADA-900C-3E35E7E482D4}" dt="2021-02-08T15:18:34.685" v="373" actId="1076"/>
          <ac:spMkLst>
            <pc:docMk/>
            <pc:sldMk cId="2418042925" sldId="308"/>
            <ac:spMk id="7" creationId="{A39A8E10-B256-402A-B6E2-0285CA27BD45}"/>
          </ac:spMkLst>
        </pc:spChg>
      </pc:sldChg>
      <pc:sldChg chg="modSp mod">
        <pc:chgData name="Becca Broad" userId="7ce75ef5-5eaf-465f-9c3a-7eb5755e4de7" providerId="ADAL" clId="{02CD1049-65D6-4ADA-900C-3E35E7E482D4}" dt="2021-02-08T15:21:27.908" v="411" actId="1038"/>
        <pc:sldMkLst>
          <pc:docMk/>
          <pc:sldMk cId="615892041" sldId="309"/>
        </pc:sldMkLst>
        <pc:spChg chg="mod">
          <ac:chgData name="Becca Broad" userId="7ce75ef5-5eaf-465f-9c3a-7eb5755e4de7" providerId="ADAL" clId="{02CD1049-65D6-4ADA-900C-3E35E7E482D4}" dt="2021-02-08T15:20:54.105" v="394" actId="1035"/>
          <ac:spMkLst>
            <pc:docMk/>
            <pc:sldMk cId="615892041" sldId="309"/>
            <ac:spMk id="7" creationId="{A39A8E10-B256-402A-B6E2-0285CA27BD45}"/>
          </ac:spMkLst>
        </pc:spChg>
        <pc:picChg chg="mod">
          <ac:chgData name="Becca Broad" userId="7ce75ef5-5eaf-465f-9c3a-7eb5755e4de7" providerId="ADAL" clId="{02CD1049-65D6-4ADA-900C-3E35E7E482D4}" dt="2021-02-08T15:21:13.385" v="404" actId="1038"/>
          <ac:picMkLst>
            <pc:docMk/>
            <pc:sldMk cId="615892041" sldId="309"/>
            <ac:picMk id="4" creationId="{9751D626-80E8-3E4D-B688-019F3FD7D5D3}"/>
          </ac:picMkLst>
        </pc:picChg>
        <pc:inkChg chg="mod">
          <ac:chgData name="Becca Broad" userId="7ce75ef5-5eaf-465f-9c3a-7eb5755e4de7" providerId="ADAL" clId="{02CD1049-65D6-4ADA-900C-3E35E7E482D4}" dt="2021-02-08T15:21:27.908" v="411" actId="1038"/>
          <ac:inkMkLst>
            <pc:docMk/>
            <pc:sldMk cId="615892041" sldId="309"/>
            <ac:inkMk id="5" creationId="{533EE8BF-74FB-904F-B1F9-1C029D939B4E}"/>
          </ac:inkMkLst>
        </pc:inkChg>
        <pc:inkChg chg="mod">
          <ac:chgData name="Becca Broad" userId="7ce75ef5-5eaf-465f-9c3a-7eb5755e4de7" providerId="ADAL" clId="{02CD1049-65D6-4ADA-900C-3E35E7E482D4}" dt="2021-02-08T15:21:27.908" v="411" actId="1038"/>
          <ac:inkMkLst>
            <pc:docMk/>
            <pc:sldMk cId="615892041" sldId="309"/>
            <ac:inkMk id="8" creationId="{BCA6125A-6752-B544-8B66-D5FEA5C053B6}"/>
          </ac:inkMkLst>
        </pc:inkChg>
        <pc:inkChg chg="mod">
          <ac:chgData name="Becca Broad" userId="7ce75ef5-5eaf-465f-9c3a-7eb5755e4de7" providerId="ADAL" clId="{02CD1049-65D6-4ADA-900C-3E35E7E482D4}" dt="2021-02-08T15:21:27.908" v="411" actId="1038"/>
          <ac:inkMkLst>
            <pc:docMk/>
            <pc:sldMk cId="615892041" sldId="309"/>
            <ac:inkMk id="9" creationId="{8E23C42B-62FC-BD47-B1F2-CFEC5E2281E6}"/>
          </ac:inkMkLst>
        </pc:inkChg>
        <pc:inkChg chg="mod">
          <ac:chgData name="Becca Broad" userId="7ce75ef5-5eaf-465f-9c3a-7eb5755e4de7" providerId="ADAL" clId="{02CD1049-65D6-4ADA-900C-3E35E7E482D4}" dt="2021-02-08T15:21:27.908" v="411" actId="1038"/>
          <ac:inkMkLst>
            <pc:docMk/>
            <pc:sldMk cId="615892041" sldId="309"/>
            <ac:inkMk id="10" creationId="{EBB4846D-5C83-2A49-9A7D-1BDC7D8004D6}"/>
          </ac:inkMkLst>
        </pc:inkChg>
      </pc:sldChg>
      <pc:sldChg chg="modSp mod">
        <pc:chgData name="Becca Broad" userId="7ce75ef5-5eaf-465f-9c3a-7eb5755e4de7" providerId="ADAL" clId="{02CD1049-65D6-4ADA-900C-3E35E7E482D4}" dt="2021-02-08T15:21:54.167" v="420" actId="1036"/>
        <pc:sldMkLst>
          <pc:docMk/>
          <pc:sldMk cId="2381552889" sldId="310"/>
        </pc:sldMkLst>
        <pc:spChg chg="mod">
          <ac:chgData name="Becca Broad" userId="7ce75ef5-5eaf-465f-9c3a-7eb5755e4de7" providerId="ADAL" clId="{02CD1049-65D6-4ADA-900C-3E35E7E482D4}" dt="2021-02-08T15:21:54.167" v="420" actId="1036"/>
          <ac:spMkLst>
            <pc:docMk/>
            <pc:sldMk cId="2381552889" sldId="310"/>
            <ac:spMk id="7" creationId="{A39A8E10-B256-402A-B6E2-0285CA27BD45}"/>
          </ac:spMkLst>
        </pc:spChg>
      </pc:sldChg>
      <pc:sldChg chg="modSp mod">
        <pc:chgData name="Becca Broad" userId="7ce75ef5-5eaf-465f-9c3a-7eb5755e4de7" providerId="ADAL" clId="{02CD1049-65D6-4ADA-900C-3E35E7E482D4}" dt="2021-02-08T15:22:32.906" v="428" actId="1037"/>
        <pc:sldMkLst>
          <pc:docMk/>
          <pc:sldMk cId="1044241832" sldId="311"/>
        </pc:sldMkLst>
        <pc:spChg chg="mod">
          <ac:chgData name="Becca Broad" userId="7ce75ef5-5eaf-465f-9c3a-7eb5755e4de7" providerId="ADAL" clId="{02CD1049-65D6-4ADA-900C-3E35E7E482D4}" dt="2021-02-08T15:22:32.906" v="428" actId="1037"/>
          <ac:spMkLst>
            <pc:docMk/>
            <pc:sldMk cId="1044241832" sldId="311"/>
            <ac:spMk id="7" creationId="{A39A8E10-B256-402A-B6E2-0285CA27BD45}"/>
          </ac:spMkLst>
        </pc:spChg>
      </pc:sldChg>
      <pc:sldChg chg="modSp mod">
        <pc:chgData name="Becca Broad" userId="7ce75ef5-5eaf-465f-9c3a-7eb5755e4de7" providerId="ADAL" clId="{02CD1049-65D6-4ADA-900C-3E35E7E482D4}" dt="2021-02-08T15:23:10.369" v="435" actId="1076"/>
        <pc:sldMkLst>
          <pc:docMk/>
          <pc:sldMk cId="4265563967" sldId="312"/>
        </pc:sldMkLst>
        <pc:spChg chg="mod">
          <ac:chgData name="Becca Broad" userId="7ce75ef5-5eaf-465f-9c3a-7eb5755e4de7" providerId="ADAL" clId="{02CD1049-65D6-4ADA-900C-3E35E7E482D4}" dt="2021-02-08T15:22:58.793" v="431" actId="1076"/>
          <ac:spMkLst>
            <pc:docMk/>
            <pc:sldMk cId="4265563967" sldId="312"/>
            <ac:spMk id="2" creationId="{2DA2352C-F20D-0B43-A5DA-63F0687D1344}"/>
          </ac:spMkLst>
        </pc:spChg>
        <pc:inkChg chg="mod">
          <ac:chgData name="Becca Broad" userId="7ce75ef5-5eaf-465f-9c3a-7eb5755e4de7" providerId="ADAL" clId="{02CD1049-65D6-4ADA-900C-3E35E7E482D4}" dt="2021-02-08T15:23:05.546" v="432" actId="1076"/>
          <ac:inkMkLst>
            <pc:docMk/>
            <pc:sldMk cId="4265563967" sldId="312"/>
            <ac:inkMk id="3" creationId="{34937EFF-96B2-7B4B-BBE9-2AA12B09CC7D}"/>
          </ac:inkMkLst>
        </pc:inkChg>
        <pc:inkChg chg="mod">
          <ac:chgData name="Becca Broad" userId="7ce75ef5-5eaf-465f-9c3a-7eb5755e4de7" providerId="ADAL" clId="{02CD1049-65D6-4ADA-900C-3E35E7E482D4}" dt="2021-02-08T15:23:06.959" v="433" actId="1076"/>
          <ac:inkMkLst>
            <pc:docMk/>
            <pc:sldMk cId="4265563967" sldId="312"/>
            <ac:inkMk id="4" creationId="{B3772B33-EF68-7F4F-857B-E772FC097642}"/>
          </ac:inkMkLst>
        </pc:inkChg>
        <pc:inkChg chg="mod">
          <ac:chgData name="Becca Broad" userId="7ce75ef5-5eaf-465f-9c3a-7eb5755e4de7" providerId="ADAL" clId="{02CD1049-65D6-4ADA-900C-3E35E7E482D4}" dt="2021-02-08T15:23:08.636" v="434" actId="1076"/>
          <ac:inkMkLst>
            <pc:docMk/>
            <pc:sldMk cId="4265563967" sldId="312"/>
            <ac:inkMk id="5" creationId="{2EE7D406-0671-E744-A0C7-45C9025CDAB0}"/>
          </ac:inkMkLst>
        </pc:inkChg>
        <pc:inkChg chg="mod">
          <ac:chgData name="Becca Broad" userId="7ce75ef5-5eaf-465f-9c3a-7eb5755e4de7" providerId="ADAL" clId="{02CD1049-65D6-4ADA-900C-3E35E7E482D4}" dt="2021-02-08T15:23:10.369" v="435" actId="1076"/>
          <ac:inkMkLst>
            <pc:docMk/>
            <pc:sldMk cId="4265563967" sldId="312"/>
            <ac:inkMk id="6" creationId="{03AC1064-2C98-9440-8139-8FAB5CE89C86}"/>
          </ac:inkMkLst>
        </pc:inkChg>
      </pc:sldChg>
      <pc:sldChg chg="modSp mod">
        <pc:chgData name="Becca Broad" userId="7ce75ef5-5eaf-465f-9c3a-7eb5755e4de7" providerId="ADAL" clId="{02CD1049-65D6-4ADA-900C-3E35E7E482D4}" dt="2021-02-08T15:27:55.833" v="662" actId="208"/>
        <pc:sldMkLst>
          <pc:docMk/>
          <pc:sldMk cId="98589196" sldId="316"/>
        </pc:sldMkLst>
        <pc:spChg chg="mod">
          <ac:chgData name="Becca Broad" userId="7ce75ef5-5eaf-465f-9c3a-7eb5755e4de7" providerId="ADAL" clId="{02CD1049-65D6-4ADA-900C-3E35E7E482D4}" dt="2021-02-08T15:25:44.368" v="618" actId="1076"/>
          <ac:spMkLst>
            <pc:docMk/>
            <pc:sldMk cId="98589196" sldId="316"/>
            <ac:spMk id="3" creationId="{BEC9D241-6CD0-A54A-8A0E-FDA3EA871387}"/>
          </ac:spMkLst>
        </pc:spChg>
        <pc:inkChg chg="mod">
          <ac:chgData name="Becca Broad" userId="7ce75ef5-5eaf-465f-9c3a-7eb5755e4de7" providerId="ADAL" clId="{02CD1049-65D6-4ADA-900C-3E35E7E482D4}" dt="2021-02-08T15:27:55.833" v="662" actId="208"/>
          <ac:inkMkLst>
            <pc:docMk/>
            <pc:sldMk cId="98589196" sldId="316"/>
            <ac:inkMk id="25" creationId="{0E090040-1351-F94D-A367-19DC63099744}"/>
          </ac:inkMkLst>
        </pc:inkChg>
        <pc:inkChg chg="mod">
          <ac:chgData name="Becca Broad" userId="7ce75ef5-5eaf-465f-9c3a-7eb5755e4de7" providerId="ADAL" clId="{02CD1049-65D6-4ADA-900C-3E35E7E482D4}" dt="2021-02-08T15:27:55.833" v="662" actId="208"/>
          <ac:inkMkLst>
            <pc:docMk/>
            <pc:sldMk cId="98589196" sldId="316"/>
            <ac:inkMk id="26" creationId="{754B1CBF-A597-A04A-B73B-FF1297798116}"/>
          </ac:inkMkLst>
        </pc:inkChg>
        <pc:inkChg chg="mod">
          <ac:chgData name="Becca Broad" userId="7ce75ef5-5eaf-465f-9c3a-7eb5755e4de7" providerId="ADAL" clId="{02CD1049-65D6-4ADA-900C-3E35E7E482D4}" dt="2021-02-08T15:27:55.833" v="662" actId="208"/>
          <ac:inkMkLst>
            <pc:docMk/>
            <pc:sldMk cId="98589196" sldId="316"/>
            <ac:inkMk id="32" creationId="{4B196574-75CB-D74D-BB05-B2706A0F8358}"/>
          </ac:inkMkLst>
        </pc:inkChg>
        <pc:inkChg chg="mod">
          <ac:chgData name="Becca Broad" userId="7ce75ef5-5eaf-465f-9c3a-7eb5755e4de7" providerId="ADAL" clId="{02CD1049-65D6-4ADA-900C-3E35E7E482D4}" dt="2021-02-08T15:27:55.833" v="662" actId="208"/>
          <ac:inkMkLst>
            <pc:docMk/>
            <pc:sldMk cId="98589196" sldId="316"/>
            <ac:inkMk id="33" creationId="{B846554D-34C3-3D4A-AD94-FFA3AE26F84A}"/>
          </ac:inkMkLst>
        </pc:inkChg>
      </pc:sldChg>
      <pc:sldChg chg="modSp mod">
        <pc:chgData name="Becca Broad" userId="7ce75ef5-5eaf-465f-9c3a-7eb5755e4de7" providerId="ADAL" clId="{02CD1049-65D6-4ADA-900C-3E35E7E482D4}" dt="2021-02-08T15:29:36.140" v="682" actId="1035"/>
        <pc:sldMkLst>
          <pc:docMk/>
          <pc:sldMk cId="763091905" sldId="317"/>
        </pc:sldMkLst>
        <pc:spChg chg="mod">
          <ac:chgData name="Becca Broad" userId="7ce75ef5-5eaf-465f-9c3a-7eb5755e4de7" providerId="ADAL" clId="{02CD1049-65D6-4ADA-900C-3E35E7E482D4}" dt="2021-02-08T15:29:36.140" v="682" actId="1035"/>
          <ac:spMkLst>
            <pc:docMk/>
            <pc:sldMk cId="763091905" sldId="317"/>
            <ac:spMk id="3" creationId="{BEC9D241-6CD0-A54A-8A0E-FDA3EA871387}"/>
          </ac:spMkLst>
        </pc:spChg>
      </pc:sldChg>
      <pc:sldChg chg="modSp mod">
        <pc:chgData name="Becca Broad" userId="7ce75ef5-5eaf-465f-9c3a-7eb5755e4de7" providerId="ADAL" clId="{02CD1049-65D6-4ADA-900C-3E35E7E482D4}" dt="2021-02-08T15:23:46.949" v="436" actId="1076"/>
        <pc:sldMkLst>
          <pc:docMk/>
          <pc:sldMk cId="23725804" sldId="319"/>
        </pc:sldMkLst>
        <pc:picChg chg="mod">
          <ac:chgData name="Becca Broad" userId="7ce75ef5-5eaf-465f-9c3a-7eb5755e4de7" providerId="ADAL" clId="{02CD1049-65D6-4ADA-900C-3E35E7E482D4}" dt="2021-02-08T15:23:46.949" v="436" actId="1076"/>
          <ac:picMkLst>
            <pc:docMk/>
            <pc:sldMk cId="23725804" sldId="319"/>
            <ac:picMk id="3" creationId="{7924A82A-9EEC-5041-A3CD-F2FC3710A1C9}"/>
          </ac:picMkLst>
        </pc:picChg>
        <pc:inkChg chg="mod">
          <ac:chgData name="Becca Broad" userId="7ce75ef5-5eaf-465f-9c3a-7eb5755e4de7" providerId="ADAL" clId="{02CD1049-65D6-4ADA-900C-3E35E7E482D4}" dt="2021-02-08T15:23:46.949" v="436" actId="1076"/>
          <ac:inkMkLst>
            <pc:docMk/>
            <pc:sldMk cId="23725804" sldId="319"/>
            <ac:inkMk id="8" creationId="{35AFFE22-10D5-E04E-9297-DAC57C5D1485}"/>
          </ac:inkMkLst>
        </pc:inkChg>
      </pc:sldChg>
      <pc:sldChg chg="modSp mod">
        <pc:chgData name="Becca Broad" userId="7ce75ef5-5eaf-465f-9c3a-7eb5755e4de7" providerId="ADAL" clId="{02CD1049-65D6-4ADA-900C-3E35E7E482D4}" dt="2021-02-08T15:46:57.887" v="811" actId="20577"/>
        <pc:sldMkLst>
          <pc:docMk/>
          <pc:sldMk cId="2245244812" sldId="321"/>
        </pc:sldMkLst>
        <pc:spChg chg="mod">
          <ac:chgData name="Becca Broad" userId="7ce75ef5-5eaf-465f-9c3a-7eb5755e4de7" providerId="ADAL" clId="{02CD1049-65D6-4ADA-900C-3E35E7E482D4}" dt="2021-02-08T15:46:57.887" v="811" actId="20577"/>
          <ac:spMkLst>
            <pc:docMk/>
            <pc:sldMk cId="2245244812" sldId="321"/>
            <ac:spMk id="7" creationId="{A39A8E10-B256-402A-B6E2-0285CA27BD45}"/>
          </ac:spMkLst>
        </pc:spChg>
        <pc:picChg chg="mod">
          <ac:chgData name="Becca Broad" userId="7ce75ef5-5eaf-465f-9c3a-7eb5755e4de7" providerId="ADAL" clId="{02CD1049-65D6-4ADA-900C-3E35E7E482D4}" dt="2021-02-08T15:34:54.325" v="744" actId="1076"/>
          <ac:picMkLst>
            <pc:docMk/>
            <pc:sldMk cId="2245244812" sldId="321"/>
            <ac:picMk id="6" creationId="{1F99EDFD-D7F8-1A41-A447-F8B5AA4EF8C2}"/>
          </ac:picMkLst>
        </pc:picChg>
      </pc:sldChg>
      <pc:sldChg chg="delSp modSp mod">
        <pc:chgData name="Becca Broad" userId="7ce75ef5-5eaf-465f-9c3a-7eb5755e4de7" providerId="ADAL" clId="{02CD1049-65D6-4ADA-900C-3E35E7E482D4}" dt="2021-02-08T15:26:57.979" v="654" actId="208"/>
        <pc:sldMkLst>
          <pc:docMk/>
          <pc:sldMk cId="1941525852" sldId="323"/>
        </pc:sldMkLst>
        <pc:spChg chg="mod">
          <ac:chgData name="Becca Broad" userId="7ce75ef5-5eaf-465f-9c3a-7eb5755e4de7" providerId="ADAL" clId="{02CD1049-65D6-4ADA-900C-3E35E7E482D4}" dt="2021-02-08T15:26:34.615" v="653" actId="1037"/>
          <ac:spMkLst>
            <pc:docMk/>
            <pc:sldMk cId="1941525852" sldId="323"/>
            <ac:spMk id="3" creationId="{BEC9D241-6CD0-A54A-8A0E-FDA3EA871387}"/>
          </ac:spMkLst>
        </pc:spChg>
        <pc:spChg chg="del">
          <ac:chgData name="Becca Broad" userId="7ce75ef5-5eaf-465f-9c3a-7eb5755e4de7" providerId="ADAL" clId="{02CD1049-65D6-4ADA-900C-3E35E7E482D4}" dt="2021-02-08T15:25:57.066" v="620" actId="478"/>
          <ac:spMkLst>
            <pc:docMk/>
            <pc:sldMk cId="1941525852" sldId="323"/>
            <ac:spMk id="4" creationId="{81F31D10-CBFC-1A4B-8ED3-AD3756503222}"/>
          </ac:spMkLst>
        </pc:spChg>
        <pc:spChg chg="del">
          <ac:chgData name="Becca Broad" userId="7ce75ef5-5eaf-465f-9c3a-7eb5755e4de7" providerId="ADAL" clId="{02CD1049-65D6-4ADA-900C-3E35E7E482D4}" dt="2021-02-08T15:25:59.191" v="621" actId="478"/>
          <ac:spMkLst>
            <pc:docMk/>
            <pc:sldMk cId="1941525852" sldId="323"/>
            <ac:spMk id="6" creationId="{7D8EB35F-7A0C-FD43-B380-F757DB5A6A84}"/>
          </ac:spMkLst>
        </pc:spChg>
        <pc:picChg chg="mod">
          <ac:chgData name="Becca Broad" userId="7ce75ef5-5eaf-465f-9c3a-7eb5755e4de7" providerId="ADAL" clId="{02CD1049-65D6-4ADA-900C-3E35E7E482D4}" dt="2021-02-08T15:26:17.083" v="649" actId="1038"/>
          <ac:picMkLst>
            <pc:docMk/>
            <pc:sldMk cId="1941525852" sldId="323"/>
            <ac:picMk id="8" creationId="{E228201D-F83A-0D4F-8997-2AA49EBD1BAF}"/>
          </ac:picMkLst>
        </pc:picChg>
        <pc:picChg chg="mod">
          <ac:chgData name="Becca Broad" userId="7ce75ef5-5eaf-465f-9c3a-7eb5755e4de7" providerId="ADAL" clId="{02CD1049-65D6-4ADA-900C-3E35E7E482D4}" dt="2021-02-08T15:26:17.083" v="649" actId="1038"/>
          <ac:picMkLst>
            <pc:docMk/>
            <pc:sldMk cId="1941525852" sldId="323"/>
            <ac:picMk id="10" creationId="{1B2AA4ED-9884-D14B-B486-8B1AF937138E}"/>
          </ac:picMkLst>
        </pc:picChg>
        <pc:picChg chg="mod">
          <ac:chgData name="Becca Broad" userId="7ce75ef5-5eaf-465f-9c3a-7eb5755e4de7" providerId="ADAL" clId="{02CD1049-65D6-4ADA-900C-3E35E7E482D4}" dt="2021-02-08T15:26:17.083" v="649" actId="1038"/>
          <ac:picMkLst>
            <pc:docMk/>
            <pc:sldMk cId="1941525852" sldId="323"/>
            <ac:picMk id="12" creationId="{E8F9C695-8EC0-4346-8082-48EBAB46B562}"/>
          </ac:picMkLst>
        </pc:picChg>
        <pc:inkChg chg="mod">
          <ac:chgData name="Becca Broad" userId="7ce75ef5-5eaf-465f-9c3a-7eb5755e4de7" providerId="ADAL" clId="{02CD1049-65D6-4ADA-900C-3E35E7E482D4}" dt="2021-02-08T15:26:17.083" v="649" actId="1038"/>
          <ac:inkMkLst>
            <pc:docMk/>
            <pc:sldMk cId="1941525852" sldId="323"/>
            <ac:inkMk id="17" creationId="{85C8BA3E-1009-2D40-AC34-C4C7DC866134}"/>
          </ac:inkMkLst>
        </pc:inkChg>
        <pc:inkChg chg="mod">
          <ac:chgData name="Becca Broad" userId="7ce75ef5-5eaf-465f-9c3a-7eb5755e4de7" providerId="ADAL" clId="{02CD1049-65D6-4ADA-900C-3E35E7E482D4}" dt="2021-02-08T15:26:17.083" v="649" actId="1038"/>
          <ac:inkMkLst>
            <pc:docMk/>
            <pc:sldMk cId="1941525852" sldId="323"/>
            <ac:inkMk id="18" creationId="{68A36E42-934F-C242-8C96-2F3FF2F21666}"/>
          </ac:inkMkLst>
        </pc:inkChg>
        <pc:inkChg chg="mod">
          <ac:chgData name="Becca Broad" userId="7ce75ef5-5eaf-465f-9c3a-7eb5755e4de7" providerId="ADAL" clId="{02CD1049-65D6-4ADA-900C-3E35E7E482D4}" dt="2021-02-08T15:26:17.083" v="649" actId="1038"/>
          <ac:inkMkLst>
            <pc:docMk/>
            <pc:sldMk cId="1941525852" sldId="323"/>
            <ac:inkMk id="25" creationId="{50C3FB13-84B7-CC40-B851-7A21424B9F4E}"/>
          </ac:inkMkLst>
        </pc:inkChg>
        <pc:inkChg chg="mod">
          <ac:chgData name="Becca Broad" userId="7ce75ef5-5eaf-465f-9c3a-7eb5755e4de7" providerId="ADAL" clId="{02CD1049-65D6-4ADA-900C-3E35E7E482D4}" dt="2021-02-08T15:26:17.083" v="649" actId="1038"/>
          <ac:inkMkLst>
            <pc:docMk/>
            <pc:sldMk cId="1941525852" sldId="323"/>
            <ac:inkMk id="26" creationId="{5B1F0341-1360-A846-BBD2-2BF5C2D664F5}"/>
          </ac:inkMkLst>
        </pc:inkChg>
        <pc:inkChg chg="mod">
          <ac:chgData name="Becca Broad" userId="7ce75ef5-5eaf-465f-9c3a-7eb5755e4de7" providerId="ADAL" clId="{02CD1049-65D6-4ADA-900C-3E35E7E482D4}" dt="2021-02-08T15:26:57.979" v="654" actId="208"/>
          <ac:inkMkLst>
            <pc:docMk/>
            <pc:sldMk cId="1941525852" sldId="323"/>
            <ac:inkMk id="27" creationId="{6ED8ACD2-1E10-E446-82CE-F88A74D96C5F}"/>
          </ac:inkMkLst>
        </pc:inkChg>
        <pc:inkChg chg="mod">
          <ac:chgData name="Becca Broad" userId="7ce75ef5-5eaf-465f-9c3a-7eb5755e4de7" providerId="ADAL" clId="{02CD1049-65D6-4ADA-900C-3E35E7E482D4}" dt="2021-02-08T15:26:57.979" v="654" actId="208"/>
          <ac:inkMkLst>
            <pc:docMk/>
            <pc:sldMk cId="1941525852" sldId="323"/>
            <ac:inkMk id="28" creationId="{9E0CBDF0-0179-A045-BA97-001AED94D4A5}"/>
          </ac:inkMkLst>
        </pc:inkChg>
      </pc:sldChg>
      <pc:sldChg chg="delSp modSp mod">
        <pc:chgData name="Becca Broad" userId="7ce75ef5-5eaf-465f-9c3a-7eb5755e4de7" providerId="ADAL" clId="{02CD1049-65D6-4ADA-900C-3E35E7E482D4}" dt="2021-02-08T15:29:01.002" v="673" actId="1037"/>
        <pc:sldMkLst>
          <pc:docMk/>
          <pc:sldMk cId="2744414517" sldId="324"/>
        </pc:sldMkLst>
        <pc:spChg chg="mod">
          <ac:chgData name="Becca Broad" userId="7ce75ef5-5eaf-465f-9c3a-7eb5755e4de7" providerId="ADAL" clId="{02CD1049-65D6-4ADA-900C-3E35E7E482D4}" dt="2021-02-08T15:29:01.002" v="673" actId="1037"/>
          <ac:spMkLst>
            <pc:docMk/>
            <pc:sldMk cId="2744414517" sldId="324"/>
            <ac:spMk id="3" creationId="{BEC9D241-6CD0-A54A-8A0E-FDA3EA871387}"/>
          </ac:spMkLst>
        </pc:spChg>
        <pc:spChg chg="del">
          <ac:chgData name="Becca Broad" userId="7ce75ef5-5eaf-465f-9c3a-7eb5755e4de7" providerId="ADAL" clId="{02CD1049-65D6-4ADA-900C-3E35E7E482D4}" dt="2021-02-08T15:28:13.231" v="663" actId="478"/>
          <ac:spMkLst>
            <pc:docMk/>
            <pc:sldMk cId="2744414517" sldId="324"/>
            <ac:spMk id="4" creationId="{81F31D10-CBFC-1A4B-8ED3-AD3756503222}"/>
          </ac:spMkLst>
        </pc:spChg>
        <pc:spChg chg="del">
          <ac:chgData name="Becca Broad" userId="7ce75ef5-5eaf-465f-9c3a-7eb5755e4de7" providerId="ADAL" clId="{02CD1049-65D6-4ADA-900C-3E35E7E482D4}" dt="2021-02-08T15:28:14.779" v="664" actId="478"/>
          <ac:spMkLst>
            <pc:docMk/>
            <pc:sldMk cId="2744414517" sldId="324"/>
            <ac:spMk id="6" creationId="{7D8EB35F-7A0C-FD43-B380-F757DB5A6A84}"/>
          </ac:spMkLst>
        </pc:spChg>
        <pc:inkChg chg="mod">
          <ac:chgData name="Becca Broad" userId="7ce75ef5-5eaf-465f-9c3a-7eb5755e4de7" providerId="ADAL" clId="{02CD1049-65D6-4ADA-900C-3E35E7E482D4}" dt="2021-02-08T15:28:29.905" v="666" actId="1076"/>
          <ac:inkMkLst>
            <pc:docMk/>
            <pc:sldMk cId="2744414517" sldId="324"/>
            <ac:inkMk id="20" creationId="{B00C59A7-C665-F242-BFFF-65C55DB29730}"/>
          </ac:inkMkLst>
        </pc:inkChg>
      </pc:sldChg>
      <pc:sldChg chg="modSp mod">
        <pc:chgData name="Becca Broad" userId="7ce75ef5-5eaf-465f-9c3a-7eb5755e4de7" providerId="ADAL" clId="{02CD1049-65D6-4ADA-900C-3E35E7E482D4}" dt="2021-02-08T15:33:32.141" v="716" actId="1076"/>
        <pc:sldMkLst>
          <pc:docMk/>
          <pc:sldMk cId="1637752404" sldId="326"/>
        </pc:sldMkLst>
        <pc:spChg chg="mod">
          <ac:chgData name="Becca Broad" userId="7ce75ef5-5eaf-465f-9c3a-7eb5755e4de7" providerId="ADAL" clId="{02CD1049-65D6-4ADA-900C-3E35E7E482D4}" dt="2021-02-08T15:33:32.141" v="716" actId="1076"/>
          <ac:spMkLst>
            <pc:docMk/>
            <pc:sldMk cId="1637752404" sldId="326"/>
            <ac:spMk id="2" creationId="{2DA2352C-F20D-0B43-A5DA-63F0687D1344}"/>
          </ac:spMkLst>
        </pc:spChg>
      </pc:sldChg>
      <pc:sldChg chg="modSp mod">
        <pc:chgData name="Becca Broad" userId="7ce75ef5-5eaf-465f-9c3a-7eb5755e4de7" providerId="ADAL" clId="{02CD1049-65D6-4ADA-900C-3E35E7E482D4}" dt="2021-02-08T15:34:32.727" v="740" actId="1076"/>
        <pc:sldMkLst>
          <pc:docMk/>
          <pc:sldMk cId="3467209445" sldId="327"/>
        </pc:sldMkLst>
        <pc:spChg chg="mod">
          <ac:chgData name="Becca Broad" userId="7ce75ef5-5eaf-465f-9c3a-7eb5755e4de7" providerId="ADAL" clId="{02CD1049-65D6-4ADA-900C-3E35E7E482D4}" dt="2021-02-08T15:34:28.321" v="739" actId="1035"/>
          <ac:spMkLst>
            <pc:docMk/>
            <pc:sldMk cId="3467209445" sldId="327"/>
            <ac:spMk id="7" creationId="{A39A8E10-B256-402A-B6E2-0285CA27BD45}"/>
          </ac:spMkLst>
        </pc:spChg>
        <pc:picChg chg="mod">
          <ac:chgData name="Becca Broad" userId="7ce75ef5-5eaf-465f-9c3a-7eb5755e4de7" providerId="ADAL" clId="{02CD1049-65D6-4ADA-900C-3E35E7E482D4}" dt="2021-02-08T15:34:32.727" v="740" actId="1076"/>
          <ac:picMkLst>
            <pc:docMk/>
            <pc:sldMk cId="3467209445" sldId="327"/>
            <ac:picMk id="3" creationId="{5135E312-5827-314C-83F3-67D2E857E3A0}"/>
          </ac:picMkLst>
        </pc:picChg>
      </pc:sldChg>
      <pc:sldChg chg="modSp mod">
        <pc:chgData name="Becca Broad" userId="7ce75ef5-5eaf-465f-9c3a-7eb5755e4de7" providerId="ADAL" clId="{02CD1049-65D6-4ADA-900C-3E35E7E482D4}" dt="2021-02-08T15:36:48.901" v="775" actId="1076"/>
        <pc:sldMkLst>
          <pc:docMk/>
          <pc:sldMk cId="2670003230" sldId="328"/>
        </pc:sldMkLst>
        <pc:spChg chg="mod">
          <ac:chgData name="Becca Broad" userId="7ce75ef5-5eaf-465f-9c3a-7eb5755e4de7" providerId="ADAL" clId="{02CD1049-65D6-4ADA-900C-3E35E7E482D4}" dt="2021-02-08T15:36:47.039" v="774" actId="1076"/>
          <ac:spMkLst>
            <pc:docMk/>
            <pc:sldMk cId="2670003230" sldId="328"/>
            <ac:spMk id="7" creationId="{A39A8E10-B256-402A-B6E2-0285CA27BD45}"/>
          </ac:spMkLst>
        </pc:spChg>
        <pc:picChg chg="mod">
          <ac:chgData name="Becca Broad" userId="7ce75ef5-5eaf-465f-9c3a-7eb5755e4de7" providerId="ADAL" clId="{02CD1049-65D6-4ADA-900C-3E35E7E482D4}" dt="2021-02-08T15:36:48.901" v="775" actId="1076"/>
          <ac:picMkLst>
            <pc:docMk/>
            <pc:sldMk cId="2670003230" sldId="328"/>
            <ac:picMk id="5" creationId="{D1ED0409-2D03-EA4F-838B-5B001DACF32D}"/>
          </ac:picMkLst>
        </pc:picChg>
      </pc:sldChg>
      <pc:sldChg chg="delSp modSp mod">
        <pc:chgData name="Becca Broad" userId="7ce75ef5-5eaf-465f-9c3a-7eb5755e4de7" providerId="ADAL" clId="{02CD1049-65D6-4ADA-900C-3E35E7E482D4}" dt="2021-02-08T15:38:10.701" v="787" actId="478"/>
        <pc:sldMkLst>
          <pc:docMk/>
          <pc:sldMk cId="1737538691" sldId="330"/>
        </pc:sldMkLst>
        <pc:spChg chg="mod">
          <ac:chgData name="Becca Broad" userId="7ce75ef5-5eaf-465f-9c3a-7eb5755e4de7" providerId="ADAL" clId="{02CD1049-65D6-4ADA-900C-3E35E7E482D4}" dt="2021-02-08T15:37:16.526" v="777" actId="255"/>
          <ac:spMkLst>
            <pc:docMk/>
            <pc:sldMk cId="1737538691" sldId="330"/>
            <ac:spMk id="3" creationId="{BEC9D241-6CD0-A54A-8A0E-FDA3EA871387}"/>
          </ac:spMkLst>
        </pc:spChg>
        <pc:spChg chg="del">
          <ac:chgData name="Becca Broad" userId="7ce75ef5-5eaf-465f-9c3a-7eb5755e4de7" providerId="ADAL" clId="{02CD1049-65D6-4ADA-900C-3E35E7E482D4}" dt="2021-02-08T15:38:09.375" v="786" actId="478"/>
          <ac:spMkLst>
            <pc:docMk/>
            <pc:sldMk cId="1737538691" sldId="330"/>
            <ac:spMk id="4" creationId="{81F31D10-CBFC-1A4B-8ED3-AD3756503222}"/>
          </ac:spMkLst>
        </pc:spChg>
        <pc:spChg chg="del">
          <ac:chgData name="Becca Broad" userId="7ce75ef5-5eaf-465f-9c3a-7eb5755e4de7" providerId="ADAL" clId="{02CD1049-65D6-4ADA-900C-3E35E7E482D4}" dt="2021-02-08T15:38:10.701" v="787" actId="478"/>
          <ac:spMkLst>
            <pc:docMk/>
            <pc:sldMk cId="1737538691" sldId="330"/>
            <ac:spMk id="6" creationId="{7D8EB35F-7A0C-FD43-B380-F757DB5A6A84}"/>
          </ac:spMkLst>
        </pc:spChg>
      </pc:sldChg>
      <pc:sldChg chg="modSp mod">
        <pc:chgData name="Becca Broad" userId="7ce75ef5-5eaf-465f-9c3a-7eb5755e4de7" providerId="ADAL" clId="{02CD1049-65D6-4ADA-900C-3E35E7E482D4}" dt="2021-02-08T15:36:30.319" v="772" actId="1076"/>
        <pc:sldMkLst>
          <pc:docMk/>
          <pc:sldMk cId="1501095669" sldId="331"/>
        </pc:sldMkLst>
        <pc:spChg chg="mod">
          <ac:chgData name="Becca Broad" userId="7ce75ef5-5eaf-465f-9c3a-7eb5755e4de7" providerId="ADAL" clId="{02CD1049-65D6-4ADA-900C-3E35E7E482D4}" dt="2021-02-08T15:36:30.319" v="772" actId="1076"/>
          <ac:spMkLst>
            <pc:docMk/>
            <pc:sldMk cId="1501095669" sldId="331"/>
            <ac:spMk id="7" creationId="{A39A8E10-B256-402A-B6E2-0285CA27BD45}"/>
          </ac:spMkLst>
        </pc:spChg>
      </pc:sldChg>
      <pc:sldChg chg="delSp modSp mod">
        <pc:chgData name="Becca Broad" userId="7ce75ef5-5eaf-465f-9c3a-7eb5755e4de7" providerId="ADAL" clId="{02CD1049-65D6-4ADA-900C-3E35E7E482D4}" dt="2021-02-08T15:38:05.288" v="785" actId="478"/>
        <pc:sldMkLst>
          <pc:docMk/>
          <pc:sldMk cId="2574391407" sldId="335"/>
        </pc:sldMkLst>
        <pc:spChg chg="mod">
          <ac:chgData name="Becca Broad" userId="7ce75ef5-5eaf-465f-9c3a-7eb5755e4de7" providerId="ADAL" clId="{02CD1049-65D6-4ADA-900C-3E35E7E482D4}" dt="2021-02-08T15:37:44.959" v="780" actId="255"/>
          <ac:spMkLst>
            <pc:docMk/>
            <pc:sldMk cId="2574391407" sldId="335"/>
            <ac:spMk id="3" creationId="{BEC9D241-6CD0-A54A-8A0E-FDA3EA871387}"/>
          </ac:spMkLst>
        </pc:spChg>
        <pc:spChg chg="del">
          <ac:chgData name="Becca Broad" userId="7ce75ef5-5eaf-465f-9c3a-7eb5755e4de7" providerId="ADAL" clId="{02CD1049-65D6-4ADA-900C-3E35E7E482D4}" dt="2021-02-08T15:38:01.328" v="784" actId="478"/>
          <ac:spMkLst>
            <pc:docMk/>
            <pc:sldMk cId="2574391407" sldId="335"/>
            <ac:spMk id="4" creationId="{81F31D10-CBFC-1A4B-8ED3-AD3756503222}"/>
          </ac:spMkLst>
        </pc:spChg>
        <pc:spChg chg="del">
          <ac:chgData name="Becca Broad" userId="7ce75ef5-5eaf-465f-9c3a-7eb5755e4de7" providerId="ADAL" clId="{02CD1049-65D6-4ADA-900C-3E35E7E482D4}" dt="2021-02-08T15:38:05.288" v="785" actId="478"/>
          <ac:spMkLst>
            <pc:docMk/>
            <pc:sldMk cId="2574391407" sldId="335"/>
            <ac:spMk id="6" creationId="{7D8EB35F-7A0C-FD43-B380-F757DB5A6A84}"/>
          </ac:spMkLst>
        </pc:spChg>
      </pc:sldChg>
      <pc:sldChg chg="modSp mod">
        <pc:chgData name="Becca Broad" userId="7ce75ef5-5eaf-465f-9c3a-7eb5755e4de7" providerId="ADAL" clId="{02CD1049-65D6-4ADA-900C-3E35E7E482D4}" dt="2021-02-08T15:37:49.785" v="781" actId="108"/>
        <pc:sldMkLst>
          <pc:docMk/>
          <pc:sldMk cId="1748838075" sldId="336"/>
        </pc:sldMkLst>
        <pc:spChg chg="mod">
          <ac:chgData name="Becca Broad" userId="7ce75ef5-5eaf-465f-9c3a-7eb5755e4de7" providerId="ADAL" clId="{02CD1049-65D6-4ADA-900C-3E35E7E482D4}" dt="2021-02-08T15:37:49.785" v="781" actId="108"/>
          <ac:spMkLst>
            <pc:docMk/>
            <pc:sldMk cId="1748838075" sldId="336"/>
            <ac:spMk id="3" creationId="{BEC9D241-6CD0-A54A-8A0E-FDA3EA871387}"/>
          </ac:spMkLst>
        </pc:spChg>
      </pc:sldChg>
      <pc:sldChg chg="delSp modSp mod">
        <pc:chgData name="Becca Broad" userId="7ce75ef5-5eaf-465f-9c3a-7eb5755e4de7" providerId="ADAL" clId="{02CD1049-65D6-4ADA-900C-3E35E7E482D4}" dt="2021-02-08T15:38:23.555" v="788" actId="108"/>
        <pc:sldMkLst>
          <pc:docMk/>
          <pc:sldMk cId="4148700998" sldId="337"/>
        </pc:sldMkLst>
        <pc:spChg chg="mod">
          <ac:chgData name="Becca Broad" userId="7ce75ef5-5eaf-465f-9c3a-7eb5755e4de7" providerId="ADAL" clId="{02CD1049-65D6-4ADA-900C-3E35E7E482D4}" dt="2021-02-08T15:38:23.555" v="788" actId="108"/>
          <ac:spMkLst>
            <pc:docMk/>
            <pc:sldMk cId="4148700998" sldId="337"/>
            <ac:spMk id="3" creationId="{BEC9D241-6CD0-A54A-8A0E-FDA3EA871387}"/>
          </ac:spMkLst>
        </pc:spChg>
        <pc:spChg chg="del">
          <ac:chgData name="Becca Broad" userId="7ce75ef5-5eaf-465f-9c3a-7eb5755e4de7" providerId="ADAL" clId="{02CD1049-65D6-4ADA-900C-3E35E7E482D4}" dt="2021-02-08T15:37:53.710" v="782" actId="478"/>
          <ac:spMkLst>
            <pc:docMk/>
            <pc:sldMk cId="4148700998" sldId="337"/>
            <ac:spMk id="4" creationId="{81F31D10-CBFC-1A4B-8ED3-AD3756503222}"/>
          </ac:spMkLst>
        </pc:spChg>
        <pc:spChg chg="del">
          <ac:chgData name="Becca Broad" userId="7ce75ef5-5eaf-465f-9c3a-7eb5755e4de7" providerId="ADAL" clId="{02CD1049-65D6-4ADA-900C-3E35E7E482D4}" dt="2021-02-08T15:37:55.537" v="783" actId="478"/>
          <ac:spMkLst>
            <pc:docMk/>
            <pc:sldMk cId="4148700998" sldId="337"/>
            <ac:spMk id="6" creationId="{7D8EB35F-7A0C-FD43-B380-F757DB5A6A84}"/>
          </ac:spMkLst>
        </pc:spChg>
      </pc:sldChg>
      <pc:sldChg chg="modSp mod">
        <pc:chgData name="Becca Broad" userId="7ce75ef5-5eaf-465f-9c3a-7eb5755e4de7" providerId="ADAL" clId="{02CD1049-65D6-4ADA-900C-3E35E7E482D4}" dt="2021-02-08T15:30:03.929" v="685" actId="20577"/>
        <pc:sldMkLst>
          <pc:docMk/>
          <pc:sldMk cId="1584486342" sldId="338"/>
        </pc:sldMkLst>
        <pc:spChg chg="mod">
          <ac:chgData name="Becca Broad" userId="7ce75ef5-5eaf-465f-9c3a-7eb5755e4de7" providerId="ADAL" clId="{02CD1049-65D6-4ADA-900C-3E35E7E482D4}" dt="2021-02-08T15:30:03.929" v="685" actId="20577"/>
          <ac:spMkLst>
            <pc:docMk/>
            <pc:sldMk cId="1584486342" sldId="338"/>
            <ac:spMk id="2" creationId="{2DA2352C-F20D-0B43-A5DA-63F0687D1344}"/>
          </ac:spMkLst>
        </pc:spChg>
      </pc:sldChg>
    </pc:docChg>
  </pc:docChgLst>
  <pc:docChgLst>
    <pc:chgData name="Pauline Rodger" userId="9329965c-fb45-43e5-83fe-77bbc1d1f673" providerId="ADAL" clId="{04C57A63-DEC1-43B3-BF75-F0197020E2B8}"/>
    <pc:docChg chg="modSld sldOrd">
      <pc:chgData name="Pauline Rodger" userId="9329965c-fb45-43e5-83fe-77bbc1d1f673" providerId="ADAL" clId="{04C57A63-DEC1-43B3-BF75-F0197020E2B8}" dt="2021-02-04T12:24:01.979" v="1" actId="207"/>
      <pc:docMkLst>
        <pc:docMk/>
      </pc:docMkLst>
      <pc:sldChg chg="modSp mod">
        <pc:chgData name="Pauline Rodger" userId="9329965c-fb45-43e5-83fe-77bbc1d1f673" providerId="ADAL" clId="{04C57A63-DEC1-43B3-BF75-F0197020E2B8}" dt="2021-02-04T12:24:01.979" v="1" actId="207"/>
        <pc:sldMkLst>
          <pc:docMk/>
          <pc:sldMk cId="4265563967" sldId="312"/>
        </pc:sldMkLst>
        <pc:spChg chg="mod">
          <ac:chgData name="Pauline Rodger" userId="9329965c-fb45-43e5-83fe-77bbc1d1f673" providerId="ADAL" clId="{04C57A63-DEC1-43B3-BF75-F0197020E2B8}" dt="2021-02-04T12:24:01.979" v="1" actId="207"/>
          <ac:spMkLst>
            <pc:docMk/>
            <pc:sldMk cId="4265563967" sldId="312"/>
            <ac:spMk id="2" creationId="{2DA2352C-F20D-0B43-A5DA-63F0687D1344}"/>
          </ac:spMkLst>
        </pc:spChg>
      </pc:sldChg>
      <pc:sldChg chg="ord">
        <pc:chgData name="Pauline Rodger" userId="9329965c-fb45-43e5-83fe-77bbc1d1f673" providerId="ADAL" clId="{04C57A63-DEC1-43B3-BF75-F0197020E2B8}" dt="2021-02-04T12:23:45.418" v="0" actId="20578"/>
        <pc:sldMkLst>
          <pc:docMk/>
          <pc:sldMk cId="23725804" sldId="319"/>
        </pc:sldMkLst>
      </pc:sldChg>
    </pc:docChg>
  </pc:docChgLst>
  <pc:docChgLst>
    <pc:chgData name="Gillian Lawson" userId="56ad57e6-a843-43d8-8eb8-5fbe6bfc29c3" providerId="ADAL" clId="{BED78D4D-7FEE-44D0-86A0-BC0D398941E2}"/>
    <pc:docChg chg="undo custSel modSld">
      <pc:chgData name="Gillian Lawson" userId="56ad57e6-a843-43d8-8eb8-5fbe6bfc29c3" providerId="ADAL" clId="{BED78D4D-7FEE-44D0-86A0-BC0D398941E2}" dt="2021-02-11T11:03:10.399" v="163" actId="14100"/>
      <pc:docMkLst>
        <pc:docMk/>
      </pc:docMkLst>
      <pc:sldChg chg="modSp mod">
        <pc:chgData name="Gillian Lawson" userId="56ad57e6-a843-43d8-8eb8-5fbe6bfc29c3" providerId="ADAL" clId="{BED78D4D-7FEE-44D0-86A0-BC0D398941E2}" dt="2021-02-11T10:34:18.608" v="90" actId="33524"/>
        <pc:sldMkLst>
          <pc:docMk/>
          <pc:sldMk cId="0" sldId="266"/>
        </pc:sldMkLst>
        <pc:spChg chg="mod">
          <ac:chgData name="Gillian Lawson" userId="56ad57e6-a843-43d8-8eb8-5fbe6bfc29c3" providerId="ADAL" clId="{BED78D4D-7FEE-44D0-86A0-BC0D398941E2}" dt="2021-02-11T10:34:18.608" v="90" actId="33524"/>
          <ac:spMkLst>
            <pc:docMk/>
            <pc:sldMk cId="0" sldId="266"/>
            <ac:spMk id="8" creationId="{B730532E-46C4-45D7-A717-CECDB3FAE80B}"/>
          </ac:spMkLst>
        </pc:spChg>
      </pc:sldChg>
      <pc:sldChg chg="modSp mod">
        <pc:chgData name="Gillian Lawson" userId="56ad57e6-a843-43d8-8eb8-5fbe6bfc29c3" providerId="ADAL" clId="{BED78D4D-7FEE-44D0-86A0-BC0D398941E2}" dt="2021-02-11T10:37:09.632" v="107" actId="1076"/>
        <pc:sldMkLst>
          <pc:docMk/>
          <pc:sldMk cId="0" sldId="269"/>
        </pc:sldMkLst>
        <pc:spChg chg="mod">
          <ac:chgData name="Gillian Lawson" userId="56ad57e6-a843-43d8-8eb8-5fbe6bfc29c3" providerId="ADAL" clId="{BED78D4D-7FEE-44D0-86A0-BC0D398941E2}" dt="2021-02-11T10:37:09.632" v="107" actId="1076"/>
          <ac:spMkLst>
            <pc:docMk/>
            <pc:sldMk cId="0" sldId="269"/>
            <ac:spMk id="2" creationId="{2DA2352C-F20D-0B43-A5DA-63F0687D1344}"/>
          </ac:spMkLst>
        </pc:spChg>
        <pc:picChg chg="mod">
          <ac:chgData name="Gillian Lawson" userId="56ad57e6-a843-43d8-8eb8-5fbe6bfc29c3" providerId="ADAL" clId="{BED78D4D-7FEE-44D0-86A0-BC0D398941E2}" dt="2021-02-11T10:37:03.948" v="106" actId="1076"/>
          <ac:picMkLst>
            <pc:docMk/>
            <pc:sldMk cId="0" sldId="269"/>
            <ac:picMk id="9" creationId="{494E6B3A-BADD-8B4C-A1D2-354B9937E84A}"/>
          </ac:picMkLst>
        </pc:picChg>
      </pc:sldChg>
      <pc:sldChg chg="modSp mod">
        <pc:chgData name="Gillian Lawson" userId="56ad57e6-a843-43d8-8eb8-5fbe6bfc29c3" providerId="ADAL" clId="{BED78D4D-7FEE-44D0-86A0-BC0D398941E2}" dt="2021-02-11T10:44:06.667" v="121" actId="20577"/>
        <pc:sldMkLst>
          <pc:docMk/>
          <pc:sldMk cId="0" sldId="274"/>
        </pc:sldMkLst>
        <pc:spChg chg="mod">
          <ac:chgData name="Gillian Lawson" userId="56ad57e6-a843-43d8-8eb8-5fbe6bfc29c3" providerId="ADAL" clId="{BED78D4D-7FEE-44D0-86A0-BC0D398941E2}" dt="2021-02-11T10:44:06.667" v="121" actId="20577"/>
          <ac:spMkLst>
            <pc:docMk/>
            <pc:sldMk cId="0" sldId="274"/>
            <ac:spMk id="3" creationId="{BEC9D241-6CD0-A54A-8A0E-FDA3EA871387}"/>
          </ac:spMkLst>
        </pc:spChg>
      </pc:sldChg>
      <pc:sldChg chg="modSp mod">
        <pc:chgData name="Gillian Lawson" userId="56ad57e6-a843-43d8-8eb8-5fbe6bfc29c3" providerId="ADAL" clId="{BED78D4D-7FEE-44D0-86A0-BC0D398941E2}" dt="2021-02-11T10:34:38.785" v="92" actId="33524"/>
        <pc:sldMkLst>
          <pc:docMk/>
          <pc:sldMk cId="350948741" sldId="276"/>
        </pc:sldMkLst>
        <pc:spChg chg="mod">
          <ac:chgData name="Gillian Lawson" userId="56ad57e6-a843-43d8-8eb8-5fbe6bfc29c3" providerId="ADAL" clId="{BED78D4D-7FEE-44D0-86A0-BC0D398941E2}" dt="2021-02-11T10:34:38.785" v="92" actId="33524"/>
          <ac:spMkLst>
            <pc:docMk/>
            <pc:sldMk cId="350948741" sldId="276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BED78D4D-7FEE-44D0-86A0-BC0D398941E2}" dt="2021-02-11T10:43:57.442" v="118" actId="1076"/>
        <pc:sldMkLst>
          <pc:docMk/>
          <pc:sldMk cId="2883020344" sldId="289"/>
        </pc:sldMkLst>
        <pc:spChg chg="mod">
          <ac:chgData name="Gillian Lawson" userId="56ad57e6-a843-43d8-8eb8-5fbe6bfc29c3" providerId="ADAL" clId="{BED78D4D-7FEE-44D0-86A0-BC0D398941E2}" dt="2021-02-11T10:43:57.442" v="118" actId="1076"/>
          <ac:spMkLst>
            <pc:docMk/>
            <pc:sldMk cId="2883020344" sldId="289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BED78D4D-7FEE-44D0-86A0-BC0D398941E2}" dt="2021-02-11T10:34:44.901" v="93" actId="33524"/>
        <pc:sldMkLst>
          <pc:docMk/>
          <pc:sldMk cId="3776988725" sldId="306"/>
        </pc:sldMkLst>
        <pc:spChg chg="mod">
          <ac:chgData name="Gillian Lawson" userId="56ad57e6-a843-43d8-8eb8-5fbe6bfc29c3" providerId="ADAL" clId="{BED78D4D-7FEE-44D0-86A0-BC0D398941E2}" dt="2021-02-11T10:34:44.901" v="93" actId="33524"/>
          <ac:spMkLst>
            <pc:docMk/>
            <pc:sldMk cId="3776988725" sldId="306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BED78D4D-7FEE-44D0-86A0-BC0D398941E2}" dt="2021-02-11T10:34:51.510" v="94" actId="33524"/>
        <pc:sldMkLst>
          <pc:docMk/>
          <pc:sldMk cId="2082093924" sldId="307"/>
        </pc:sldMkLst>
        <pc:spChg chg="mod">
          <ac:chgData name="Gillian Lawson" userId="56ad57e6-a843-43d8-8eb8-5fbe6bfc29c3" providerId="ADAL" clId="{BED78D4D-7FEE-44D0-86A0-BC0D398941E2}" dt="2021-02-11T10:34:51.510" v="94" actId="33524"/>
          <ac:spMkLst>
            <pc:docMk/>
            <pc:sldMk cId="2082093924" sldId="307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BED78D4D-7FEE-44D0-86A0-BC0D398941E2}" dt="2021-02-11T10:34:58.314" v="95" actId="33524"/>
        <pc:sldMkLst>
          <pc:docMk/>
          <pc:sldMk cId="2418042925" sldId="308"/>
        </pc:sldMkLst>
        <pc:spChg chg="mod">
          <ac:chgData name="Gillian Lawson" userId="56ad57e6-a843-43d8-8eb8-5fbe6bfc29c3" providerId="ADAL" clId="{BED78D4D-7FEE-44D0-86A0-BC0D398941E2}" dt="2021-02-11T10:34:58.314" v="95" actId="33524"/>
          <ac:spMkLst>
            <pc:docMk/>
            <pc:sldMk cId="2418042925" sldId="308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BED78D4D-7FEE-44D0-86A0-BC0D398941E2}" dt="2021-02-11T10:35:02.278" v="96" actId="33524"/>
        <pc:sldMkLst>
          <pc:docMk/>
          <pc:sldMk cId="615892041" sldId="309"/>
        </pc:sldMkLst>
        <pc:spChg chg="mod">
          <ac:chgData name="Gillian Lawson" userId="56ad57e6-a843-43d8-8eb8-5fbe6bfc29c3" providerId="ADAL" clId="{BED78D4D-7FEE-44D0-86A0-BC0D398941E2}" dt="2021-02-11T10:35:02.278" v="96" actId="33524"/>
          <ac:spMkLst>
            <pc:docMk/>
            <pc:sldMk cId="615892041" sldId="309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BED78D4D-7FEE-44D0-86A0-BC0D398941E2}" dt="2021-02-11T10:58:06.895" v="136" actId="1076"/>
        <pc:sldMkLst>
          <pc:docMk/>
          <pc:sldMk cId="2381552889" sldId="310"/>
        </pc:sldMkLst>
        <pc:spChg chg="mod">
          <ac:chgData name="Gillian Lawson" userId="56ad57e6-a843-43d8-8eb8-5fbe6bfc29c3" providerId="ADAL" clId="{BED78D4D-7FEE-44D0-86A0-BC0D398941E2}" dt="2021-02-11T10:58:06.895" v="136" actId="1076"/>
          <ac:spMkLst>
            <pc:docMk/>
            <pc:sldMk cId="2381552889" sldId="310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BED78D4D-7FEE-44D0-86A0-BC0D398941E2}" dt="2021-02-11T10:35:14.624" v="98" actId="33524"/>
        <pc:sldMkLst>
          <pc:docMk/>
          <pc:sldMk cId="1044241832" sldId="311"/>
        </pc:sldMkLst>
        <pc:spChg chg="mod">
          <ac:chgData name="Gillian Lawson" userId="56ad57e6-a843-43d8-8eb8-5fbe6bfc29c3" providerId="ADAL" clId="{BED78D4D-7FEE-44D0-86A0-BC0D398941E2}" dt="2021-02-11T10:35:14.624" v="98" actId="33524"/>
          <ac:spMkLst>
            <pc:docMk/>
            <pc:sldMk cId="1044241832" sldId="311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BED78D4D-7FEE-44D0-86A0-BC0D398941E2}" dt="2021-02-11T10:35:18.680" v="99" actId="33524"/>
        <pc:sldMkLst>
          <pc:docMk/>
          <pc:sldMk cId="4265563967" sldId="312"/>
        </pc:sldMkLst>
        <pc:spChg chg="mod">
          <ac:chgData name="Gillian Lawson" userId="56ad57e6-a843-43d8-8eb8-5fbe6bfc29c3" providerId="ADAL" clId="{BED78D4D-7FEE-44D0-86A0-BC0D398941E2}" dt="2021-02-11T10:35:18.680" v="99" actId="33524"/>
          <ac:spMkLst>
            <pc:docMk/>
            <pc:sldMk cId="4265563967" sldId="312"/>
            <ac:spMk id="2" creationId="{2DA2352C-F20D-0B43-A5DA-63F0687D1344}"/>
          </ac:spMkLst>
        </pc:spChg>
      </pc:sldChg>
      <pc:sldChg chg="modSp mod">
        <pc:chgData name="Gillian Lawson" userId="56ad57e6-a843-43d8-8eb8-5fbe6bfc29c3" providerId="ADAL" clId="{BED78D4D-7FEE-44D0-86A0-BC0D398941E2}" dt="2021-02-11T10:58:25.225" v="137" actId="1076"/>
        <pc:sldMkLst>
          <pc:docMk/>
          <pc:sldMk cId="3744483483" sldId="313"/>
        </pc:sldMkLst>
        <pc:spChg chg="mod">
          <ac:chgData name="Gillian Lawson" userId="56ad57e6-a843-43d8-8eb8-5fbe6bfc29c3" providerId="ADAL" clId="{BED78D4D-7FEE-44D0-86A0-BC0D398941E2}" dt="2021-02-11T10:58:25.225" v="137" actId="1076"/>
          <ac:spMkLst>
            <pc:docMk/>
            <pc:sldMk cId="3744483483" sldId="313"/>
            <ac:spMk id="7" creationId="{A39A8E10-B256-402A-B6E2-0285CA27BD45}"/>
          </ac:spMkLst>
        </pc:spChg>
      </pc:sldChg>
      <pc:sldChg chg="modSp">
        <pc:chgData name="Gillian Lawson" userId="56ad57e6-a843-43d8-8eb8-5fbe6bfc29c3" providerId="ADAL" clId="{BED78D4D-7FEE-44D0-86A0-BC0D398941E2}" dt="2021-02-11T11:02:03.337" v="140" actId="1076"/>
        <pc:sldMkLst>
          <pc:docMk/>
          <pc:sldMk cId="98589196" sldId="316"/>
        </pc:sldMkLst>
        <pc:spChg chg="mod">
          <ac:chgData name="Gillian Lawson" userId="56ad57e6-a843-43d8-8eb8-5fbe6bfc29c3" providerId="ADAL" clId="{BED78D4D-7FEE-44D0-86A0-BC0D398941E2}" dt="2021-02-11T11:02:03.337" v="140" actId="1076"/>
          <ac:spMkLst>
            <pc:docMk/>
            <pc:sldMk cId="98589196" sldId="316"/>
            <ac:spMk id="3" creationId="{BEC9D241-6CD0-A54A-8A0E-FDA3EA871387}"/>
          </ac:spMkLst>
        </pc:spChg>
      </pc:sldChg>
      <pc:sldChg chg="modSp mod">
        <pc:chgData name="Gillian Lawson" userId="56ad57e6-a843-43d8-8eb8-5fbe6bfc29c3" providerId="ADAL" clId="{BED78D4D-7FEE-44D0-86A0-BC0D398941E2}" dt="2021-02-11T11:02:14.638" v="143" actId="1076"/>
        <pc:sldMkLst>
          <pc:docMk/>
          <pc:sldMk cId="763091905" sldId="317"/>
        </pc:sldMkLst>
        <pc:spChg chg="mod">
          <ac:chgData name="Gillian Lawson" userId="56ad57e6-a843-43d8-8eb8-5fbe6bfc29c3" providerId="ADAL" clId="{BED78D4D-7FEE-44D0-86A0-BC0D398941E2}" dt="2021-02-11T11:02:14.638" v="143" actId="1076"/>
          <ac:spMkLst>
            <pc:docMk/>
            <pc:sldMk cId="763091905" sldId="317"/>
            <ac:spMk id="3" creationId="{BEC9D241-6CD0-A54A-8A0E-FDA3EA871387}"/>
          </ac:spMkLst>
        </pc:spChg>
      </pc:sldChg>
      <pc:sldChg chg="modSp mod">
        <pc:chgData name="Gillian Lawson" userId="56ad57e6-a843-43d8-8eb8-5fbe6bfc29c3" providerId="ADAL" clId="{BED78D4D-7FEE-44D0-86A0-BC0D398941E2}" dt="2021-02-11T10:58:29.961" v="138" actId="1076"/>
        <pc:sldMkLst>
          <pc:docMk/>
          <pc:sldMk cId="23725804" sldId="319"/>
        </pc:sldMkLst>
        <pc:spChg chg="mod">
          <ac:chgData name="Gillian Lawson" userId="56ad57e6-a843-43d8-8eb8-5fbe6bfc29c3" providerId="ADAL" clId="{BED78D4D-7FEE-44D0-86A0-BC0D398941E2}" dt="2021-02-11T10:58:29.961" v="138" actId="1076"/>
          <ac:spMkLst>
            <pc:docMk/>
            <pc:sldMk cId="23725804" sldId="319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BED78D4D-7FEE-44D0-86A0-BC0D398941E2}" dt="2021-02-11T10:44:54.241" v="127" actId="1076"/>
        <pc:sldMkLst>
          <pc:docMk/>
          <pc:sldMk cId="2245244812" sldId="321"/>
        </pc:sldMkLst>
        <pc:spChg chg="mod">
          <ac:chgData name="Gillian Lawson" userId="56ad57e6-a843-43d8-8eb8-5fbe6bfc29c3" providerId="ADAL" clId="{BED78D4D-7FEE-44D0-86A0-BC0D398941E2}" dt="2021-02-11T10:44:50.362" v="126" actId="1076"/>
          <ac:spMkLst>
            <pc:docMk/>
            <pc:sldMk cId="2245244812" sldId="321"/>
            <ac:spMk id="7" creationId="{A39A8E10-B256-402A-B6E2-0285CA27BD45}"/>
          </ac:spMkLst>
        </pc:spChg>
        <pc:picChg chg="mod">
          <ac:chgData name="Gillian Lawson" userId="56ad57e6-a843-43d8-8eb8-5fbe6bfc29c3" providerId="ADAL" clId="{BED78D4D-7FEE-44D0-86A0-BC0D398941E2}" dt="2021-02-11T10:44:54.241" v="127" actId="1076"/>
          <ac:picMkLst>
            <pc:docMk/>
            <pc:sldMk cId="2245244812" sldId="321"/>
            <ac:picMk id="6" creationId="{1F99EDFD-D7F8-1A41-A447-F8B5AA4EF8C2}"/>
          </ac:picMkLst>
        </pc:picChg>
      </pc:sldChg>
      <pc:sldChg chg="modSp">
        <pc:chgData name="Gillian Lawson" userId="56ad57e6-a843-43d8-8eb8-5fbe6bfc29c3" providerId="ADAL" clId="{BED78D4D-7FEE-44D0-86A0-BC0D398941E2}" dt="2021-02-11T11:02:07.110" v="141" actId="1076"/>
        <pc:sldMkLst>
          <pc:docMk/>
          <pc:sldMk cId="1941525852" sldId="323"/>
        </pc:sldMkLst>
        <pc:spChg chg="mod">
          <ac:chgData name="Gillian Lawson" userId="56ad57e6-a843-43d8-8eb8-5fbe6bfc29c3" providerId="ADAL" clId="{BED78D4D-7FEE-44D0-86A0-BC0D398941E2}" dt="2021-02-11T11:02:07.110" v="141" actId="1076"/>
          <ac:spMkLst>
            <pc:docMk/>
            <pc:sldMk cId="1941525852" sldId="323"/>
            <ac:spMk id="3" creationId="{BEC9D241-6CD0-A54A-8A0E-FDA3EA871387}"/>
          </ac:spMkLst>
        </pc:spChg>
      </pc:sldChg>
      <pc:sldChg chg="modSp">
        <pc:chgData name="Gillian Lawson" userId="56ad57e6-a843-43d8-8eb8-5fbe6bfc29c3" providerId="ADAL" clId="{BED78D4D-7FEE-44D0-86A0-BC0D398941E2}" dt="2021-02-11T11:02:11.134" v="142" actId="1076"/>
        <pc:sldMkLst>
          <pc:docMk/>
          <pc:sldMk cId="2744414517" sldId="324"/>
        </pc:sldMkLst>
        <pc:spChg chg="mod">
          <ac:chgData name="Gillian Lawson" userId="56ad57e6-a843-43d8-8eb8-5fbe6bfc29c3" providerId="ADAL" clId="{BED78D4D-7FEE-44D0-86A0-BC0D398941E2}" dt="2021-02-11T11:02:11.134" v="142" actId="1076"/>
          <ac:spMkLst>
            <pc:docMk/>
            <pc:sldMk cId="2744414517" sldId="324"/>
            <ac:spMk id="3" creationId="{BEC9D241-6CD0-A54A-8A0E-FDA3EA871387}"/>
          </ac:spMkLst>
        </pc:spChg>
      </pc:sldChg>
      <pc:sldChg chg="modSp mod">
        <pc:chgData name="Gillian Lawson" userId="56ad57e6-a843-43d8-8eb8-5fbe6bfc29c3" providerId="ADAL" clId="{BED78D4D-7FEE-44D0-86A0-BC0D398941E2}" dt="2021-02-11T10:44:29.009" v="122" actId="1076"/>
        <pc:sldMkLst>
          <pc:docMk/>
          <pc:sldMk cId="1637752404" sldId="326"/>
        </pc:sldMkLst>
        <pc:spChg chg="mod">
          <ac:chgData name="Gillian Lawson" userId="56ad57e6-a843-43d8-8eb8-5fbe6bfc29c3" providerId="ADAL" clId="{BED78D4D-7FEE-44D0-86A0-BC0D398941E2}" dt="2021-02-11T10:44:29.009" v="122" actId="1076"/>
          <ac:spMkLst>
            <pc:docMk/>
            <pc:sldMk cId="1637752404" sldId="326"/>
            <ac:spMk id="2" creationId="{2DA2352C-F20D-0B43-A5DA-63F0687D1344}"/>
          </ac:spMkLst>
        </pc:spChg>
      </pc:sldChg>
      <pc:sldChg chg="modSp mod">
        <pc:chgData name="Gillian Lawson" userId="56ad57e6-a843-43d8-8eb8-5fbe6bfc29c3" providerId="ADAL" clId="{BED78D4D-7FEE-44D0-86A0-BC0D398941E2}" dt="2021-02-11T11:03:02.152" v="153" actId="14100"/>
        <pc:sldMkLst>
          <pc:docMk/>
          <pc:sldMk cId="3467209445" sldId="327"/>
        </pc:sldMkLst>
        <pc:spChg chg="mod">
          <ac:chgData name="Gillian Lawson" userId="56ad57e6-a843-43d8-8eb8-5fbe6bfc29c3" providerId="ADAL" clId="{BED78D4D-7FEE-44D0-86A0-BC0D398941E2}" dt="2021-02-11T11:03:02.152" v="153" actId="14100"/>
          <ac:spMkLst>
            <pc:docMk/>
            <pc:sldMk cId="3467209445" sldId="327"/>
            <ac:spMk id="7" creationId="{A39A8E10-B256-402A-B6E2-0285CA27BD45}"/>
          </ac:spMkLst>
        </pc:spChg>
        <pc:picChg chg="mod">
          <ac:chgData name="Gillian Lawson" userId="56ad57e6-a843-43d8-8eb8-5fbe6bfc29c3" providerId="ADAL" clId="{BED78D4D-7FEE-44D0-86A0-BC0D398941E2}" dt="2021-02-09T13:15:36.482" v="33" actId="1076"/>
          <ac:picMkLst>
            <pc:docMk/>
            <pc:sldMk cId="3467209445" sldId="327"/>
            <ac:picMk id="3" creationId="{5135E312-5827-314C-83F3-67D2E857E3A0}"/>
          </ac:picMkLst>
        </pc:picChg>
      </pc:sldChg>
      <pc:sldChg chg="modSp mod">
        <pc:chgData name="Gillian Lawson" userId="56ad57e6-a843-43d8-8eb8-5fbe6bfc29c3" providerId="ADAL" clId="{BED78D4D-7FEE-44D0-86A0-BC0D398941E2}" dt="2021-02-11T11:03:10.399" v="163" actId="14100"/>
        <pc:sldMkLst>
          <pc:docMk/>
          <pc:sldMk cId="2670003230" sldId="328"/>
        </pc:sldMkLst>
        <pc:spChg chg="mod">
          <ac:chgData name="Gillian Lawson" userId="56ad57e6-a843-43d8-8eb8-5fbe6bfc29c3" providerId="ADAL" clId="{BED78D4D-7FEE-44D0-86A0-BC0D398941E2}" dt="2021-02-11T11:03:10.399" v="163" actId="14100"/>
          <ac:spMkLst>
            <pc:docMk/>
            <pc:sldMk cId="2670003230" sldId="328"/>
            <ac:spMk id="7" creationId="{A39A8E10-B256-402A-B6E2-0285CA27BD45}"/>
          </ac:spMkLst>
        </pc:spChg>
      </pc:sldChg>
      <pc:sldChg chg="modSp mod">
        <pc:chgData name="Gillian Lawson" userId="56ad57e6-a843-43d8-8eb8-5fbe6bfc29c3" providerId="ADAL" clId="{BED78D4D-7FEE-44D0-86A0-BC0D398941E2}" dt="2021-02-11T10:46:14.341" v="135" actId="20577"/>
        <pc:sldMkLst>
          <pc:docMk/>
          <pc:sldMk cId="1737538691" sldId="330"/>
        </pc:sldMkLst>
        <pc:spChg chg="mod">
          <ac:chgData name="Gillian Lawson" userId="56ad57e6-a843-43d8-8eb8-5fbe6bfc29c3" providerId="ADAL" clId="{BED78D4D-7FEE-44D0-86A0-BC0D398941E2}" dt="2021-02-11T10:46:14.341" v="135" actId="20577"/>
          <ac:spMkLst>
            <pc:docMk/>
            <pc:sldMk cId="1737538691" sldId="330"/>
            <ac:spMk id="3" creationId="{BEC9D241-6CD0-A54A-8A0E-FDA3EA871387}"/>
          </ac:spMkLst>
        </pc:spChg>
      </pc:sldChg>
      <pc:sldChg chg="modSp mod">
        <pc:chgData name="Gillian Lawson" userId="56ad57e6-a843-43d8-8eb8-5fbe6bfc29c3" providerId="ADAL" clId="{BED78D4D-7FEE-44D0-86A0-BC0D398941E2}" dt="2021-02-11T10:45:35.400" v="131" actId="1076"/>
        <pc:sldMkLst>
          <pc:docMk/>
          <pc:sldMk cId="1501095669" sldId="331"/>
        </pc:sldMkLst>
        <pc:spChg chg="mod">
          <ac:chgData name="Gillian Lawson" userId="56ad57e6-a843-43d8-8eb8-5fbe6bfc29c3" providerId="ADAL" clId="{BED78D4D-7FEE-44D0-86A0-BC0D398941E2}" dt="2021-02-11T10:45:35.400" v="131" actId="1076"/>
          <ac:spMkLst>
            <pc:docMk/>
            <pc:sldMk cId="1501095669" sldId="331"/>
            <ac:spMk id="7" creationId="{A39A8E10-B256-402A-B6E2-0285CA27BD45}"/>
          </ac:spMkLst>
        </pc:spChg>
        <pc:picChg chg="mod">
          <ac:chgData name="Gillian Lawson" userId="56ad57e6-a843-43d8-8eb8-5fbe6bfc29c3" providerId="ADAL" clId="{BED78D4D-7FEE-44D0-86A0-BC0D398941E2}" dt="2021-02-11T10:45:24.969" v="129" actId="1076"/>
          <ac:picMkLst>
            <pc:docMk/>
            <pc:sldMk cId="1501095669" sldId="331"/>
            <ac:picMk id="4" creationId="{6ACC59F6-B3EB-EE4B-AAA4-41CFD02C6638}"/>
          </ac:picMkLst>
        </pc:picChg>
        <pc:picChg chg="mod">
          <ac:chgData name="Gillian Lawson" userId="56ad57e6-a843-43d8-8eb8-5fbe6bfc29c3" providerId="ADAL" clId="{BED78D4D-7FEE-44D0-86A0-BC0D398941E2}" dt="2021-02-11T10:45:24.969" v="129" actId="1076"/>
          <ac:picMkLst>
            <pc:docMk/>
            <pc:sldMk cId="1501095669" sldId="331"/>
            <ac:picMk id="20" creationId="{36B0AA01-D6F0-424A-99EF-497F91EB8BAC}"/>
          </ac:picMkLst>
        </pc:picChg>
        <pc:inkChg chg="mod">
          <ac:chgData name="Gillian Lawson" userId="56ad57e6-a843-43d8-8eb8-5fbe6bfc29c3" providerId="ADAL" clId="{BED78D4D-7FEE-44D0-86A0-BC0D398941E2}" dt="2021-02-11T10:45:24.969" v="129" actId="1076"/>
          <ac:inkMkLst>
            <pc:docMk/>
            <pc:sldMk cId="1501095669" sldId="331"/>
            <ac:inkMk id="13" creationId="{7B5B8830-5CD5-6D4D-80F5-A1C6449F93A9}"/>
          </ac:inkMkLst>
        </pc:inkChg>
        <pc:inkChg chg="mod">
          <ac:chgData name="Gillian Lawson" userId="56ad57e6-a843-43d8-8eb8-5fbe6bfc29c3" providerId="ADAL" clId="{BED78D4D-7FEE-44D0-86A0-BC0D398941E2}" dt="2021-02-11T10:45:24.969" v="129" actId="1076"/>
          <ac:inkMkLst>
            <pc:docMk/>
            <pc:sldMk cId="1501095669" sldId="331"/>
            <ac:inkMk id="14" creationId="{E844ACA2-D204-1C47-9AA3-150DD24B8E37}"/>
          </ac:inkMkLst>
        </pc:inkChg>
        <pc:inkChg chg="mod">
          <ac:chgData name="Gillian Lawson" userId="56ad57e6-a843-43d8-8eb8-5fbe6bfc29c3" providerId="ADAL" clId="{BED78D4D-7FEE-44D0-86A0-BC0D398941E2}" dt="2021-02-11T10:45:24.969" v="129" actId="1076"/>
          <ac:inkMkLst>
            <pc:docMk/>
            <pc:sldMk cId="1501095669" sldId="331"/>
            <ac:inkMk id="15" creationId="{785208AD-6698-4347-A802-290A12FC849C}"/>
          </ac:inkMkLst>
        </pc:inkChg>
        <pc:inkChg chg="mod">
          <ac:chgData name="Gillian Lawson" userId="56ad57e6-a843-43d8-8eb8-5fbe6bfc29c3" providerId="ADAL" clId="{BED78D4D-7FEE-44D0-86A0-BC0D398941E2}" dt="2021-02-11T10:45:24.969" v="129" actId="1076"/>
          <ac:inkMkLst>
            <pc:docMk/>
            <pc:sldMk cId="1501095669" sldId="331"/>
            <ac:inkMk id="16" creationId="{5119D96B-2D82-BC49-8DC2-094F914961FE}"/>
          </ac:inkMkLst>
        </pc:inkChg>
        <pc:inkChg chg="mod">
          <ac:chgData name="Gillian Lawson" userId="56ad57e6-a843-43d8-8eb8-5fbe6bfc29c3" providerId="ADAL" clId="{BED78D4D-7FEE-44D0-86A0-BC0D398941E2}" dt="2021-02-11T10:45:24.969" v="129" actId="1076"/>
          <ac:inkMkLst>
            <pc:docMk/>
            <pc:sldMk cId="1501095669" sldId="331"/>
            <ac:inkMk id="17" creationId="{7625B8C9-9DD0-6449-8E7E-B2B6FC59973B}"/>
          </ac:inkMkLst>
        </pc:inkChg>
        <pc:inkChg chg="mod">
          <ac:chgData name="Gillian Lawson" userId="56ad57e6-a843-43d8-8eb8-5fbe6bfc29c3" providerId="ADAL" clId="{BED78D4D-7FEE-44D0-86A0-BC0D398941E2}" dt="2021-02-11T10:45:24.969" v="129" actId="1076"/>
          <ac:inkMkLst>
            <pc:docMk/>
            <pc:sldMk cId="1501095669" sldId="331"/>
            <ac:inkMk id="18" creationId="{A8799782-D5AC-F94B-B6AD-71E5EDC7BE3F}"/>
          </ac:inkMkLst>
        </pc:inkChg>
        <pc:inkChg chg="mod">
          <ac:chgData name="Gillian Lawson" userId="56ad57e6-a843-43d8-8eb8-5fbe6bfc29c3" providerId="ADAL" clId="{BED78D4D-7FEE-44D0-86A0-BC0D398941E2}" dt="2021-02-11T10:45:24.969" v="129" actId="1076"/>
          <ac:inkMkLst>
            <pc:docMk/>
            <pc:sldMk cId="1501095669" sldId="331"/>
            <ac:inkMk id="19" creationId="{A5D948AE-BC97-ED48-9501-4882C87B4F73}"/>
          </ac:inkMkLst>
        </pc:inkChg>
      </pc:sldChg>
      <pc:sldChg chg="modSp mod">
        <pc:chgData name="Gillian Lawson" userId="56ad57e6-a843-43d8-8eb8-5fbe6bfc29c3" providerId="ADAL" clId="{BED78D4D-7FEE-44D0-86A0-BC0D398941E2}" dt="2021-02-11T10:59:26.647" v="139" actId="1076"/>
        <pc:sldMkLst>
          <pc:docMk/>
          <pc:sldMk cId="4271392087" sldId="332"/>
        </pc:sldMkLst>
        <pc:spChg chg="mod">
          <ac:chgData name="Gillian Lawson" userId="56ad57e6-a843-43d8-8eb8-5fbe6bfc29c3" providerId="ADAL" clId="{BED78D4D-7FEE-44D0-86A0-BC0D398941E2}" dt="2021-02-11T10:59:26.647" v="139" actId="1076"/>
          <ac:spMkLst>
            <pc:docMk/>
            <pc:sldMk cId="4271392087" sldId="332"/>
            <ac:spMk id="7" creationId="{A39A8E10-B256-402A-B6E2-0285CA27BD45}"/>
          </ac:spMkLst>
        </pc:spChg>
        <pc:picChg chg="mod">
          <ac:chgData name="Gillian Lawson" userId="56ad57e6-a843-43d8-8eb8-5fbe6bfc29c3" providerId="ADAL" clId="{BED78D4D-7FEE-44D0-86A0-BC0D398941E2}" dt="2021-02-11T10:59:26.647" v="139" actId="1076"/>
          <ac:picMkLst>
            <pc:docMk/>
            <pc:sldMk cId="4271392087" sldId="332"/>
            <ac:picMk id="3" creationId="{56E90B80-8F0E-4348-84E2-FEB93E47085E}"/>
          </ac:picMkLst>
        </pc:picChg>
        <pc:picChg chg="mod">
          <ac:chgData name="Gillian Lawson" userId="56ad57e6-a843-43d8-8eb8-5fbe6bfc29c3" providerId="ADAL" clId="{BED78D4D-7FEE-44D0-86A0-BC0D398941E2}" dt="2021-02-11T10:59:26.647" v="139" actId="1076"/>
          <ac:picMkLst>
            <pc:docMk/>
            <pc:sldMk cId="4271392087" sldId="332"/>
            <ac:picMk id="5" creationId="{463DED49-6FD4-D848-9904-D3AD7B1E33D1}"/>
          </ac:picMkLst>
        </pc:picChg>
        <pc:inkChg chg="mod">
          <ac:chgData name="Gillian Lawson" userId="56ad57e6-a843-43d8-8eb8-5fbe6bfc29c3" providerId="ADAL" clId="{BED78D4D-7FEE-44D0-86A0-BC0D398941E2}" dt="2021-02-11T10:59:26.647" v="139" actId="1076"/>
          <ac:inkMkLst>
            <pc:docMk/>
            <pc:sldMk cId="4271392087" sldId="332"/>
            <ac:inkMk id="4" creationId="{44EF5AC5-09F8-B143-A804-59A40112632B}"/>
          </ac:inkMkLst>
        </pc:inkChg>
      </pc:sldChg>
      <pc:sldChg chg="delSp modSp mod">
        <pc:chgData name="Gillian Lawson" userId="56ad57e6-a843-43d8-8eb8-5fbe6bfc29c3" providerId="ADAL" clId="{BED78D4D-7FEE-44D0-86A0-BC0D398941E2}" dt="2021-02-09T13:16:47.614" v="48" actId="1076"/>
        <pc:sldMkLst>
          <pc:docMk/>
          <pc:sldMk cId="1748838075" sldId="336"/>
        </pc:sldMkLst>
        <pc:spChg chg="mod">
          <ac:chgData name="Gillian Lawson" userId="56ad57e6-a843-43d8-8eb8-5fbe6bfc29c3" providerId="ADAL" clId="{BED78D4D-7FEE-44D0-86A0-BC0D398941E2}" dt="2021-02-09T13:16:47.614" v="48" actId="1076"/>
          <ac:spMkLst>
            <pc:docMk/>
            <pc:sldMk cId="1748838075" sldId="336"/>
            <ac:spMk id="3" creationId="{BEC9D241-6CD0-A54A-8A0E-FDA3EA871387}"/>
          </ac:spMkLst>
        </pc:spChg>
        <pc:spChg chg="del">
          <ac:chgData name="Gillian Lawson" userId="56ad57e6-a843-43d8-8eb8-5fbe6bfc29c3" providerId="ADAL" clId="{BED78D4D-7FEE-44D0-86A0-BC0D398941E2}" dt="2021-02-09T13:16:43.737" v="47" actId="478"/>
          <ac:spMkLst>
            <pc:docMk/>
            <pc:sldMk cId="1748838075" sldId="336"/>
            <ac:spMk id="6" creationId="{7D8EB35F-7A0C-FD43-B380-F757DB5A6A84}"/>
          </ac:spMkLst>
        </pc:spChg>
        <pc:picChg chg="mod">
          <ac:chgData name="Gillian Lawson" userId="56ad57e6-a843-43d8-8eb8-5fbe6bfc29c3" providerId="ADAL" clId="{BED78D4D-7FEE-44D0-86A0-BC0D398941E2}" dt="2021-02-09T13:16:29.881" v="43" actId="1076"/>
          <ac:picMkLst>
            <pc:docMk/>
            <pc:sldMk cId="1748838075" sldId="336"/>
            <ac:picMk id="10" creationId="{F7D5CD30-A1EF-E749-BF97-28E7C6878D90}"/>
          </ac:picMkLst>
        </pc:picChg>
        <pc:picChg chg="mod">
          <ac:chgData name="Gillian Lawson" userId="56ad57e6-a843-43d8-8eb8-5fbe6bfc29c3" providerId="ADAL" clId="{BED78D4D-7FEE-44D0-86A0-BC0D398941E2}" dt="2021-02-09T13:16:33.204" v="44" actId="1076"/>
          <ac:picMkLst>
            <pc:docMk/>
            <pc:sldMk cId="1748838075" sldId="336"/>
            <ac:picMk id="16" creationId="{CDE34D5E-251F-BA49-8D33-08E9DBFA73FF}"/>
          </ac:picMkLst>
        </pc:picChg>
        <pc:inkChg chg="mod">
          <ac:chgData name="Gillian Lawson" userId="56ad57e6-a843-43d8-8eb8-5fbe6bfc29c3" providerId="ADAL" clId="{BED78D4D-7FEE-44D0-86A0-BC0D398941E2}" dt="2021-02-09T13:16:26.760" v="42" actId="1076"/>
          <ac:inkMkLst>
            <pc:docMk/>
            <pc:sldMk cId="1748838075" sldId="336"/>
            <ac:inkMk id="17" creationId="{7E41D5A1-86E3-5542-99AD-B658A87A8127}"/>
          </ac:inkMkLst>
        </pc:inkChg>
        <pc:inkChg chg="mod">
          <ac:chgData name="Gillian Lawson" userId="56ad57e6-a843-43d8-8eb8-5fbe6bfc29c3" providerId="ADAL" clId="{BED78D4D-7FEE-44D0-86A0-BC0D398941E2}" dt="2021-02-09T13:16:35.208" v="45" actId="1076"/>
          <ac:inkMkLst>
            <pc:docMk/>
            <pc:sldMk cId="1748838075" sldId="336"/>
            <ac:inkMk id="18" creationId="{DC53DCA3-5EFB-3747-A807-EFAAB7A03B98}"/>
          </ac:inkMkLst>
        </pc:inkChg>
        <pc:inkChg chg="mod">
          <ac:chgData name="Gillian Lawson" userId="56ad57e6-a843-43d8-8eb8-5fbe6bfc29c3" providerId="ADAL" clId="{BED78D4D-7FEE-44D0-86A0-BC0D398941E2}" dt="2021-02-09T13:16:37.645" v="46" actId="1076"/>
          <ac:inkMkLst>
            <pc:docMk/>
            <pc:sldMk cId="1748838075" sldId="336"/>
            <ac:inkMk id="19" creationId="{0F0EFE74-ECE8-C842-814A-E3AE9EDC8A2B}"/>
          </ac:inkMkLst>
        </pc:inkChg>
      </pc:sldChg>
      <pc:sldChg chg="modSp mod">
        <pc:chgData name="Gillian Lawson" userId="56ad57e6-a843-43d8-8eb8-5fbe6bfc29c3" providerId="ADAL" clId="{BED78D4D-7FEE-44D0-86A0-BC0D398941E2}" dt="2021-02-09T13:17:04.261" v="54" actId="1076"/>
        <pc:sldMkLst>
          <pc:docMk/>
          <pc:sldMk cId="4148700998" sldId="337"/>
        </pc:sldMkLst>
        <pc:picChg chg="mod">
          <ac:chgData name="Gillian Lawson" userId="56ad57e6-a843-43d8-8eb8-5fbe6bfc29c3" providerId="ADAL" clId="{BED78D4D-7FEE-44D0-86A0-BC0D398941E2}" dt="2021-02-09T13:16:55.824" v="50" actId="1076"/>
          <ac:picMkLst>
            <pc:docMk/>
            <pc:sldMk cId="4148700998" sldId="337"/>
            <ac:picMk id="9" creationId="{0724E20A-19BA-1F43-9A32-9D8D7D0D45C0}"/>
          </ac:picMkLst>
        </pc:picChg>
        <pc:picChg chg="mod">
          <ac:chgData name="Gillian Lawson" userId="56ad57e6-a843-43d8-8eb8-5fbe6bfc29c3" providerId="ADAL" clId="{BED78D4D-7FEE-44D0-86A0-BC0D398941E2}" dt="2021-02-09T13:16:58.763" v="51" actId="1076"/>
          <ac:picMkLst>
            <pc:docMk/>
            <pc:sldMk cId="4148700998" sldId="337"/>
            <ac:picMk id="12" creationId="{3A9E67D8-2516-E849-AB9E-592A8819A282}"/>
          </ac:picMkLst>
        </pc:picChg>
        <pc:inkChg chg="mod">
          <ac:chgData name="Gillian Lawson" userId="56ad57e6-a843-43d8-8eb8-5fbe6bfc29c3" providerId="ADAL" clId="{BED78D4D-7FEE-44D0-86A0-BC0D398941E2}" dt="2021-02-09T13:16:53.378" v="49" actId="1076"/>
          <ac:inkMkLst>
            <pc:docMk/>
            <pc:sldMk cId="4148700998" sldId="337"/>
            <ac:inkMk id="13" creationId="{6C6C3E29-53BD-6B4F-97E6-011C3AEA66C8}"/>
          </ac:inkMkLst>
        </pc:inkChg>
        <pc:inkChg chg="mod">
          <ac:chgData name="Gillian Lawson" userId="56ad57e6-a843-43d8-8eb8-5fbe6bfc29c3" providerId="ADAL" clId="{BED78D4D-7FEE-44D0-86A0-BC0D398941E2}" dt="2021-02-09T13:17:00.470" v="52" actId="1076"/>
          <ac:inkMkLst>
            <pc:docMk/>
            <pc:sldMk cId="4148700998" sldId="337"/>
            <ac:inkMk id="14" creationId="{D8040BE2-4097-5449-B26E-D4E27C6E9495}"/>
          </ac:inkMkLst>
        </pc:inkChg>
        <pc:inkChg chg="mod">
          <ac:chgData name="Gillian Lawson" userId="56ad57e6-a843-43d8-8eb8-5fbe6bfc29c3" providerId="ADAL" clId="{BED78D4D-7FEE-44D0-86A0-BC0D398941E2}" dt="2021-02-09T13:17:02.520" v="53" actId="1076"/>
          <ac:inkMkLst>
            <pc:docMk/>
            <pc:sldMk cId="4148700998" sldId="337"/>
            <ac:inkMk id="15" creationId="{F3DE96EF-D877-B14C-BC68-19DE2803A7BC}"/>
          </ac:inkMkLst>
        </pc:inkChg>
        <pc:inkChg chg="mod">
          <ac:chgData name="Gillian Lawson" userId="56ad57e6-a843-43d8-8eb8-5fbe6bfc29c3" providerId="ADAL" clId="{BED78D4D-7FEE-44D0-86A0-BC0D398941E2}" dt="2021-02-09T13:17:04.261" v="54" actId="1076"/>
          <ac:inkMkLst>
            <pc:docMk/>
            <pc:sldMk cId="4148700998" sldId="337"/>
            <ac:inkMk id="20" creationId="{AF664FAB-FAD8-D249-9DB9-C6E27D1FBCE9}"/>
          </ac:inkMkLst>
        </pc:inkChg>
      </pc:sldChg>
      <pc:sldChg chg="modSp mod">
        <pc:chgData name="Gillian Lawson" userId="56ad57e6-a843-43d8-8eb8-5fbe6bfc29c3" providerId="ADAL" clId="{BED78D4D-7FEE-44D0-86A0-BC0D398941E2}" dt="2021-02-11T10:44:33.649" v="123" actId="1076"/>
        <pc:sldMkLst>
          <pc:docMk/>
          <pc:sldMk cId="1584486342" sldId="338"/>
        </pc:sldMkLst>
        <pc:spChg chg="mod">
          <ac:chgData name="Gillian Lawson" userId="56ad57e6-a843-43d8-8eb8-5fbe6bfc29c3" providerId="ADAL" clId="{BED78D4D-7FEE-44D0-86A0-BC0D398941E2}" dt="2021-02-11T10:44:33.649" v="123" actId="1076"/>
          <ac:spMkLst>
            <pc:docMk/>
            <pc:sldMk cId="1584486342" sldId="338"/>
            <ac:spMk id="2" creationId="{2DA2352C-F20D-0B43-A5DA-63F0687D1344}"/>
          </ac:spMkLst>
        </pc:spChg>
      </pc:sldChg>
    </pc:docChg>
  </pc:docChgLst>
  <pc:docChgLst>
    <pc:chgData name="Pauline Rodger" userId="S::pauline.rodger@sqa.org.uk::9329965c-fb45-43e5-83fe-77bbc1d1f673" providerId="AD" clId="Web-{C78C3BA8-E3D0-4508-D279-C988E392BCD6}"/>
    <pc:docChg chg="modSld">
      <pc:chgData name="Pauline Rodger" userId="S::pauline.rodger@sqa.org.uk::9329965c-fb45-43e5-83fe-77bbc1d1f673" providerId="AD" clId="Web-{C78C3BA8-E3D0-4508-D279-C988E392BCD6}" dt="2021-02-04T11:06:24.517" v="14" actId="20577"/>
      <pc:docMkLst>
        <pc:docMk/>
      </pc:docMkLst>
      <pc:sldChg chg="modSp">
        <pc:chgData name="Pauline Rodger" userId="S::pauline.rodger@sqa.org.uk::9329965c-fb45-43e5-83fe-77bbc1d1f673" providerId="AD" clId="Web-{C78C3BA8-E3D0-4508-D279-C988E392BCD6}" dt="2021-02-04T11:06:24.517" v="14" actId="20577"/>
        <pc:sldMkLst>
          <pc:docMk/>
          <pc:sldMk cId="0" sldId="271"/>
        </pc:sldMkLst>
        <pc:spChg chg="mod">
          <ac:chgData name="Pauline Rodger" userId="S::pauline.rodger@sqa.org.uk::9329965c-fb45-43e5-83fe-77bbc1d1f673" providerId="AD" clId="Web-{C78C3BA8-E3D0-4508-D279-C988E392BCD6}" dt="2021-02-04T11:06:24.517" v="14" actId="20577"/>
          <ac:spMkLst>
            <pc:docMk/>
            <pc:sldMk cId="0" sldId="271"/>
            <ac:spMk id="7" creationId="{2ED10964-9B05-404F-BFD6-0CFAA0AE0E5D}"/>
          </ac:spMkLst>
        </pc:spChg>
      </pc:sldChg>
    </pc:docChg>
  </pc:docChgLst>
  <pc:docChgLst>
    <pc:chgData name="Pauline Rodger" userId="9329965c-fb45-43e5-83fe-77bbc1d1f673" providerId="ADAL" clId="{9A10D4C3-8431-46CD-9FE5-F5EEA5ABC826}"/>
    <pc:docChg chg="modSld">
      <pc:chgData name="Pauline Rodger" userId="9329965c-fb45-43e5-83fe-77bbc1d1f673" providerId="ADAL" clId="{9A10D4C3-8431-46CD-9FE5-F5EEA5ABC826}" dt="2021-02-04T12:17:48.826" v="96" actId="120"/>
      <pc:docMkLst>
        <pc:docMk/>
      </pc:docMkLst>
      <pc:sldChg chg="modSp mod modNotesTx">
        <pc:chgData name="Pauline Rodger" userId="9329965c-fb45-43e5-83fe-77bbc1d1f673" providerId="ADAL" clId="{9A10D4C3-8431-46CD-9FE5-F5EEA5ABC826}" dt="2021-02-04T11:23:55.812" v="42" actId="12"/>
        <pc:sldMkLst>
          <pc:docMk/>
          <pc:sldMk cId="0" sldId="266"/>
        </pc:sldMkLst>
        <pc:spChg chg="mod">
          <ac:chgData name="Pauline Rodger" userId="9329965c-fb45-43e5-83fe-77bbc1d1f673" providerId="ADAL" clId="{9A10D4C3-8431-46CD-9FE5-F5EEA5ABC826}" dt="2021-02-04T11:23:55.812" v="42" actId="12"/>
          <ac:spMkLst>
            <pc:docMk/>
            <pc:sldMk cId="0" sldId="266"/>
            <ac:spMk id="8" creationId="{B730532E-46C4-45D7-A717-CECDB3FAE80B}"/>
          </ac:spMkLst>
        </pc:spChg>
      </pc:sldChg>
      <pc:sldChg chg="modSp mod modNotesTx">
        <pc:chgData name="Pauline Rodger" userId="9329965c-fb45-43e5-83fe-77bbc1d1f673" providerId="ADAL" clId="{9A10D4C3-8431-46CD-9FE5-F5EEA5ABC826}" dt="2021-02-04T11:27:47.872" v="50" actId="1076"/>
        <pc:sldMkLst>
          <pc:docMk/>
          <pc:sldMk cId="0" sldId="269"/>
        </pc:sldMkLst>
        <pc:spChg chg="mod">
          <ac:chgData name="Pauline Rodger" userId="9329965c-fb45-43e5-83fe-77bbc1d1f673" providerId="ADAL" clId="{9A10D4C3-8431-46CD-9FE5-F5EEA5ABC826}" dt="2021-02-04T11:27:47.872" v="50" actId="1076"/>
          <ac:spMkLst>
            <pc:docMk/>
            <pc:sldMk cId="0" sldId="269"/>
            <ac:spMk id="2" creationId="{2DA2352C-F20D-0B43-A5DA-63F0687D1344}"/>
          </ac:spMkLst>
        </pc:spChg>
        <pc:picChg chg="mod">
          <ac:chgData name="Pauline Rodger" userId="9329965c-fb45-43e5-83fe-77bbc1d1f673" providerId="ADAL" clId="{9A10D4C3-8431-46CD-9FE5-F5EEA5ABC826}" dt="2021-02-04T11:27:35.992" v="49" actId="14100"/>
          <ac:picMkLst>
            <pc:docMk/>
            <pc:sldMk cId="0" sldId="269"/>
            <ac:picMk id="9" creationId="{494E6B3A-BADD-8B4C-A1D2-354B9937E84A}"/>
          </ac:picMkLst>
        </pc:picChg>
      </pc:sldChg>
      <pc:sldChg chg="modNotesTx">
        <pc:chgData name="Pauline Rodger" userId="9329965c-fb45-43e5-83fe-77bbc1d1f673" providerId="ADAL" clId="{9A10D4C3-8431-46CD-9FE5-F5EEA5ABC826}" dt="2021-02-04T11:21:12.652" v="33" actId="6549"/>
        <pc:sldMkLst>
          <pc:docMk/>
          <pc:sldMk cId="0" sldId="270"/>
        </pc:sldMkLst>
      </pc:sldChg>
      <pc:sldChg chg="modNotesTx">
        <pc:chgData name="Pauline Rodger" userId="9329965c-fb45-43e5-83fe-77bbc1d1f673" providerId="ADAL" clId="{9A10D4C3-8431-46CD-9FE5-F5EEA5ABC826}" dt="2021-02-04T11:17:01.861" v="0" actId="6549"/>
        <pc:sldMkLst>
          <pc:docMk/>
          <pc:sldMk cId="0" sldId="271"/>
        </pc:sldMkLst>
      </pc:sldChg>
      <pc:sldChg chg="modSp mod modNotesTx">
        <pc:chgData name="Pauline Rodger" userId="9329965c-fb45-43e5-83fe-77bbc1d1f673" providerId="ADAL" clId="{9A10D4C3-8431-46CD-9FE5-F5EEA5ABC826}" dt="2021-02-04T11:30:58.565" v="68" actId="1076"/>
        <pc:sldMkLst>
          <pc:docMk/>
          <pc:sldMk cId="0" sldId="274"/>
        </pc:sldMkLst>
        <pc:spChg chg="mod">
          <ac:chgData name="Pauline Rodger" userId="9329965c-fb45-43e5-83fe-77bbc1d1f673" providerId="ADAL" clId="{9A10D4C3-8431-46CD-9FE5-F5EEA5ABC826}" dt="2021-02-04T11:30:58.565" v="68" actId="1076"/>
          <ac:spMkLst>
            <pc:docMk/>
            <pc:sldMk cId="0" sldId="274"/>
            <ac:spMk id="3" creationId="{BEC9D241-6CD0-A54A-8A0E-FDA3EA871387}"/>
          </ac:spMkLst>
        </pc:spChg>
        <pc:picChg chg="mod">
          <ac:chgData name="Pauline Rodger" userId="9329965c-fb45-43e5-83fe-77bbc1d1f673" providerId="ADAL" clId="{9A10D4C3-8431-46CD-9FE5-F5EEA5ABC826}" dt="2021-02-04T11:30:37.118" v="66" actId="1076"/>
          <ac:picMkLst>
            <pc:docMk/>
            <pc:sldMk cId="0" sldId="274"/>
            <ac:picMk id="8" creationId="{45769127-4B39-E447-AFDF-7FCB4E4B5FB2}"/>
          </ac:picMkLst>
        </pc:picChg>
      </pc:sldChg>
      <pc:sldChg chg="modNotesTx">
        <pc:chgData name="Pauline Rodger" userId="9329965c-fb45-43e5-83fe-77bbc1d1f673" providerId="ADAL" clId="{9A10D4C3-8431-46CD-9FE5-F5EEA5ABC826}" dt="2021-02-04T11:18:26.720" v="3" actId="6549"/>
        <pc:sldMkLst>
          <pc:docMk/>
          <pc:sldMk cId="350948741" sldId="276"/>
        </pc:sldMkLst>
      </pc:sldChg>
      <pc:sldChg chg="modNotesTx">
        <pc:chgData name="Pauline Rodger" userId="9329965c-fb45-43e5-83fe-77bbc1d1f673" providerId="ADAL" clId="{9A10D4C3-8431-46CD-9FE5-F5EEA5ABC826}" dt="2021-02-04T11:19:33.396" v="13" actId="6549"/>
        <pc:sldMkLst>
          <pc:docMk/>
          <pc:sldMk cId="2883020344" sldId="289"/>
        </pc:sldMkLst>
      </pc:sldChg>
      <pc:sldChg chg="modNotesTx">
        <pc:chgData name="Pauline Rodger" userId="9329965c-fb45-43e5-83fe-77bbc1d1f673" providerId="ADAL" clId="{9A10D4C3-8431-46CD-9FE5-F5EEA5ABC826}" dt="2021-02-04T11:18:31.973" v="4" actId="6549"/>
        <pc:sldMkLst>
          <pc:docMk/>
          <pc:sldMk cId="3776988725" sldId="306"/>
        </pc:sldMkLst>
      </pc:sldChg>
      <pc:sldChg chg="modNotesTx">
        <pc:chgData name="Pauline Rodger" userId="9329965c-fb45-43e5-83fe-77bbc1d1f673" providerId="ADAL" clId="{9A10D4C3-8431-46CD-9FE5-F5EEA5ABC826}" dt="2021-02-04T11:18:36.532" v="5" actId="6549"/>
        <pc:sldMkLst>
          <pc:docMk/>
          <pc:sldMk cId="2082093924" sldId="307"/>
        </pc:sldMkLst>
      </pc:sldChg>
      <pc:sldChg chg="modNotesTx">
        <pc:chgData name="Pauline Rodger" userId="9329965c-fb45-43e5-83fe-77bbc1d1f673" providerId="ADAL" clId="{9A10D4C3-8431-46CD-9FE5-F5EEA5ABC826}" dt="2021-02-04T11:18:41.229" v="6" actId="6549"/>
        <pc:sldMkLst>
          <pc:docMk/>
          <pc:sldMk cId="2418042925" sldId="308"/>
        </pc:sldMkLst>
      </pc:sldChg>
      <pc:sldChg chg="modNotesTx">
        <pc:chgData name="Pauline Rodger" userId="9329965c-fb45-43e5-83fe-77bbc1d1f673" providerId="ADAL" clId="{9A10D4C3-8431-46CD-9FE5-F5EEA5ABC826}" dt="2021-02-04T11:18:46.758" v="7" actId="6549"/>
        <pc:sldMkLst>
          <pc:docMk/>
          <pc:sldMk cId="615892041" sldId="309"/>
        </pc:sldMkLst>
      </pc:sldChg>
      <pc:sldChg chg="modNotesTx">
        <pc:chgData name="Pauline Rodger" userId="9329965c-fb45-43e5-83fe-77bbc1d1f673" providerId="ADAL" clId="{9A10D4C3-8431-46CD-9FE5-F5EEA5ABC826}" dt="2021-02-04T11:18:52.889" v="8" actId="6549"/>
        <pc:sldMkLst>
          <pc:docMk/>
          <pc:sldMk cId="2381552889" sldId="310"/>
        </pc:sldMkLst>
      </pc:sldChg>
      <pc:sldChg chg="modNotesTx">
        <pc:chgData name="Pauline Rodger" userId="9329965c-fb45-43e5-83fe-77bbc1d1f673" providerId="ADAL" clId="{9A10D4C3-8431-46CD-9FE5-F5EEA5ABC826}" dt="2021-02-04T11:18:58.491" v="9" actId="6549"/>
        <pc:sldMkLst>
          <pc:docMk/>
          <pc:sldMk cId="1044241832" sldId="311"/>
        </pc:sldMkLst>
      </pc:sldChg>
      <pc:sldChg chg="modSp mod modNotesTx">
        <pc:chgData name="Pauline Rodger" userId="9329965c-fb45-43e5-83fe-77bbc1d1f673" providerId="ADAL" clId="{9A10D4C3-8431-46CD-9FE5-F5EEA5ABC826}" dt="2021-02-04T11:29:37.973" v="61" actId="1076"/>
        <pc:sldMkLst>
          <pc:docMk/>
          <pc:sldMk cId="4265563967" sldId="312"/>
        </pc:sldMkLst>
        <pc:spChg chg="mod">
          <ac:chgData name="Pauline Rodger" userId="9329965c-fb45-43e5-83fe-77bbc1d1f673" providerId="ADAL" clId="{9A10D4C3-8431-46CD-9FE5-F5EEA5ABC826}" dt="2021-02-04T11:29:32.359" v="59" actId="1076"/>
          <ac:spMkLst>
            <pc:docMk/>
            <pc:sldMk cId="4265563967" sldId="312"/>
            <ac:spMk id="2" creationId="{2DA2352C-F20D-0B43-A5DA-63F0687D1344}"/>
          </ac:spMkLst>
        </pc:spChg>
        <pc:picChg chg="mod">
          <ac:chgData name="Pauline Rodger" userId="9329965c-fb45-43e5-83fe-77bbc1d1f673" providerId="ADAL" clId="{9A10D4C3-8431-46CD-9FE5-F5EEA5ABC826}" dt="2021-02-04T11:29:37.973" v="61" actId="1076"/>
          <ac:picMkLst>
            <pc:docMk/>
            <pc:sldMk cId="4265563967" sldId="312"/>
            <ac:picMk id="9" creationId="{494E6B3A-BADD-8B4C-A1D2-354B9937E84A}"/>
          </ac:picMkLst>
        </pc:picChg>
      </pc:sldChg>
      <pc:sldChg chg="modNotesTx">
        <pc:chgData name="Pauline Rodger" userId="9329965c-fb45-43e5-83fe-77bbc1d1f673" providerId="ADAL" clId="{9A10D4C3-8431-46CD-9FE5-F5EEA5ABC826}" dt="2021-02-04T11:19:25.119" v="11" actId="6549"/>
        <pc:sldMkLst>
          <pc:docMk/>
          <pc:sldMk cId="3744483483" sldId="313"/>
        </pc:sldMkLst>
      </pc:sldChg>
      <pc:sldChg chg="modSp mod modNotesTx">
        <pc:chgData name="Pauline Rodger" userId="9329965c-fb45-43e5-83fe-77bbc1d1f673" providerId="ADAL" clId="{9A10D4C3-8431-46CD-9FE5-F5EEA5ABC826}" dt="2021-02-04T12:14:51.726" v="72" actId="113"/>
        <pc:sldMkLst>
          <pc:docMk/>
          <pc:sldMk cId="98589196" sldId="316"/>
        </pc:sldMkLst>
        <pc:spChg chg="mod">
          <ac:chgData name="Pauline Rodger" userId="9329965c-fb45-43e5-83fe-77bbc1d1f673" providerId="ADAL" clId="{9A10D4C3-8431-46CD-9FE5-F5EEA5ABC826}" dt="2021-02-04T12:14:51.726" v="72" actId="113"/>
          <ac:spMkLst>
            <pc:docMk/>
            <pc:sldMk cId="98589196" sldId="316"/>
            <ac:spMk id="3" creationId="{BEC9D241-6CD0-A54A-8A0E-FDA3EA871387}"/>
          </ac:spMkLst>
        </pc:spChg>
      </pc:sldChg>
      <pc:sldChg chg="modSp mod modNotesTx">
        <pc:chgData name="Pauline Rodger" userId="9329965c-fb45-43e5-83fe-77bbc1d1f673" providerId="ADAL" clId="{9A10D4C3-8431-46CD-9FE5-F5EEA5ABC826}" dt="2021-02-04T12:16:30.404" v="84" actId="120"/>
        <pc:sldMkLst>
          <pc:docMk/>
          <pc:sldMk cId="763091905" sldId="317"/>
        </pc:sldMkLst>
        <pc:spChg chg="mod">
          <ac:chgData name="Pauline Rodger" userId="9329965c-fb45-43e5-83fe-77bbc1d1f673" providerId="ADAL" clId="{9A10D4C3-8431-46CD-9FE5-F5EEA5ABC826}" dt="2021-02-04T12:16:30.404" v="84" actId="120"/>
          <ac:spMkLst>
            <pc:docMk/>
            <pc:sldMk cId="763091905" sldId="317"/>
            <ac:spMk id="3" creationId="{BEC9D241-6CD0-A54A-8A0E-FDA3EA871387}"/>
          </ac:spMkLst>
        </pc:spChg>
      </pc:sldChg>
      <pc:sldChg chg="modNotesTx">
        <pc:chgData name="Pauline Rodger" userId="9329965c-fb45-43e5-83fe-77bbc1d1f673" providerId="ADAL" clId="{9A10D4C3-8431-46CD-9FE5-F5EEA5ABC826}" dt="2021-02-04T11:19:29.937" v="12" actId="6549"/>
        <pc:sldMkLst>
          <pc:docMk/>
          <pc:sldMk cId="23725804" sldId="319"/>
        </pc:sldMkLst>
      </pc:sldChg>
      <pc:sldChg chg="modNotesTx">
        <pc:chgData name="Pauline Rodger" userId="9329965c-fb45-43e5-83fe-77bbc1d1f673" providerId="ADAL" clId="{9A10D4C3-8431-46CD-9FE5-F5EEA5ABC826}" dt="2021-02-04T11:20:27.521" v="23" actId="6549"/>
        <pc:sldMkLst>
          <pc:docMk/>
          <pc:sldMk cId="2245244812" sldId="321"/>
        </pc:sldMkLst>
      </pc:sldChg>
      <pc:sldChg chg="modSp mod modNotesTx">
        <pc:chgData name="Pauline Rodger" userId="9329965c-fb45-43e5-83fe-77bbc1d1f673" providerId="ADAL" clId="{9A10D4C3-8431-46CD-9FE5-F5EEA5ABC826}" dt="2021-02-04T12:15:41.657" v="76" actId="113"/>
        <pc:sldMkLst>
          <pc:docMk/>
          <pc:sldMk cId="1941525852" sldId="323"/>
        </pc:sldMkLst>
        <pc:spChg chg="mod">
          <ac:chgData name="Pauline Rodger" userId="9329965c-fb45-43e5-83fe-77bbc1d1f673" providerId="ADAL" clId="{9A10D4C3-8431-46CD-9FE5-F5EEA5ABC826}" dt="2021-02-04T12:15:41.657" v="76" actId="113"/>
          <ac:spMkLst>
            <pc:docMk/>
            <pc:sldMk cId="1941525852" sldId="323"/>
            <ac:spMk id="3" creationId="{BEC9D241-6CD0-A54A-8A0E-FDA3EA871387}"/>
          </ac:spMkLst>
        </pc:spChg>
      </pc:sldChg>
      <pc:sldChg chg="modSp mod modNotesTx">
        <pc:chgData name="Pauline Rodger" userId="9329965c-fb45-43e5-83fe-77bbc1d1f673" providerId="ADAL" clId="{9A10D4C3-8431-46CD-9FE5-F5EEA5ABC826}" dt="2021-02-04T12:16:12.353" v="80" actId="120"/>
        <pc:sldMkLst>
          <pc:docMk/>
          <pc:sldMk cId="2744414517" sldId="324"/>
        </pc:sldMkLst>
        <pc:spChg chg="mod">
          <ac:chgData name="Pauline Rodger" userId="9329965c-fb45-43e5-83fe-77bbc1d1f673" providerId="ADAL" clId="{9A10D4C3-8431-46CD-9FE5-F5EEA5ABC826}" dt="2021-02-04T12:16:12.353" v="80" actId="120"/>
          <ac:spMkLst>
            <pc:docMk/>
            <pc:sldMk cId="2744414517" sldId="324"/>
            <ac:spMk id="3" creationId="{BEC9D241-6CD0-A54A-8A0E-FDA3EA871387}"/>
          </ac:spMkLst>
        </pc:spChg>
      </pc:sldChg>
      <pc:sldChg chg="modNotesTx">
        <pc:chgData name="Pauline Rodger" userId="9329965c-fb45-43e5-83fe-77bbc1d1f673" providerId="ADAL" clId="{9A10D4C3-8431-46CD-9FE5-F5EEA5ABC826}" dt="2021-02-04T11:20:17.354" v="20" actId="6549"/>
        <pc:sldMkLst>
          <pc:docMk/>
          <pc:sldMk cId="1637752404" sldId="326"/>
        </pc:sldMkLst>
      </pc:sldChg>
      <pc:sldChg chg="modNotesTx">
        <pc:chgData name="Pauline Rodger" userId="9329965c-fb45-43e5-83fe-77bbc1d1f673" providerId="ADAL" clId="{9A10D4C3-8431-46CD-9FE5-F5EEA5ABC826}" dt="2021-02-04T11:20:24.189" v="22" actId="6549"/>
        <pc:sldMkLst>
          <pc:docMk/>
          <pc:sldMk cId="3467209445" sldId="327"/>
        </pc:sldMkLst>
      </pc:sldChg>
      <pc:sldChg chg="modNotesTx">
        <pc:chgData name="Pauline Rodger" userId="9329965c-fb45-43e5-83fe-77bbc1d1f673" providerId="ADAL" clId="{9A10D4C3-8431-46CD-9FE5-F5EEA5ABC826}" dt="2021-02-04T11:20:32.852" v="24" actId="6549"/>
        <pc:sldMkLst>
          <pc:docMk/>
          <pc:sldMk cId="2670003230" sldId="328"/>
        </pc:sldMkLst>
      </pc:sldChg>
      <pc:sldChg chg="modNotesTx">
        <pc:chgData name="Pauline Rodger" userId="9329965c-fb45-43e5-83fe-77bbc1d1f673" providerId="ADAL" clId="{9A10D4C3-8431-46CD-9FE5-F5EEA5ABC826}" dt="2021-02-04T11:20:36.397" v="25" actId="6549"/>
        <pc:sldMkLst>
          <pc:docMk/>
          <pc:sldMk cId="814058193" sldId="329"/>
        </pc:sldMkLst>
      </pc:sldChg>
      <pc:sldChg chg="modNotesTx">
        <pc:chgData name="Pauline Rodger" userId="9329965c-fb45-43e5-83fe-77bbc1d1f673" providerId="ADAL" clId="{9A10D4C3-8431-46CD-9FE5-F5EEA5ABC826}" dt="2021-02-04T11:20:54.393" v="29" actId="6549"/>
        <pc:sldMkLst>
          <pc:docMk/>
          <pc:sldMk cId="1737538691" sldId="330"/>
        </pc:sldMkLst>
      </pc:sldChg>
      <pc:sldChg chg="modNotesTx">
        <pc:chgData name="Pauline Rodger" userId="9329965c-fb45-43e5-83fe-77bbc1d1f673" providerId="ADAL" clId="{9A10D4C3-8431-46CD-9FE5-F5EEA5ABC826}" dt="2021-02-04T11:20:42.942" v="27" actId="6549"/>
        <pc:sldMkLst>
          <pc:docMk/>
          <pc:sldMk cId="1501095669" sldId="331"/>
        </pc:sldMkLst>
      </pc:sldChg>
      <pc:sldChg chg="modNotesTx">
        <pc:chgData name="Pauline Rodger" userId="9329965c-fb45-43e5-83fe-77bbc1d1f673" providerId="ADAL" clId="{9A10D4C3-8431-46CD-9FE5-F5EEA5ABC826}" dt="2021-02-04T11:20:49.129" v="28" actId="6549"/>
        <pc:sldMkLst>
          <pc:docMk/>
          <pc:sldMk cId="4271392087" sldId="332"/>
        </pc:sldMkLst>
      </pc:sldChg>
      <pc:sldChg chg="modSp mod modNotesTx">
        <pc:chgData name="Pauline Rodger" userId="9329965c-fb45-43e5-83fe-77bbc1d1f673" providerId="ADAL" clId="{9A10D4C3-8431-46CD-9FE5-F5EEA5ABC826}" dt="2021-02-04T12:17:16.847" v="88" actId="113"/>
        <pc:sldMkLst>
          <pc:docMk/>
          <pc:sldMk cId="2574391407" sldId="335"/>
        </pc:sldMkLst>
        <pc:spChg chg="mod">
          <ac:chgData name="Pauline Rodger" userId="9329965c-fb45-43e5-83fe-77bbc1d1f673" providerId="ADAL" clId="{9A10D4C3-8431-46CD-9FE5-F5EEA5ABC826}" dt="2021-02-04T12:17:16.847" v="88" actId="113"/>
          <ac:spMkLst>
            <pc:docMk/>
            <pc:sldMk cId="2574391407" sldId="335"/>
            <ac:spMk id="3" creationId="{BEC9D241-6CD0-A54A-8A0E-FDA3EA871387}"/>
          </ac:spMkLst>
        </pc:spChg>
      </pc:sldChg>
      <pc:sldChg chg="modSp mod modNotesTx">
        <pc:chgData name="Pauline Rodger" userId="9329965c-fb45-43e5-83fe-77bbc1d1f673" providerId="ADAL" clId="{9A10D4C3-8431-46CD-9FE5-F5EEA5ABC826}" dt="2021-02-04T12:17:29.335" v="92" actId="120"/>
        <pc:sldMkLst>
          <pc:docMk/>
          <pc:sldMk cId="1748838075" sldId="336"/>
        </pc:sldMkLst>
        <pc:spChg chg="mod">
          <ac:chgData name="Pauline Rodger" userId="9329965c-fb45-43e5-83fe-77bbc1d1f673" providerId="ADAL" clId="{9A10D4C3-8431-46CD-9FE5-F5EEA5ABC826}" dt="2021-02-04T12:17:29.335" v="92" actId="120"/>
          <ac:spMkLst>
            <pc:docMk/>
            <pc:sldMk cId="1748838075" sldId="336"/>
            <ac:spMk id="3" creationId="{BEC9D241-6CD0-A54A-8A0E-FDA3EA871387}"/>
          </ac:spMkLst>
        </pc:spChg>
      </pc:sldChg>
      <pc:sldChg chg="modSp mod modNotesTx">
        <pc:chgData name="Pauline Rodger" userId="9329965c-fb45-43e5-83fe-77bbc1d1f673" providerId="ADAL" clId="{9A10D4C3-8431-46CD-9FE5-F5EEA5ABC826}" dt="2021-02-04T12:17:48.826" v="96" actId="120"/>
        <pc:sldMkLst>
          <pc:docMk/>
          <pc:sldMk cId="4148700998" sldId="337"/>
        </pc:sldMkLst>
        <pc:spChg chg="mod">
          <ac:chgData name="Pauline Rodger" userId="9329965c-fb45-43e5-83fe-77bbc1d1f673" providerId="ADAL" clId="{9A10D4C3-8431-46CD-9FE5-F5EEA5ABC826}" dt="2021-02-04T12:17:48.826" v="96" actId="120"/>
          <ac:spMkLst>
            <pc:docMk/>
            <pc:sldMk cId="4148700998" sldId="337"/>
            <ac:spMk id="3" creationId="{BEC9D241-6CD0-A54A-8A0E-FDA3EA871387}"/>
          </ac:spMkLst>
        </pc:spChg>
      </pc:sldChg>
      <pc:sldChg chg="modNotesTx">
        <pc:chgData name="Pauline Rodger" userId="9329965c-fb45-43e5-83fe-77bbc1d1f673" providerId="ADAL" clId="{9A10D4C3-8431-46CD-9FE5-F5EEA5ABC826}" dt="2021-02-04T11:20:14.065" v="19" actId="6549"/>
        <pc:sldMkLst>
          <pc:docMk/>
          <pc:sldMk cId="1584486342" sldId="338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7:04.3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181 1,'69'2,"0"0,19 0,2 1,-1 2,0-1,5 1,2-1,-21 0,4 0,-3-1,34 1,4-1,-25 1,5 0,-4-1,-7-2,-2 0,1 1,7 0,2 1,-1-1,-10-1,-1 0,1 0,9-1,1 1,-1 0,-11 0,-2 0,1-1,6 1,1-2,-2 1,29 0,2 0,-29 0,3 0,-1 0,25 0,1 0,-29 0,1 0,-2 0,25 0,-3 0,8 0,-4 0,-20 0,-3-1,-4 1,-3 0,-10 0,0-1,4 0,0 0,-11 1,0-1,3 0,-3 0,48 2,-47 0,-1-1,48 3,-49-2,1 0,46 0,-45 0,-1-1,47 0,-47 1,1-1,48 1,-49 1,0-1,46 0,6 0,-7-1,-48 0,-1 0,49 0,4 0,-12 0,8 2,-4-1,-15 0,3 0,-2 1,12-1,-11 0,-1-1,-18 0,-3 0,-16 0,-2 0,-13 1,-1-1,-6 0,-7 1,-2 0,-3 0,3 0,2 0,3 0,0-1,3 0,-1 1,2-1,-3 2,-7-1,-4 1,7 2,6 1,12 2,-4 0,-5-2,-9 1,-2 0,-4 0,-2 4,-8 13,-3 5,-4 16,-2-3,0 3,0-4,2 0,2-4,-1-4,1-8,-1-6,2-2,-2 1,0 0,1-1,-1 0,-41-9,-2-2,-37-3,9 1,-3 3,-7 2,-5 0,-5-1,-5 0,-10-4,-3 0,-4-2,16 0,6 3,18 0,-12 1,2-1,-23 1,-7-2,54-1,1-1,-52-1,14 0,20-1,11 2,12-2,-2 2,-6-1,-5 0,-10-1,-1 0,6 0,8 0,15 2,2-1,6 1,-9-1,2 1,-7-1,3 0,-5 0,5 0,-1 1,-1 0,-16 0,-6 0,-15-1,4 0,6 0,-1 0,1-1,3-1,-9-3,-2-1,-8 1,-4 1,2 3,3 0,-3 1,-4-1,-3 0,1 0,3 0,3 0,7 1,2 0,8 1,-3-1,5 1,-27-2,13-1,-17 2,22 0,13 1,9 0,7-1,2-2,-3-1,2-1,-4 2,6 2,-2 0,7 0,-13 0,-6 0,-23-2,-3-1,37 2,0 0,-40-1,-9 0,22 0,1-1,0 0,-8 2,-8-2,-10 0,2 3,7-1,11 4,19-1,9 0,11-2,3-1,2 0,-6 0,7 1,-3 0,11 0,8 0,7 0,2 0,3 0,2 0,-5 0,5 0,-4 0,2 0,4 0,-7 0,3 0,3 1,-4 0,10 16,0-3,8 14,1-5,0 3,-2 1,1 1,0-1,-1 0,1 2,-3-1,1 4,-5-4,-1 0,-2-5,-4 4,0 2,2 2,3 1,6-7,1-6,3-8,2 4,27-11,5 9,31-10,4 0,10 1,7 0,0 1,5 1,6 0,9-1,-44-2,0-2,2 0,1-1,47 0,-5-1,-29 0,-3-1,-3 2,0 0,9 0,13-1,-36 1,2 0,10-2,0 1,4-1,1 1,-7-1,-2 1,-5-1,-3 1,36-1,-11-1,-9 0,-9 1,-3 0,-3 0,14-1,12 3,22-2,-47 4,2-1,-3 0,-2 0,46 3,-27-2,-18 2,-10-1,-2 0,0-1,5-2,2-2,12 0,10-1,18 1,16 3,-6 2,-39 1,0-1,-8 0,1-1,7 1,-1-1,-5-1,-1-1,46-1,-9-1,-6-2,-3-2,1 3,-9-1,-1 3,0 0,-3-1,-3 1,3 0,-11 0,-2 1,0 0,-3 0,8 0,0 1,4-1,-2 1,7 0,6-1,7 2,3 0,1 2,-7-1,-6 1,-8-3,0-1,-7 0,2-3,-5 0,4 0,0 1,0 1,-7 0,-6 1,-4-1,-2 1,4 1,8 0,3 1,2-1,-8 1,-2-1,-8 0,-5-1,-9-1,-8 1,-6 0,1 0,7 0,-4 0,11 0,-1 0,0 0,4 0,0 0,-1 0,0 0,3 0,1 0,7 0,0-3,2-2,-11 0,-3 0,-14 3,-5 0,27-1,-6 1,29-2,-20 2,-13 1,-10 1,-9 0,14-3,-6 2,10-4,-7 4,-3 0,-7 19,-6-2,-3 15,-4-6,1 4,-3 9,3 9,-3 5,2 5,-3-8,3-6,0-10,-1-10,0-4,-2-4,1-1,-1 2,-1 3,-2 4,-1 0,2-2,2-7,-1-1,-2 1,0 4,-3 1,5-4,-28-17,-5 0,-36-13,8 10,-5 0,-2 3,6-1,-7 2,10-1,-3 2,0 0,-6 0,-11 1,-12 0,-4 0,-5 3,6 0,7 3,7-1,2 0,2-3,-6-1,6 2,-1-1,14 2,-9 3,2-5,-17 5,-4-5,-9 1,-3-3,-4 0,8-1,1-2,16 2,0-2,12 2,0 1,11-1,-5 2,-3-2,11 1,-4-1,13 0,-1 0,-12 0,-10 0,-28-1,0-1,-10 1,9 0,5 2,-4 0,-1 1,4 0,7-1,22 2,6-3,11 1,4-1,-6 0,1 0,-6 0,-5 0,-3 0,-1 0,-3-1,2 0,-6 0,-8 0,-6-1,-11-1,12 2,2 0,15 1,1 3,-6-1,3 1,-32-6,-4 0,38 0,0 1,8 0,2 1,3 0,2 2,-24 1,14-1,13 1,0-2,0 0,1 1,1 2,7-1,0 0,-5-1,-12 0,-15-1,-2 1,-1 0,15 2,9-1,6 1,6-2,-3 0,3-1,-3 1,7-1,4 0,8 0,4 0,-1 0,-4 0,-5 0,6 0,8 1,8-1,-6 0,-2 0,-8-1,-3-1,3 1,3 1,4-1,1 1,-1-1,4 0,-4 1,8-1,-8 1,6 2,-3 8,2 4,2 8,-3 4,-5 5,-2 3,-1 4,9-3,6 0,6-3,5-5,3-7,0-6,8 0,4-5,1 1,2 2,-9-6,11 13,-8-6,5 8,-9-8,-1 0,-2 4,-3-2,0 4,-1-3,-1 0,1 0,21-10,5 1,36-11,15 4,31 4,-49-1,0 0,7 1,3 0,-3 0,1-1,5-1,0 0,12 0,1 0,7 0,4 0,-21-1,2 0,0 0,-2 1,1-1,1 1,15 0,2 1,-1-1,-10-1,-3 1,2-1,0 2,0-1,-3 0,19 0,-6 0,-20 1,-2 0,-6 0,-3-1,-5 0,1 0,4-1,2 0,2-1,0 0,-4 0,1 0,8-1,3 1,7 0,2-1,12 1,3-1,-9 1,2 0,7 0,-4 0,-22-1,-2 0,5 0,-1 0,-16 0,-2-1,4 1,-2 1,46-2,-45 2,0 0,44-2,8 2,-16 0,9 0,-23 0,0 0,-13 1,13 0,6-1,-2 0,18 0,-3 0,9 0,-16 0,-3 0,-18 0,10 0,-13 0,10 0,-11 0,1 0,-10-1,2-3,-9 0,9-2,-12 3,6 0,-2 3,14 1,-6 0,16-1,-14 0,1-2,-15 0,-11-1,-12 1,-3-1,5 1,5 0,11 1,4 0,1 0,-8-2,-12 1,-13 1,0-1,4 1,26-1,5 2,9-2,-10 1,-8 1,-12 0,-3 0,-8-1,3 1,-3-2,-1 2,-1-1,2 1,6-2,9 2,3-1,-1 1,-5-1,-2 1,-1-1,0 1,-4-1,-7 0,-13 30,-5-7,-4 33,2-9,0 4,2 4,1-12,0 4,0-14,-2 1,0-8,-3-2,2-4,0 0,1-7,-14 0,-3-7,-16 1,-8-3,-5 2,-7 0,1 0,-8-1,-16-3,-30-2,43-1,0 0,-8 1,1 1,4 0,2 0,7 3,1-1,-39 4,23-2,17-1,9 0,4 0,-8-2,-1 1,-3-1,0 1,-1-1,2 1,0 0,3 2,2 0,2 0,-1-1,3 0,-7-2,0-1,-12 0,-3 0,0-1,3 1,3-1,-4-2,-11 0,-8 0,-5 1,-1 0,2 0,0 0,-2-1,-1 2,-4 0,-4-1,44 0,-2 0,-50-3,43 2,1 0,-40 0,-3 1,23 2,7 0,-3 0,-3-1,-23 0,-6-1,53 1,0 0,-43 1,7-1,13 1,-7 1,-2-1,-6-1,4-2,9-1,4 1,8 1,-7 2,-9-4,-5 2,-1-4,7 2,17 2,10 0,11 2,-5 1,-8-1,1 1,-4-1,6 1,3 0,-11 0,-5-1,-17-2,-23-4,52 3,-3 0,-3-3,2 1,-48 0,21-1,24 4,11 0,2 0,1 0,-3 1,7-1,2 1,4 1,-4 1,3-1,-13 1,1-1,-2 0,9 2,15 1,9 0,6-1,-1 1,-7 0,-1-1,0 0,0-1,5 1,1-2,3 1,1-1,2 2,-4-2,4 2,-9-1,-4 1,-6 0,-3-1,8 0,9 1,9-2,-18 0,12 0,-21 0,11 0,-2 0,-6 0,8 0,5 0,15 19,7-7,6 15,-3-9,-1 3,-1 5,0 6,-1 6,-1 3,0 16,-1 12,2 8,-2-7,3-24,0-18,0-13,0-5,-3 8,-3-4,-6 11,0-7,1 3,5-4,3-2,33-10,7 0,45 1,20 5,-37-4,3 2,17 1,3 0,-6-1,3-1,5 1,0 1,-15-3,-1 0,0-1,0-1,-7 1,-2-1,4-2,0-1,1 0,3 0,7-3,0-1,3 1,1 1,9-3,-1 1,-16 1,-1 1,8 1,-2 0,-14 0,-2 0,1 0,-1 1,-4-1,-2 0,50 1,-50-1,1-1,1 1,4-1,11-1,4 0,1 0,2-1,1-1,0 0,-1 0,-2 1,-7 0,-3 0,1 0,-3 0,-5 1,-2 0,0 1,-2 0,38 4,5 2,-16 0,11-2,-3-3,8-4,5-1,2-2,-10 1,-12 1,-16 2,-4 3,4 0,9 3,9 0,1-2,-1 0,-2-2,-8 2,5-1,-16 1,4 0,-14 0,-3-1,-5-1,-6 0,1 0,-4 1,3-1,2 2,8-1,5 0,15 0,6-1,-6-1,6 0,-17 0,5 0,-13 0,-1 1,-6-2,0 0,-3 1,-4-1,-5 1,-6 0,6-2,2 1,5-1,-2 2,-3 0,1 1,-4 0,4 0,-2 0,1-1,-4 1,-8-1,-7 0,-6 0,10 1,0-1,18 1,5 0,4 2,1-2,-14 2,-9-2,-11 0,-4 0,15 0,-2 0,14 0,-3 0,-4 0,-6 0,-6 0,-7 0,-2 14,-3 7,-4 19,-7 4,0 5,-2 2,2-3,0-7,1-8,0-8,0-4,0-4,0-2,0 0,0 2,-1-1,1 0,-1 0,-2 3,1-1,-1 2,-15-10,-2-5,-19-5,5-1,-10 0,-2 3,-9-2,-6 3,2-3,-6 1,0-1,-13 0,-12 1,-20-2,52 2,0 0,-5-2,1 1,-49 6,5-3,18 4,11-5,4 0,13-2,-7-1,2 1,-8-1,0 1,-6 0,-4 0,-4 0,-3-1,0 1,2-1,-1 0,8 1,2 0,4 0,-8 1,7-1,-15 1,5 0,-12 2,0 1,4 0,3 0,-1-3,-2-1,-9-3,47 0,-2 0,-51-2,1-1,8 3,-3-1,46 2,-1 0,2 0,-2-1,-9 0,0-2,4 0,-2 0,-3-1,0 1,3 0,1 1,6 1,2 1,-45-1,4 0,5 1,1-1,-1 3,2-2,1 2,-1 0,1 1,-5 0,3 0,-12 0,7-1,-15-2,11-1,-4 0,21 1,13 1,19 1,13-1,3 0,2 0,-3 0,-7 0,-9-1,-13-3,-9 1,-7-3,5 4,-12-3,7 2,-7-1,5 1,8 1,11 1,10 1,10 1,7 0,7 1,3-1,2 1,4-1,3 0,-4 0,5 0,-10 0,-3 1,-4-1,-6 0,6 1,5 0,4-1,2 2,-2-2,-6 1,-6 0,-5-1,-1-1,4 1,12 1,9 0,3 1,-1 2,-6 1,-9 0,3 1,1-1,9 0,19 15,5-8,10 11,-6-10,0 1,-3 0,0 4,-4-1,-2 5,-2 1,1 7,-1 1,2-1,-1-4,1-6,-1-1,0 0,0 4,0 2,0 4,-1 1,0 0,-1-3,2-3,-1-3,1-2,-1 0,1-2,-2 1,1-4,21-3,27-5,20-3,38 0,-2 4,10 1,-55-3,-2 0,57 3,-54-6,1 0,0 1,0-1,4-1,0 0,-1 0,2 0,0 0,-2-1,51 0,-5 0,-25 0,-1 0,-6 0,-6 0,6 1,1-1,6 1,6-1,0 0,1 0,-1-1,-12 0,-14-1,-18 0,-6 0,-1 1,2 1,7 0,8 0,12 0,13 1,15 1,0 2,3 1,-4 2,2 1,1-1,10 3,-5 0,-46-3,0 0,46 3,10 3,-19-7,2 4,-23-6,-6 0,-14-3,-5 0,0-1,-3 0,2 0,-3 0,3 0,-3-1,-3 1,-2-1,-8 1,-1-2,-2 2,7-1,1 2,11-1,3 1,13-1,4-1,10-1,5 1,13-1,4 2,2 0,-2-1,-5-1,-2-1,6 1,-2-2,2 1,-15 0,2 1,-12-1,10 2,0-2,-1 2,-1-1,-8 1,-3 0,-10-1,-13-1,-9 0,-5-1,0 1,5 0,3 1,2 1,-4-2,-4 1,-1 1,3-1,2 1,-2-1,2 1,0-1,11 1,1 0,1 1,-2 0,0 0,0 0,3 0,1 0,-4 0,-3 0,-9 0,-7 0,-6 0,-4 0,6 0,12 2,20 0,15 2,1 2,-6-3,-20 1,-18-3,-17-1,1 0,1 2,0 7,-2 8,-12 18,-3 6,1 9,2-5,2-5,0-9,1-5,-3-8,0-3,-3 0,-12-1,-3 3,-15 0,3-1,-9 3,7-1,2 1,10-5,8-1,3-1,4 2,-34-4,8-1,-47-9,5 2,-13 0,-4 3,-1 0,1 0,0 1,-5 0,-6-2,-5 0,-9-2,52-2,-1 1,-51-2,52 1,-1-1,-41 1,3 0,9 0,14-1,4 0,10-2,-8-1,-6-1,-11-4,-5 2,4-2,2 4,8 1,-1-2,1 1,-6-4,-3 2,-2-2,1 1,17 1,0 2,13 3,0 1,-3 0,1 0,-2-2,-7 1,2-1,-3 0,7 1,9 1,-1 0,5 0,-5 1,-3-1,-3 0,1 1,6 0,5 0,3 1,-4-1,-9 1,-10-1,-12 0,-13-1,-12-2,43 1,-2-1,-1-1,0 1,-5-1,0 0,11 2,2-1,-4 0,1 0,-46 1,49 0,2 1,-40 1,-3 0,16 0,-5 0,15 0,5 0,14 0,2 0,9 1,0-1,3 0,-6 0,8 0,-2 0,6 0,-7 0,2 0,-6 0,1 0,-15 0,-6-1,-24-1,9 0,1 1,24 1,14 0,14 0,1 0,7 0,7 0,-5 1,-3 0,-11 0,-3 0,-6 0,-3 1,0-1,-1 2,0-1,3 0,-2-2,-3 1,-3-1,-11 2,-10-2,0 1,2 0,11-1,10 1,6-1,9 0,9 0,13 0,-7 2,-3-2,-11 3,1-3,10 1,7-1,-6 1,4-1,-18 1,6 0,3 1,8 0,4 11,7 0,2 4,2 0,2-4,2 6,-1-5,1 5,-2-2,1 4,-1 0,0-3,2-6,1-55,-1 23,3-41,-4 41,0 7,1-4,-1 4,2-5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1:49.3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1453 0,'-59'5,"-4"0,-3-3,-9 0,-4-2,2 0,5 0,8 0,5 0,7 0,2 0,4-1,-2 0,3 0,-3 0,2 1,0-1,9 0,1 0,7 1,0 1,4-1,0 0,0 2,2-2,3 2,2-1,-2 0,-3 0,-4 0,4 0,1 1,8-2,0 1,-2-1,2-1,-3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3:55:24.0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273 1,'63'2,"6"0,2-1,21-1,-37-1,0 0,2 1,-1 0,1 0,-1 1,38 1,-10 6,-8-1,-6 2,1 1,1-3,8 0,15-3,0 1,-45-3,0 1,39 3,-3-2,3 4,7-3,0 3,-45-5,-1-1,38 1,-7-1,-1-2,-7 3,4-3,-13 1,-2 1,-15-1,2 2,1 0,6 2,14-2,18 2,10 0,-43-2,1 1,0 0,1 0,3 1,0 0,1 1,1 1,6-1,2 0,4 1,0-1,2 0,0-1,0-1,0-1,6 3,0-1,-8-3,0 1,7 1,1 1,-8-2,-1 0,4 1,1 0,0-2,1 0,3 2,-1-1,-3-2,0 0,1 3,-1 0,-6-3,0 0,-1 3,1-1,-1-1,-1-1,1 1,-1-1,2 1,0 0,3-1,1 0,0 0,1 0,9 0,1 0,-8 1,0-1,5 0,-1-1,-5 2,-1 0,0-2,1 0,0-1,1 0,2 1,0-1,-3 0,1-1,1 2,1-1,-3 1,-1-1,0 1,-1 0,0-2,2 0,1 2,1-1,7-2,1-1,7 3,4-1,-24-1,2 0,-1-1,-2 0,-2-1,2 0,5 1,2-1,-3 0,-7-1,-2 1,0-1,-1 2,-1 0,-1-1,32-2,-1 0,-3-1,-1 1,-3 0,-2-1,-1 1,-3 0,-8 1,-1 1,-5 0,-2 1,-9 1,-3-1,39 1,-24 0,-10 1,-6 3,2 3,-8 1,-12 0,-19-1,-13-2,-29 18,-5-3,-26 18,-1-5,-12 6,-11 1,33-16,-1-1,-3 1,-1-1,-5 0,0-1,-4-1,0-2,-7 0,-3-2,-17-3,-3-2,0 2,-1-1,23-5,-1 0,1-1,-26 2,2 0,5-1,-1-2,-5 0,-1-2,3 0,2 0,-1 0,3 0,12 0,3 0,14 0,3 0,-35 0,20-1,13 0,19 0,13-1,14 1,-26-9,-19-2,5 0,-6-1,-11 1,-3 1,-7 0,-2 0,-2 3,0 1,2 2,2 1,4 1,1 1,2 1,-1 0,3 0,0 0,4 0,0 1,-2 1,0 0,6-1,0 0,-2 2,1-1,7-1,2 0,-44 1,17 0,5-2,2 0,-1 0,1 1,-5-2,-10-1,-7-3,43 0,0 1,-2 0,0 0,4 0,0 0,-1 0,1 1,-44-4,39 5,-2 0,3 0,-1 1,-4 1,0 0,4 0,2 0,-46 0,4 0,9 0,-2 0,4 0,-12 2,43-1,-2 0,-3-1,-1 1,-6 1,-1 0,4-2,2 0,2 1,2 0,-37-1,13 0,22 0,12 1,18 2,3 1,-1 1,-3 3,-2-1,-1 6,-1-1,-6 4,-7 1,-4-1,-7 3,2-3,-7-1,3-5,-9-3,-1-5,-4-1,-1 0,-3 0,0 2,-10-1,-10 1,42-1,-2-1,-1 2,0 0,-1-1,0 0,-1 0,0-1,0-1,-1 0,-2 0,0 0,-5-1,1 0,11 1,2 1,0 0,4 0,-27 2,7-1,3-1,-1-1,3 2,1 0,-2 1,-3 0,-5 0,-5 0,-1-1,1-1,5-1,7 0,12 0,14-1,15 1,13-1,-3-3,1 4,-21-4,-33 4,-22 0,31 0,-2 0,6 0,3 0,-37 0,40 0,27 0,19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17:05.02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249 8,'76'0,"3"0,-2 0,20 2,-39-2,3 0,14 2,3-1,8-1,2-1,10 1,3-1,-1-1,-1 0,0 0,-2 0,-4 0,-3 1,-2 1,-2 0,-3 0,-2 1,-2 0,0-1,2 1,1-2,-1 1,0 0,0 1,0 0,4-1,-1 1,-5-1,1 1,9-1,1 0,2 1,1 0,5-2,-1 1,-4 0,-3 1,-3-2,-2 0,-9 1,-1 0,-4 0,-1 0,0 0,0 0,-1 0,-1 0,2 0,0 0,-2 1,-2 0,1 1,-1-1,-7 1,-1-1,2 1,-1 1,-5-2,1 0,2 1,1-1,3 1,0-2,2 0,0 0,6 0,1 0,-1-1,1 0,2 1,-1 0,0 0,-1 0,-1 2,-1-1,2 0,0 1,-2 2,0 1,3-1,2 0,1 0,0 0,1-1,1-1,5-1,2-2,-4-1,1 0,8 0,0 0,-4-2,0 0,-1 2,0-1,-7 0,-2 1,-8 0,-1 2,-6-2,-3 2,40 3,-18-3,-19 5,-13-5,13 4,-5-3,24 3,-34-4,-6 2,-28 1,-15 24,-4 10,-9 28,-6 2,-4 5,-3 0,-2 2,3-4,1-4,7-8,1-9,0-1,3-5,-3 1,5-5,2-4,2-5,3-11,-11-13,-29-10,-37-8,27 6,-5 1,-9-1,-3 0,-4 3,-1 0,-1 1,0 0,3 1,2 0,5 2,2 0,5-1,1 0,0 3,0-1,-2 0,0-1,-3 1,-2 1,-5 1,-3 0,-6-1,-2 1,-5 1,-2 0,26-3,-1 0,0 0,1 0,1 0,-1 0,-4 0,0-1,-1 1,1-2,-1 1,1 0,-2 0,0-1,1 1,-2-1,0-1,1 0,0 0,1-1,-1 0,-2 0,1-1,0-1,1 2,0-1,0-1,-2 0,-1 0,0-1,2 0,0 0,1 0,2 0,1-1,1 1,-27-2,3 1,10 0,2 1,10 2,1 1,3 0,0 0,2 0,-1-1,-1 2,0 0,-1-3,-1 1,1 1,0 1,2-1,0 1,1 0,-1 0,1 1,-1 0,-1-1,0 0,-1 1,1 0,6 0,0 0,3 0,1 0,-40 1,1 0,9 0,0-1,7 0,2-1,5-1,-3-2,4 3,-3-2,-1-1,-13-1,7-2,29 4,0 1,-20-2,-17 1,45 3,8-2,25 3,12 17,9 37,1-8,1 4,5 15,1 3,3 4,2 0,0-4,1-2,-2-8,-1-3,16 35,-8-26,-9-21,-2-13,-6-8,-1-8,13-6,17-6,27-2,-18-1,5 0,6 1,2-1,10 0,1-1,5 1,0 0,2-2,0 0,2-3,1 0,7 1,1-1,-3-5,1-1,0 2,-1 0,-8-2,-1 0,-6 3,-1 1,1-1,-1 1,0 2,0 1,5-1,2 1,-2 2,1 0,5 1,1 0,-4-2,0 1,3 1,-1 1,-1-3,0 0,-1 3,0 0,-3-1,0 0,-1-1,-1 1,-2 0,-1-1,-1-1,-1-1,3 0,-1 0,-4 0,-2 0,-2-1,0-1,-1 2,0 1,-5-1,0 0,1-1,0 0,-4 3,0 0,43-8,-8 5,-6 1,-8 1,1 3,7 0,12-2,-37 2,2 0,5-1,2 0,3 1,2 0,3 0,1 0,-4 3,1-1,-2 0,0-1,-7 3,-2-1,-8-1,-2 0,46 1,-4-1,-40 0,2-1,0 0,1 0,1 0,0 0,-3 0,-2 0,41-1,-6 1,-7 1,-15 1,-17-1,-19-1,-13 0,1 1,1 0,7 1,-9-1,-23 53,-13 30,0-13,-2 5,2 4,1 1,2 0,1-1,4-5,1-3,3-10,2-4,-2 39,7-36,-1-20,1-18,-1-15,-10-54,5 23,-9-38,6 43,-3 1,-7 2,-5 4,-7 2,-7 4,-10 2,-13 2,-12 2,-15 3,-9 4,43-4,-1 1,0-1,-1 1,-3 0,-1 0,-6-1,-4 0,-24 0,-7 0,20-2,-4-1,-1-1,-3 0,0 0,0-1,-3 1,0-1,2 1,13-1,2 1,1 0,5 1,0 1,1 0,-30 3,1 1,8 1,2 0,4 0,1 0,7 0,1 0,2-1,2-1,3 0,1-1,-1-1,-1 0,4 0,1-1,-1 0,2-1,8-1,1 0,2 1,0 0,-48-2,42-1,-1 0,-8 0,0-2,-4-2,0-1,-2 0,0 0,2-4,2 1,5 2,1 0,0 0,2 0,5 4,1 0,2 0,0 0,-44 1,0 0,45 1,-1 0,-11 0,-3 0,-10 1,-2 0,-4-3,0 1,4 0,2 1,14-2,2 1,8 0,2 0,-36-1,-7-4,-2 3,7-4,1 4,33 0,0-1,19 1,-3-3,7 1,5 0,3 2,5 2,3-1,-14-3,6 1,-15-3,4 1,-14-5,-9-1,-3-1,14 3,19 7,10 24,-1 31,-10 39,11-35,0 2,1 3,1 1,3-6,4-1,-3 44,8-27,4-26,-1-24,11-17,26-5,32 0,-13-1,6 0,13 3,5 0,8 1,3 2,7 3,0 1,-6-1,-2 2,0 1,-3 1,-10-5,-2 0,-5 2,-3-1,-9-1,-3-1,33 2,-18 2,-6-1,-2 0,8 1,1-4,18 1,-39-4,3-1,10 1,5 0,11-1,3-1,12 1,3 0,-27-1,1 0,0 0,3 0,0-1,0 2,-3-1,-1 1,1-1,1 1,0-1,-1 0,25 2,0 0,2-2,-1 2,-9 1,-2 1,-3 0,-2-1,-4 0,0 0,-3 0,-2-1,-9-1,0 0,11 2,-1 1,-22-1,1 0,28 5,1 1,-27-5,1 1,33 5,2 1,-26-6,1 0,31 3,2-1,-18-4,-2-1,11 0,0-2,-11 0,-3 0,-13-1,-1 0,-7 1,-1 0,30-1,-2 0,-9 0,-6 0,-8 0,-15 0,-7 1,-7-1,2 0,3 0,8 1,1 0,-3-1,-6 1,-13-2,-9 2,8 0,-4-1,13 1,-8-1,-2 1,-3 1,1 1,-1 3,0-1,-6 19,-2 12,-6 28,-7 17,-3 14,-1 2,6-46,-1 0,-1 45,3-7,2-11,2-14,1-14,-2-19,1-15,-56-23,0-1,-3 1,-6 1,6 4,-1 1,-13 2,-2 2,-4 1,-2 0,-14 1,-2 1,-1 2,-1 0,29-3,-1 1,1-1,-29 3,1 1,2 0,2 0,10 1,1-1,2 1,2 1,7 0,2 0,6 0,-1-1,-11 0,0-1,16-1,-1-1,-25 0,1-1,24-1,1-2,-19 1,0-2,16-2,1 0,-7 0,1 0,2-2,0 0,1 1,0-1,-4 0,-1 0,1-1,-1 0,2 1,0 0,7 1,2 1,5 0,1 0,-39 1,6 0,-2-2,12 2,-6-2,5 1,-8 1,-5-2,38 1,-3 0,-3 0,-2 0,-5-1,0 1,2-1,2 1,3 0,3 1,-37 0,12 0,5 0,-1-3,-5-4,-18-7,46 6,-1-1,-5-2,0 0,7 3,0 0,-45-8,9 6,1-2,3 0,4 0,10 3,4 0,3 2,-6-7,-12-1,-4-5,2 4,5 2,7 7,1-1,3 3,6 2,10 2,17 1,15 0,12 25,4-1,3 24,-2 3,2 14,7 26,-2-37,0 2,0 1,0-1,1-4,0-3,3 20,-2-23,-2-24,9-15,12-6,31-8,10 3,-16 2,4-1,0 0,2 0,14 0,3 0,-3 1,1 0,7 3,0 0,-10 1,-1 0,0 2,-3 0,-10-1,-3 1,38 1,0 6,3 0,-41-3,1 0,8 1,2-1,3-1,3-1,10 0,1 0,1-2,2-2,2-1,0-2,-8 0,-1-1,-3 0,-2 0,-11 1,-2 1,-2 0,-2 1,-5-1,0 1,-1 0,0 1,1-2,1 2,9 2,1 0,2-2,2 0,6 2,0-2,0-4,0-1,-5 2,0-1,-1 0,0-1,-2 2,0 0,-2 1,0 0,-5 0,-2-1,-3-2,-1 1,32-2,-4-3,-12 4,-3 0,1 1,10 1,9 1,12 1,3 1,-46 0,0 0,0-1,1 0,1-2,0 0,-3-1,0 0,-1-2,-1-1,42 0,1-2,0 4,4-5,1 1,-5-6,-9 5,-15-4,-14 3,-16 3,-3-1,-1 3,7-2,11 1,6 2,2 2,0 1,-7 1,-1-1,-4 3,-3-3,-7 2,-11-1,-7-1,-9 2,7-2,3 3,16-2,9 1,5 0,-7 0,-16 0,-14-1,1 6,12 15,14 7,15 10,-12-9,-10-9,-21 6,-18 20,-8 29,2-26,-1 1,1 3,0 0,-2-3,1-2,-3 36,0-19,8-15,1-12,1-8,4-11,-1-12,-27-17,-8-2,-38-4,-8 7,-13 6,41 1,-2-1,-3 2,-1 0,-6-1,-2 0,-2 0,-1 0,-4 2,1 0,2-1,1 0,-2 1,0 0,8 0,1 0,0 0,1-1,0 0,1 1,-2 0,-1-1,-2 1,-2-2,0-1,-1-1,0 1,-1-1,2 0,-1 0,0 1,0-1,0 3,1 0,-1 1,1 0,4-1,1 2,1 1,1-1,5 0,1 0,1-1,-1 0,-1 0,0 1,-4-2,-2 0,-2-1,-2 0,4 1,1 0,7-2,2 0,-32 2,12 0,5-1,-6-1,3 0,-1-1,-1 3,3-2,1 2,-3 0,-5 0,8 0,-4 0,17 0,5 0,7 0,6-2,-5-1,-9-3,-11-2,-8 1,-4 2,-3 2,-6-2,-2 3,-7-5,2 4,3-1,7 2,10-1,7 2,0-1,-3-1,-2-2,-1 0,1-1,1 1,-4 0,-7 0,-13-5,39 3,-1 0,-1-1,0 1,3-1,3 1,-28 0,25 3,20 3,8 0,6 1,1 0,3 0,-3 0,-8 0,0 1,-4 1,6 2,4 0,-1 1,-4 1,-4 3,-6-1,6 0,6 0,8-2,6 7,4 10,0 0,3 9,1-3,-2 6,2 8,0 9,2 7,0 6,1-2,4-6,-1-8,1-13,0-7,-3-11,1-3,2-2,26-5,8 0,19-8,8 1,4 2,19 3,-40-3,1 1,5 2,0 0,3 0,0-1,2 2,0-1,3-1,2 0,-1 0,0 0,4-1,0 0,1 0,-1 0,3 1,1-1,-2-2,0-1,1 0,0 1,-1-2,0 0,-1 0,-1 0,2-1,0 0,-1 1,1 0,1-1,1 0,-1 2,1 0,2-1,2 0,0 2,1 0,0-1,1 0,2 1,1 0,-6-1,-1 0,0-1,-1-2,-4 1,-1 0,-2-3,-2 1,-3 1,-1 1,-4-2,-2 0,-1 1,0 1,42-4,-3 2,-11 1,-4-3,-6 3,2-5,4-5,5 1,-2-6,-4 6,-6-2,-8 4,-1 1,-4-1,3 4,5-1,5 1,3 3,12-3,1 5,-37-1,1 0,3 1,1 0,6 0,2 0,0 1,1 0,0-2,-1 1,-4 1,0-1,-7-2,-2-1,-1 1,0 1,48-5,-4 1,-2 2,-11-2,-12 0,-2-1,-4-2,5 3,1-3,-7 5,-11-2,-14 2,-12 0,-10 2,-14 42,-9 16,-5 42,6-48,1-1,0 37,0-1,2-17,0-1,1-12,0-6,1-8,-1-3,3-7,-2-4,1-5,0-4,1-6,-41-9,-2-4,-39-1,6-2,-1 2,-4-3,7 3,5-3,12 1,11 0,5 0,-1 0,-5 1,-9 1,-8-2,-5 2,-4 0,0 1,-1 1,-1 0,-7 0,1-1,-7 0,2 0,-8 0,44 0,-2 0,-1-1,0 1,-1 0,-1-1,-1 0,0-1,3 2,-1 0,-2-2,0 0,0 2,1 0,-4-2,0 1,-5-1,0 0,-3-1,0 0,-3-1,1 0,3 1,0 0,6 1,2 1,4 0,2 0,-46 1,13 0,27-1,0 0,-37 1,33-2,-1 0,12 1,1 0,0 0,-1-1,-39 0,-3-1,-6 2,43 1,-2-1,-5-1,-2 1,-6-1,0-1,-1 0,-1-2,-2 1,-1-1,3 1,1 1,1 0,1 1,2 0,1 2,1 0,1 0,6 0,2 0,4 1,0-1,-38 1,6 0,3-1,0 0,10 0,4 2,2-2,1 1,-5 1,1-2,7 3,6-2,10 3,-2-2,-9 2,-5-3,-10 1,-1-1,0 2,-7-2,-6 6,-13 2,48-2,-1 1,2 1,1 1,-41 11,18-2,16-1,23-6,16-2,12-6,16 31,3-1,19 38,5-5,15 16,4-11,3-1,-7-22,-11-14,-14-14,-9-10,-5-8,4 0,5-2,7-1,7-3,9-2,13-4,10 1,18-1,6 4,-32 4,2 1,2 2,1 1,15-1,3 1,5 3,4 2,-24-4,2-1,0 1,4 0,2 1,-1-1,5 1,1-1,-1 0,-2-1,-1-1,0 1,-2-1,-1 2,-1-2,26-1,-4 0,-12 1,-3 0,-9-2,-3 0,-10 2,0-1,2 1,1 0,-2 1,0 0,3 1,-2 1,-3-1,-2 1,-4 0,0 0,1 1,0-1,1 0,1-1,5-1,2-1,2 3,1-1,-5-2,0 0,6 1,-1 0,-6 0,1 0,4-1,2-1,1 1,0 0,-6-1,-2-1,-4 0,-1 0,39 0,-6 0,-3 0,-5 0,-14 0,-13 0,-16 0,-12 0,-9 0,3 0,10 0,14 0,6 0,0 0,-15 0,-14 0,-11 0,-7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17:15.06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2731 939,'-50'0,"-1"0,-5 0,-3-2,-8 1,-2-1,-8-1,-1-1,-1 1,-1 0,1 0,0 0,4 1,3 0,5 1,3 0,7 0,2-1,-44 0,16-3,-1 2,2-4,0 3,5 1,9 1,2 1,3-1,4 0,-1 1,5 0,-5 0,1 0,4 1,5 0,13 0,8 0,9 0,7 0,-9-1,5-1,-15-1,8 1,-4-1,2-1,-4-3,0 0,-1-2,3 3,10 1,3 2,7-30,3 9,3-33,2 11,0-11,0-8,1-4,0-1,0 1,-1-1,0 3,0 6,-1 10,1 17,-1 11,2 11,37 5,6 4,49 4,-42-1,1 1,2 1,2 1,-2-2,-1 1,40 5,-8 0,-2-1,-3-1,-2-1,-4-1,-5-3,1 3,-1-2,1 4,1-2,5 1,3-3,3-1,3 2,2-2,5 4,5 0,-47-1,1 0,0-1,1-1,47 2,-46-2,-1 0,48 2,-1-1,-3 3,-4-4,4 2,-3-3,-1 0,-5 0,-4 1,-4-1,-1 2,-7-1,9 0,-17-1,13-2,-29 0,5-1,-17 3,5-1,7 1,10 0,14 0,13 0,12 0,3 0,-5 1,-9 0,-10 0,-1-1,10 0,10-2,-36 1,1 0,-1-1,0 1,1-1,-2 2,42-2,-8 2,-3 0,4-2,-6 0,1 1,-12-2,1 2,-2-2,5 3,-1-3,0 1,-4-1,1 1,-6-1,-3 1,-2 0,-1 1,-1 1,-3-1,-5 0,-6 0,1 1,1 0,11 0,6 1,8 1,-8 0,-9 1,-16-3,-9 2,-5 0,3 1,2-1,3 1,3 1,7-1,5 2,3-2,-3 0,-9-2,-1 2,3-2,9 5,10-2,-1 0,-8-1,-18-2,-15 1,4-1,-6-1,4 0,-8 0,-10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17:36.53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564 1,'52'1,"9"1,-8 0,25 0,5 1,5-1,3 1,-5 0,0 0,4-1,-8 0,3-2,2-1,3 0,-29 1,1 0,4-1,6 0,-7 1,-3 1,-4 0,1 0,-1 1,-5 0,0 0,1 1,-1 1,-2-2,-2-1,3 1,-1 0,42-1,-2 1,-9 0,-4 1,-5 2,-5-1,0 3,-5-1,4 0,2-1,12-2,7-2,-38 0,1-2,3 1,1 0,-1 0,1 0,2 0,-1 0,43 0,-5 2,-7 1,2 1,4 1,-43-3,1 1,5-2,1 2,4 1,1 0,5-2,0 1,-3 0,0 1,12-3,-2 0,-21 0,1 1,20-1,-1 0,13 1,-32-1,-1 1,27 1,5 4,9-2,5 2,-46-6,0 0,0-1,1 0,-1-2,-1 0,45-2,-5-1,-7 2,-6-1,-3 3,5-1,6 2,6 0,6 0,-11 0,-3 1,-19 0,-4 2,-15-2,-3 1,-7-1,-9-1,-11 0,0 2,10 6,14 2,13 7,1-3,-11-1,-8-1,-16-6,-9 6,-9 15,-3 16,-3 26,-5 10,0 1,-3-12,6-14,3-24,2-12,-31-14,-24-5,8-1,-6-1,-8 1,-2 1,-5 0,-2 1,-2-1,0 1,2 3,2 1,2-2,1 0,7 2,3-1,-43 2,14 0,10-2,5 2,-2-2,-1 2,-4 0,-6 1,-7 3,39-6,-1-1,-6 2,-1-1,-7-2,-1 0,-1 1,-1-1,-5 0,-1-1,4 1,0 1,-2-2,0 1,1-1,1 1,0-1,0 0,-2-1,0 0,2 1,0 0,-1-1,0 0,1 1,-1 0,-1 0,-1 0,0-1,-1-1,-4-2,1 0,-2-2,2-1,1 2,3 0,5-1,3 1,5 2,3 0,3 1,2-1,1 0,1 1,-42-2,12 2,15 1,7 1,9 0,8 1,4 1,-7 2,-4-1,-8 0,-1 1,-2 1,-7 0,-2 1,-7-3,1 1,-12-3,-6 1,-7-2,33 0,-2 0,13-2,-1 1,-25 0,1 1,27-2,2 1,-12 1,1 1,-28-1,1 2,7-2,10 0,3 1,8 0,6 0,8-1,5 0,4-1,-1 1,0-2,-7 1,-14 1,-11-2,-8 1,3 0,10 1,19 0,20 3,16-2,10 18,2 16,0 23,2 12,0 4,2 4,3-2,2-6,0-22,-2-20,-2-18,13-2,21-4,35 6,-22-7,4 0,10 1,3 0,7 0,1-2,3 1,0-1,-4 1,-1-1,-3-2,-3 0,-7 2,-3 0,-7-2,-2 0,43 0,-12 1,10 0,9 2,-42-1,2 0,6 0,0 1,2-2,0 0,-5 2,-1-1,-3-1,-3 0,35 3,5 0,-22 0,15-1,-5 2,7-3,-42 0,2 0,6-1,1 1,1-1,2 0,11 3,1 1,3-1,1 1,2 0,1 1,7 0,1-2,-4 0,0 0,2-1,1 0,-1 1,0 0,-8-1,-1-2,3 0,1-1,-7 1,-1-1,0-4,0 1,-2 2,0-1,0-1,0-1,-2 2,-1 0,2-2,-1 0,-7 3,-2 0,-6-2,-2-1,38 4,-19-3,-4 3,-1 0,19 1,-35 1,2 0,11-1,2 0,2 1,1 0,1-2,0 0,-7 0,-2 0,-5 0,-3 0,31-2,-16 2,-9-2,-9-2,2 1,-3-3,-1 3,3 0,2 3,4-2,8 2,1 4,7-1,-1 4,0-4,-1 1,-2-3,-1 1,-8 0,-12-2,-18 0,-15 9,-8 14,-6 23,1 4,1 21,-2 6,1-25,0 3,-1 7,0 1,0-1,1-1,0-6,0-4,2 17,-1-31,-1-24,-27-48,0 24,-38-28,-7 36,-18 1,34 1,-2 1,-3 1,0 1,-5 0,-2 0,0 1,-1 0,1 0,1-1,-3-1,-1 0,0 0,-1 0,0-2,0 0,-2 0,0 0,4 0,-1 0,-2 0,1 0,2 1,1 0,-1 0,0 0,0 0,0 0,-1 0,-1 0,-5 0,0 0,-1 0,-2 0,-5 1,0 0,5-1,1 0,0 1,2 0,5 1,1-1,4 0,1 1,-3 0,1 1,2-1,1 0,-4 1,1 1,4-2,1 0,0 2,2-1,-37-1,39-2,2 0,-19 0,-21-5,27 2,-9-4,-10 0,-5 0,-4 0,3 0,4 2,7-3,-2 4,4-2,-3-1,3 0,-6-3,-3-1,-7 3,2-2,-1 6,6-1,0 0,41 3,-2-1,-45-7,42 3,1 0,-43-7,6 1,10 2,3 2,-6-1,-1 1,-2 3,4 1,3 4,4 1,-2 0,6 1,-3 4,9 0,7 5,18-3,14 2,12-3,3-1,-2 3,2 3,-1 7,6 2,0 6,-1 6,-4 17,-6 18,-9 19,13-38,-2 2,-5 3,1 1,3-1,0-2,-12 41,13-19,9-26,4-17,3-17,22-6,-1-10,29 1,1-2,14-1,8 1,4 1,3 2,6-1,12 2,-42-2,2 0,6 2,2 0,4-2,2 0,6 2,1 0,8-1,0 0,-5 1,1 0,-1 0,-1 0,-10 0,-1 0,-3 0,0 0,0 2,0 0,0-1,0 2,-1 0,1 0,1-1,0-1,-2 1,1 0,1-2,1 0,0 1,-1 0,3-2,0 0,5 0,0 0,-3-1,0 0,1 0,-1 1,-7 0,-2 1,-2-1,-2 2,-1-1,-2 1,-1-1,0 1,0-1,1 1,2-2,-1 0,-1 1,-1 0,3-2,0 1,0 2,0 1,0-2,1 0,4 3,1 1,-1 1,1 0,0 0,1 1,-1 0,1 0,0-1,1 0,2-1,-1-2,-1 0,1 0,-1-1,-1 0,-6-2,0 0,-4-1,-1-1,-5 0,-2 0,40-4,5 2,-5 2,-37 2,1 0,45-1,-1 2,-46 0,-1 0,44 0,-41 0,0-1,40 0,-6-3,-22 1,-12-2,-17 0,-4 3,-1-3,-1 4,1-3,-2 2,3-1,0 1,0 0,2-1,8 3,0 0,8 0,-10 2,-9-1,-12-1,-7 23,2 18,6 25,0 6,0-2,-7-7,-2 3,-2-3,-4-5,-1-19,-5-18,-10-16,-18-11,-19-3,-25-2,-23 3,39 3,-3 1,-6 0,-2 0,-2 2,1 0,5 1,0 0,0 2,0 2,9-2,0 2,-8 2,0 0,3-2,0 0,-5 2,0-1,1 1,2-1,4-1,1 0,0 0,2 1,-34 2,0-1,12-1,-5-1,-2-3,-10 0,1-2,-1 2,2-2,-6 2,48 0,0 0,-3 0,0 0,0 1,0 0,-44-1,2 2,12-2,6 0,5 0,0 0,-1 1,0 1,-3 4,2-2,-10 4,-2-3,-9 3,1-2,9 0,14-1,14-2,10 1,0-2,-6-1,-10-1,-18-1,31 0,-2-1,-4 1,-1-1,-5 1,1 0,5-1,0 0,1 2,1 0,1 0,0 0,-2 0,-1 0,-4 1,-2 0,-6 0,-1 0,-2 0,-1 1,3 3,0 1,6 0,1 0,8 0,2 0,-46 6,7-5,2 3,9-5,-2 3,7-5,-2 0,12 0,-1-1,13 1,-7-1,-1 0,-8-1,-7 0,-10-1,2 0,2-1,15 0,17 0,13 1,11 0,4 0,-1 0,1 0,1 0,9 0,0 19,6 6,-3 17,2-3,1-1,2-6,1 2,2-7,1-4,0-10,13 4,13-10,27 5,18-4,29-4,-44 0,3 0,8 1,2 0,0-2,1 0,4 5,0 0,1-5,0 0,-7 2,0 2,12 0,0-1,-5-1,1 0,16 3,2-1,2-3,1-1,-1 1,-1 0,-1-3,-2 0,-8 3,-1-1,-5-1,-2-1,-5 1,-3 0,-3 0,-2-1,-7-1,-2 0,-4 1,0 0,37-1,0 0,1-3,-38 2,3 0,3-3,2 1,6 0,1 0,1-1,-1 0,-6 1,-3-1,44-3,-18 3,-8 1,3 3,2 0,6 2,7 0,-39 0,2-1,4 0,3 0,7 0,1 0,5 0,0 0,-1-2,-1 0,-7 1,-3 0,-8-1,-4 0,28-1,-11 2,-4 0,1-1,5-1,12-1,10-2,-42 3,1 0,0-1,0 1,41-2,-41 4,2 0,0 0,1 0,8 2,0 0,2-1,-2 0,-6 0,-3 0,39 0,-25 0,-17 0,-12-1,-6 0,2 0,9 0,17 0,5 0,2 0,-15 0,-18-1,-7 0,-1 0,4 1,5 2,-5-2,5 4,0-3,8 5,-3-3,-4 1,-11-1,-6-2,-2 4,6-2,8 4,-4-2,-6-2,-13 3,-7 39,-6 4,-2 37,0-9,-3-3,2 3,-3-4,3-8,2-13,2-16,1-16,1-9,-29-6,-8-4,-32-1,-9-1,-17 2,41-1,-3 0,-6-1,-1 0,-6-1,0 0,1 0,0 0,1-1,3 0,8 3,3 0,3-1,2 0,-41 1,-1 2,5-2,1 2,4-5,-9-1,-1-2,0 3,10 1,7 2,3 2,0-2,-11 2,34-2,-2 1,-5 0,-2 0,-3 0,-2 0,-1 1,1 0,2-1,0 0,-3 0,0 1,1 3,1-1,0-2,-1-1,-2 4,1-2,2-2,0-1,0 1,0 0,-1-1,1 0,1 0,0 0,-2-1,0 0,4 1,3-1,1 1,1-1,-39 1,4-2,9 2,-1 0,4 0,1 2,1-4,3 2,-2-2,8 2,-1 0,4 0,-5 2,-5-2,-5 2,-9-6,38 3,-1-2,-1 0,-1-2,-6-1,0 1,3 0,1 0,-44-5,45 6,-1 1,-44-4,42 3,0-1,0 0,1 1,-40-4,10 5,18 1,9 4,-1-2,0 0,-5 0,5 1,7-1,8 3,6-3,5 3,5-3,9 2,4-1,1 1,-5-1,-6 1,-3 0,-1-1,7 1,7 0,3-2,3 25,1 1,2 26,1 0,1 2,-1 7,-2-3,2-1,1-8,4-7,1-5,0-5,0-5,0-3,0-5,0-2,0-2,0 0,0-1,0 3,0-2,0 1,28-6,9-3,37-4,21-3,-38 0,2 0,6 0,2 0,0 0,-1 0,-1 1,-2 1,-7 0,-2 0,43 2,-15-1,-5-3,0 0,3-1,11-1,-37 1,1 0,7 0,1 0,10 1,3 0,7 2,3 0,8-1,3 1,-29-1,1 2,0-1,1 0,1 0,-1 0,29-1,-2 1,-6 0,-3-1,-7 0,-2-2,-5 1,0-1,-4-1,-1 0,-3 0,-2 0,-7 0,-1 0,40 2,-14 2,-3 1,0 1,-1 0,4-1,-3-6,4-7,3-2,-3-2,-4 3,-3 7,-3 0,2 4,7 1,10 0,-40-1,1 1,5-1,2 0,-4 1,0 0,-2-1,0 0,-3 0,-2 0,32 0,-4-2,-19 2,0 0,0 0,7 2,0-1,-1 2,-7 0,-7-1,-5-1,-8-1,-2-1,-6-2,-1 0,8-2,13 3,21-2,14 3,14 0,0 2,1 0,-15 0,-13-4,-17 1,-12-2,-8 1,-2 0,5 2,2-1,13 2,13 2,19 3,11-1,-7 3,-23-6,-30 1,-23-1,-11 15,-3 7,-4 14,-3 6,-4 2,0 7,1 7,3 7,1 5,3-3,-1-9,2-11,1-10,1-2,0-8,1-7,-2-6,0 0,-1 0,-8-2,-10-6,-32-8,-34-5,31 3,-5 1,-16-1,-3-1,4 0,-2 0,-14 1,0 1,12 0,3 0,1 1,3 2,13 1,3 1,5 0,2 0,-40 0,38 0,-3-1,-4-2,-2-1,-7 1,-3 1,-10-2,-1 0,5 1,1 0,0 0,0 0,7 1,2 0,9-1,0 0,-7 2,0-1,11 0,0 0,-9 1,-1 0,6 0,0 0,-2-1,1 0,5 0,0-1,4 0,1 0,-37 0,8 0,0 0,2 2,-1-1,-3 1,5 0,0-2,5 0,1 0,-1 0,1 0,1 1,6-1,4 2,7-1,1-1,-6 2,-7-2,-18-2,-5-1,-5-1,5 0,2 3,-5 1,-5 0,-2 1,2 1,8 2,4 0,6 0,2 2,3 0,3 0,3 0,1-5,1 2,5-3,3 3,12-3,5 3,-3-2,-5 1,-11-1,-7-1,-10 2,-4 0,-2 1,2-1,2 2,2-3,1 1,-3-2,8 2,-10 0,3-1,-10-1,0-2,5-3,3 0,3 0,-4 0,6-1,10 4,21-3,22 5,14 2,4 24,2-4,-2 19,2-12,1 1,3 0,1 1,2-3,-2-6,-1-4,1-6,2 7,1-2,1 6,0-2,-3-5,1-2,4-3,2-2,6-1,1 0,1-4,2 4,5-1,-6 0,3 0,-1 1,9 1,8 3,4-1,4 1,-9-1,-2-6,-9 0,-1-4,4 1,8 1,10 1,16 1,18 1,-29-1,2-1,0-1,0-1,-3 0,-3 1,27-3,-30 0,-12 0,-4 1,-2-1,3 1,7 1,14-2,20 3,-24-1,4 0,6-1,1 0,-1 1,0 1,-5-3,-4 0,22 2,-23-2,-13-2,-9 2,2-2,4 1,8 0,7 1,12 0,4-1,-7 0,-9 0,-23 1,-13-1,-8-1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37:20.70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866 1,'97'2,"0"0,1 0,-1 0,0 0,0 0,0 0,0 0,0 0,0 0,0 0,0 0,0 0,1 0,-1 0,0 0,6 0,3-1,0 1,0-1,0 1,-1-1,-2 0,-3 1,-4-1,-4 1,-4-1,-6 1,-7-1,29 2,-12 0,-8 1,-5-1,-1-1,24 0,-7 0,-12 0,-16 3,-7-1,7 1,0-1,0 1,0-2,2-2,0-1,-2 0,0-1,-3-2,-2-1,-8-1,-2-1,41-1,-22-1,-7 3,-4 2,8 2,5 1,7 2,8 5,-39-2,2 0,6 3,4 0,7-1,1 1,0-3,1 0,4 0,0-1,-7-2,-1-2,-10 1,-2 0,44-1,-35 0,-17 0,-16 0,-12 2,3 0,6 1,6-2,6 1,7-2,9 1,9-1,-3-1,-3 0,-9-1,-10 0,-5 1,-10 0,-9 0,0 20,-3 5,9 19,1 2,4 0,7 5,0 2,0-2,-9-9,-8-9,-10-14,-1-6,-5 6,0-5,0 12,0-5,0-1,0-5,-44-9,-5-3,1-2,-4 1,-45 6,43-3,0 2,0 0,1 0,0 2,1-1,-44 4,7-1,4-5,0-1,-11-2,46 1,-2 1,-5-2,-2 0,-4 0,-1 1,-3-1,-2-1,-1 0,-1-1,-2 3,1-1,3 1,0 0,2 0,-1 2,2 0,-1 0,2 0,0 0,0 0,0 1,1 1,2-1,4-1,1-1,3 3,1 1,-43 0,-1 5,4-2,-1 2,5 0,2-4,-3 0,39-5,-1-2,-1 1,-2-1,-5-1,-1 0,2-1,0 0,-2 0,-1-1,3-1,1-1,1 1,1 0,5-1,1 1,-36-2,7-1,5 2,-7-3,-13 2,40 1,-2 0,-6 0,-1 0,-4 0,0-1,-1 0,0 1,3 1,0 1,2-1,0-1,5 1,0 0,4-1,-1 0,1-2,1-2,1 1,0-1,-2 1,1-1,1-1,1 1,-42-5,15 2,8 1,4 1,-9-3,-8 0,-5-1,0 2,0 3,6 1,1 2,11 2,8 0,13 1,9 0,10 0,10 1,7 0,4 18,5 8,-4 27,0 9,-3 10,-3 5,-2-1,0-4,1-8,6-10,2-10,5-12,0-6,2-11,14-7,9-6,25-3,25-3,23 3,-38 0,3 0,4 2,1 1,3 0,0-1,-1 2,0-1,1 0,-2-1,-8 0,0-1,12 0,-2-1,31-1,-33 0,-1 1,15-1,-25 2,0 2,17-1,-14 2,0-1,20-1,-21 0,1-1,13-1,16 1,-19-1,0 1,4 0,-2 0,13 0,3 1,11-1,1 2,-45-1,0 0,4-1,0 1,4-1,1-1,3-1,1 0,1-3,0 0,1 1,-1 1,-3-3,1 0,-1 2,0-1,-6-2,-1 0,1 0,0-1,-7-1,-1 0,46-7,-13 0,-4 4,-6 1,4 5,-2 1,3 1,5 0,5 2,-39 1,1 0,-1 1,1 0,1-1,-1 0,42-1,1 1,2 0,-46 1,2 0,6 1,1-1,1 2,1 0,4 0,0 1,0 0,-1-1,1 1,-1 0,-5 0,0 0,0 0,-1 0,38 3,-9-3,-23-2,-9-1,-17 0,-9 0,-7 0,-7 0,-1 0,6 0,-7 0,6 0,2 0,-1 0,15 1,-2 0,4 1,-2-1,-5 2,-9 0,-8-1,-1 29,0 6,9 35,4 4,0 2,-1-5,-6-12,-4-12,-7-16,-4-10,-2-7,-31-11,0 0,-39-7,-5 1,24 1,-2 1,-4 0,-2 0,-6 1,-1-1,0 2,1 0,4-2,2 0,1 0,2 1,-35 0,11-1,20 4,6-1,8 0,-5 2,-12-3,-17 3,29-4,-3 0,-5 1,-3 2,-2-2,-2 1,1 2,0 0,2 0,0-1,-1 3,0 0,2-2,-1 1,-2 1,0 0,5-1,0-1,-1 0,0-1,3-1,-1-1,-1-2,0 0,4 0,1 1,-39-1,14 3,11-2,1 0,-7-1,-1-2,-17-1,3 0,-7-1,8 2,-5 1,-6 0,43 0,-2 0,-10 0,-2-1,-5 0,-2 1,3-1,0 0,-4 0,2 1,9 1,1 1,6-1,0 0,-2 1,1 0,10-2,0 1,-2-1,1 0,-45 0,17 0,-7-2,14 1,-2-1,12 2,15 0,-2 0,2 0,-8 0,8 0,-3 0,9 0,-6 0,3 0,3 0,7 0,2 0,5 0,-5 0,3 0,-7 0,1 1,-2-1,-2 1,6-1,-9 0,1 0,-21 0,-10 0,7 0,8 0,34 0,10 0,1 5,-7 2,-13 5,-7 2,-2 0,4 1,1-1,-1 3,-2 1,-2 3,3 1,8-1,9 2,9-1,5 3,6-1,1 2,1 0,0 2,0 5,2 4,0 6,3 4,2 2,2-1,3-4,-1-9,-3-10,-2-10,9-11,0-4,18-3,2 2,18-1,13 2,19-1,5 1,1 0,-8 1,-1-1,-5 1,-2-1,-23 0,0 0,35-1,-7-1,4-1,-22 1,2-1,3 1,4-1,-3 1,4 0,-1-1,25 1,-2 0,-34 0,-2 0,8 1,-3 0,30 0,-6 4,0 4,-2 1,10 4,-44-6,2-1,4-1,0-1,5 0,0-1,-4-1,0 0,0 0,-1 0,-4 0,-2 0,1 1,-1 1,-1-1,2 2,0-1,0 1,1 1,0-1,0-1,1 1,3-1,0 0,1-1,0 0,3 0,1 0,2 0,0 0,-1-1,0 0,4-1,-1-1,-3 0,0-2,-2-1,-1-1,-5 0,-2 0,44-7,-1 1,0 0,3 1,-46 4,0-1,-1 2,0 0,3-1,-1 0,-3 2,0 0,45-4,-3 2,-11-1,3 0,-5-2,-1 0,0 2,-2 0,-1 2,-1 3,-1-1,-1 3,-5 0,-8 0,-6 2,2-2,-2 2,1-2,-8 0,-4-1,-7 1,-8-1,-11 1,-1 19,-4 9,13 25,8 12,10 15,-17-35,1 0,3 1,0 0,26 34,-10-19,-17-21,-14-13,-8-8,-2-1,-1-1,-2-1,-25-5,-12-8,-35-5,-12-10,-16 4,47 3,-1 0,-2 1,-1 1,-44-1,8 1,14 3,11 0,5 0,9 0,3 0,5 1,1 0,-5 0,-4 2,-9-1,-5 2,-7-2,2 3,-3-2,1 1,-4 1,1 1,4 0,7 1,4-3,-1 2,-3-3,-7 2,-1-1,-3 2,5-1,-2 2,5-1,1-1,2 1,6-2,-3 0,-3-1,-2 0,6-1,-11 2,18-2,-16 2,4-1,-13 1,7 0,-12 2,11-1,-15-1,-1 4,-7-2,-1 2,0 3,47-7,-1 0,-1 3,0-1,1-4,-1 0,1 3,0 0,-48-1,1 2,48-4,0 1,-44 2,0 0,11-1,0 1,4-1,1 1,-3-1,-3-1,-4-1,-6 0,3 0,-3-1,2-1,3-2,3 0,12-3,6 2,6-2,3-1,0 0,5 0,6 1,9 1,10 1,7 1,6 0,3 0,-6 1,-11-3,-12 0,-5 0,2-1,6 3,4 0,3 2,2 0,1-1,-5-2,-1 2,0-2,6 2,11-1,8 1,-10 3,8-1,-13 1,9-1,-2 0,3 0,0 0,-8 2,3 0,-7 2,8 0,2 3,1 2,-8 4,-27 9,-28 5,31-10,-1-1,-1-1,3 1,-22 11,27-8,23-8,14-6,30 21,-4-9,26 23,-10-12,8-1,-1 2,1-3,-4-3,4 0,5-7,15 1,11-3,17-2,-41-6,2-2,2-2,1-2,4 1,-1-2,-4-2,-1-1,-1 1,0-1,45-6,-4 0,-10-1,-4 3,-5-2,3 3,11-2,1-1,4 0,-6 3,-5-1,-2 4,1 0,-7 2,8 2,-6-1,6 1,3-1,0 0,0 0,-8 0,-9 0,-16-2,-12 2,-7-2,0 1,4 0,7 0,5 1,10 1,7 0,12 0,12 1,1-2,-42 1,1-1,37 0,3 1,-11-1,-1 1,-4 1,-4-1,0 1,-5 1,0-2,0 1,-6-1,8 0,-2-1,9 1,3-1,-6-1,-5 0,-8 0,-5 1,1 1,-5 0,-1-1,-4 1,0-1,6 0,9 0,11-1,6 0,5 0,7 1,-38 1,1 1,5 0,1 0,7 0,0 0,0 0,-1 0,0 0,0-1,-8 0,-1 1,-4 0,-1 0,37-1,-6 3,-6-1,1 0,-3 1,2-1,-6-1,-8 1,-14-4,-17 2,-15 0,-16 32,-7 7,-3 32,3-8,4-3,3-12,1-10,0-9,2-7,-3-1,1-1,0 2,-1-2,1 4,-1-3,1-1,-1-7,-26-6,-19-2,-41-3,29 1,-5-1,-9 1,-3 0,-5 1,-2-1,-1 1,0 0,7 1,1 0,2-2,2-1,8 3,0-1,-1-3,0 0,5 0,0 0,-5 1,1 0,-2-2,2 0,9 1,0 1,-9-2,0 0,-38 3,40-1,-2 1,5-1,1 1,-42 4,46-5,0 0,-41 1,40-3,-2 0,0 0,0 0,-42 1,43-2,1 1,-41 0,41-1,1 0,-45 0,44 0,0 0,1 0,0 0,-2 1,0 0,-2 0,1 1,-35 4,-9 3,14-1,35-4,-1 1,-47 2,8-4,-8-1,12-2,-3 1,3 0,16 0,-8 0,8-1,-5 0,1 0,12 1,0-1,12 2,-2-2,2 1,3-1,-6 0,-4 0,-14 0,6 0,-16 0,9 0,-17 0,4 0,7 0,-7 0,11 0,-8 0,9 1,13 1,5 0,17 0,6-1,9 1,9-1,1 1,-6 1,-15-1,-12 2,-11 2,4 1,10 3,8-1,8 0,-3-2,-8 3,-11-3,-18 0,-7-5,0-1,9-1,23 0,16 0,16 1,10 22,2-4,2 20,-2-8,-1 1,0 3,-1-4,2 4,0-4,1 0,3-3,-1-4,2-5,0-3,0-4,14-6,7-1,18-3,15 2,15 1,20 3,-44-4,-1 1,0 0,-2 0,32 3,-13-2,-13-1,-1-1,1 0,4-1,3 0,2-1,5-1,2 1,4-1,-7 0,-4 0,-8-2,-6 1,-3-1,-2 0,2 0,9 1,9 0,10 0,12 0,3 1,-38 0,0 0,-1 0,-1 1,1-1,1 1,40 1,1 1,2 0,-43-1,1 1,1-1,1 1,5 0,1 1,-2-1,2 0,3 1,1-1,4 2,1-1,0-1,0 0,3 1,-1 0,-3-1,-1 0,-3-1,-1 0,-4 0,0 0,-3-2,-2 1,-4 0,-1 1,5 0,0 0,-5 0,1 0,5 2,2-1,1-1,-1 0,-1 0,0-1,2 0,0 0,-2 0,-1 0,1-2,0 1,3 0,-1 1,-2-1,0-1,3 0,-1 0,-5 1,0 0,2 0,0-1,-5 2,-1-1,5-1,-1 1,46 1,-50-2,1 0,9 1,-1 0,35-1,-39 0,-1 1,27-2,-2 1,2 0,-2-2,2-1,-5-2,-6 0,-12 0,-9 2,-10-1,-2 2,-2-1,3 1,1 1,2 0,-2 0,2 1,4-1,8 1,7-2,0 1,-5-2,-16 1,-12 0,-13 1,-7 33,-4 13,-3 35,1-1,-1-7,0-10,0-14,0-4,-1-4,0-4,-1-5,1-6,0-7,0-6,-22-5,-15-8,-26-3,-13-3,-7 1,-8-2,42 4,0 1,-46-5,40 3,0 1,2-1,-1 0,-6 1,1-1,3 0,2 1,4 1,2 0,-41-2,8 1,-3 0,-10-2,43 4,-1-1,-1 0,1-1,-2 2,2 0,-37-2,3 1,7 0,7 1,7-1,7 2,3-1,6 0,-4 0,8 1,1 1,-3 0,-3 0,-12 0,-7-1,-10 0,0-1,-8 1,-5 2,-5 0,46 0,0 0,-48-1,48 1,1-1,-45-2,45 2,0-1,-47-2,47 3,1-1,-41-2,5 0,8-2,0 1,5-2,-4-2,8-1,-3 1,10 1,1 2,5 2,-3 0,-8 1,-10 1,-14-1,40 1,-1 1,1 0,-1-1,-1 1,1-1,-42 1,1-2,9 1,2-1,5 2,7-1,6 0,12 0,8 1,10-2,4 1,5-2,0 0,-4 0,1 0,-2 1,2-1,-4 1,-1 0,-8 0,-4 0,-1 0,-6-1,-6 2,-6-1,-8-1,5 2,9 0,10 1,12 0,2 0,5 0,3-1,0 0,3 0,0-1,0 0,-1-1,1 2,4 0,4 0,0 1,-5-1,-6 0,-3 0,-1 0,4 1,3 0,0 1,-1 0,1-1,6 0,0 0,-1 0,-1 0,-7-2,8 1,0-2,2 2,1-1,-3 1,3 0,-2 0,-5 1,-2 0,-7 0,5 0,5 1,7 1,1 0,1 9,1-1,1 6,4-2,2-1,-1 5,0 3,0 7,0 4,-2 6,2 2,2-1,2 1,1 1,0 5,0 5,0 3,0 3,0-1,0-4,1-5,1-9,1-9,1-8,-1-9,23-6,5-2,34-1,16 3,-30-1,2 0,10-1,3 1,2 1,2 1,5 0,0-1,-2 1,0 0,-1-1,-1 0,-4-2,-1-1,-1-1,-2-1,-2 0,-1-1,-2 0,0 0,-2 0,-1-1,-1 1,-1-1,1 0,0-1,-1-1,-1 0,0 1,0-1,-1-2,-1 0,45-1,5-1,-3 2,-43 4,0 0,2-1,1 0,4 1,2 1,0-1,2 0,3 2,1-1,0 0,0 1,-7-1,-1 1,-4-1,-1 0,-1 0,-1 0,0 0,1 0,3 0,2 0,1 0,-1 0,-8 0,0 0,7 0,0 0,-7 0,0 0,4 0,2 1,-2 0,-1 0,41 1,-44-1,0 1,39-2,7 1,-4-1,-13 0,7 0,-8 0,9 0,-3 0,-8 0,3 0,-6 0,11 1,-10-1,10 1,-7-1,11 0,-2 0,-9 1,11-1,-5 2,14-2,-49 1,0-1,38 0,9 0,-11 0,14 0,-7 0,-13 0,5 0,-13 1,12-1,-7 1,-11-1,1 0,-11 0,1-1,-12 0,-9 0,-19 1,-6 0,-9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37:43.19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57,'78'0,"18"-2,2 3,-38-1,1-1,2 0,0 0,0-1,-1 1,1-1,0 0,-4-2,-1 0,-1 2,0 0,13-3,2-1,-3 2,-1 1,-3-1,0 0,6 1,-3 1,16 0,-30 1,-1 2,30 2,0 0,10 5,4-3,-44-1,0 1,3 0,0-1,0 2,0 1,2-1,-1 1,0 0,-1 0,3 1,0 0,0-1,0 0,2 1,0-1,-2-1,0 0,2-1,-1-1,-3 2,-1-1,2-1,0 0,-5 1,0 0,0 0,-1 0,47 1,-48-1,0 0,0-3,0 0,0 0,1 0,0-1,-1-1,48-1,-10 0,-5-1,-6 1,2 0,0 0,2 1,0-1,0-1,-3 1,-3-3,-2 2,-4-3,4-1,-8 0,13 0,-2-2,7 2,6-5,3 2,3-5,-44 8,0 1,40-5,-1 2,-11 4,0-2,5 5,2-4,9 2,2 1,-46 1,0 1,0-1,-1 1,2 0,-1 1,43-2,-7 0,-9-1,-3 1,-3-1,-6 2,-10-1,-19 1,-13 0,-5-5,-14 4,4-4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37:59.53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236 197,'62'0,"0"0,8-1,1-1,4 2,3-1,14-2,4 0,-30 1,2 0,-1-1,3 0,0-1,1 1,1-2,0 1,-1-1,29-1,-1-1,-2 0,-1-1,2 0,-1 0,-5-1,0 0,5 0,-1-1,-8 1,-3-1,-7 3,-4 1,-10-2,-4 1,-6 3,-2 1,42-7,-5 6,5 0,6 2,-2 2,-5 2,-6-1,-14 5,0-1,-1 5,7 2,7 3,6-3,1 2,6-3,-48-5,0 0,6-2,0 0,1 1,1-1,0-1,-1-1,-3 0,0 0,1 0,-2-1,43 3,0-2,3 0,-50-1,2 0,7 0,3 0,6-1,2 1,7 0,2-1,-4 0,-4 0,22 1,-39-1,-52 2,0 2,47 20,-4-16,34 14,-19-21,-9-1,4 2,1 2,19 5,9 4,-32-6,1 0,42 2,-40-6,0-1,-4-2,-1 1,5-1,1 0,-3 0,-2 0,32 0,-12 0,-21 0,-6 0,-6 0,-3 0,13 0,9 0,14 1,11 2,-10 4,7 5,-13 2,-5 2,-22-8,-18 0,-20-1,-7 14,-3 4,-5 17,-2 5,-4 15,-1 4,3-1,7-10,6-8,3-9,2-7,0-4,0-5,1-5,0-1,-24-11,-3 0,-25-7,-7 2,-9 0,-12 0,0-1,3-1,10-1,9 1,8 0,-2 1,3 0,-8 1,-4 0,-6 0,-8-1,-3 1,-3 0,0 1,0 3,-4 0,-1 4,-4 1,-6 4,-1 1,45-7,0 1,1 1,1 0,-47 8,-1 1,2-1,43-9,-2 0,2 0,-1 0,-1 0,-2 0,1-1,0 0,-1-1,0 0,-1-2,0-2,0 1,0 0,3-2,1 0,0 0,1 0,0-1,-1-1,1 2,0-1,-1 0,1-1,1 2,0 0,-1 1,0 0,1 1,0 1,-1 0,-1 0,1 1,-1-1,3 0,-1-1,0-1,-1 0,-1-2,0 1,-2-2,-1 0,-2 0,0 0,-3 0,0 0,-3 0,0-1,-2 0,0 0,-5-1,-1-2,-3 2,0-2,-3-1,0 0,-3 1,0 0,1-2,0 1,1-2,0 0,3 1,-1 0,2 0,0-1,-2 0,0 1,2 0,0 1,-2-1,0 0,0 1,0 0,2 0,0-1,-1 1,0 1,4-1,2 0,7 2,0 0,-10 0,2 1,20 1,2 1,-12 1,1 0,-20 1,6 3,13 1,17-1,14 0,14-2,9 16,8 7,1 26,1 17,-1 18,2 10,1 3,1-7,0-5,0-7,0-14,0-13,-1-19,-2-16,2-11,21-16,-3 3,26-7,-5 11,10-2,12 2,2-1,10 0,6 1,9 3,-40 0,1 0,3 1,2-1,4 0,0 0,2 0,0 1,0-1,-1 0,-3 1,0 0,-1-1,-1 0,-1 1,1 1,1-2,0 0,3 2,-1 0,2-2,0 0,-2 1,-1 0,-2-2,-2 1,-5 1,-2-1,49 0,-2 5,-42-3,0 0,5 1,0 2,5 0,0 1,1-1,0 1,1 0,1 1,2-1,0 1,-1-1,-1 1,6 0,0 1,-3 0,1 1,1-2,1 1,-1-1,-1-1,-2 0,-2-1,-8-3,-1 0,2-1,1-2,-6 0,0-1,5 0,2-1,-1-1,0 0,1 2,0-1,2 0,0 0,-1-1,0 1,3 0,-1 0,-3-1,-1 1,-1 1,-2-1,-4 1,-2-1,-2 2,0 1,46-3,-46 2,0 1,1-1,1 0,1-1,1 0,-3 0,-1-1,2 1,0-1,-1 0,-1 0,1 1,0 0,-2-1,0 1,44-2,-3-2,6 3,-45 0,1 0,7 1,1 0,2 0,0 0,2 0,0 0,-6 1,-2 0,-2 0,-1 1,37-1,-11 0,-18 0,-18-2,-19 2,-14-1,-7 26,-4 3,0 31,0 3,1-1,1-4,0-18,0-15,-2-14,-37-8,6-5,-39-2,13-1,-6 0,2-1,8 3,6 1,6 2,0 1,-1 0,-3 0,1 0,-4 0,3 1,-1-1,3 2,0-1,-2 1,-4 3,-1-1,2 2,-1-1,3 0,-1 0,3 0,0-2,4 0,-1 0,-1-2,0 1,-3-1,-3 2,-4 0,-7 2,-8 0,-5 1,-12-1,-5 2,39-3,-1 1,0-2,1 1,-1 1,1-1,-43 2,7-1,-1-2,-4-1,41-1,0 0,-2 0,-1 1,-3 0,0 0,4 1,0-1,0 2,-1-1,3-1,0 1,-2 1,-1-1,-1 0,0 0,-3-1,-1 0,-2 0,-2-2,1 1,-1-2,-2 1,-1-1,0 0,1 0,0-1,-1 0,1-1,0 0,3 0,0 1,-1-2,-1-1,2 2,-1-1,-3-1,-1 0,0 2,1 0,-2 0,1 0,2 2,0 1,2-1,-1 0,0 0,1 1,3 0,0-1,-1 1,0 0,2 1,0 1,0-1,-1 1,-1 1,1-1,2 1,-1-1,1-1,1 1,-42 0,2-2,14 1,-2 0,6 1,6-1,12 1,10 0,5 0,7 0,-4 0,4 0,2 0,7 0,7-1,6 0,1 0,-4 0,-3 0,-10-1,-4 0,-3-1,-2 1,3-1,-3 1,-2 0,-1 0,8 0,14 0,13 1,4 37,3 0,-4 45,3-5,1 8,-1 2,0-6,1-14,2-16,2-17,1-15,0-7,19-10,0-1,25-6,9 2,15 1,22 0,2 1,1 0,-13 0,-12-2,-10 1,-8-2,-3 0,-1 1,6-1,11 2,16 0,-32 1,3 0,5 0,2-1,3 1,1 0,0 0,0 0,-9 0,-1 0,46 2,-19 1,-3 1,2 4,7-1,12 5,0-4,-38 0,1 1,-2-3,2 0,16 2,3 1,0 0,2 1,4-2,3 1,4 1,0-1,-13-2,1 0,17 1,1-1,-14-2,0 0,10-1,0 0,-8-1,-3 0,-13-2,-2 0,2 0,0 1,-11-1,-1 0,8 0,1-1,-1 1,-1 0,-8-1,-1 0,4-1,0-1,-7 1,1 0,5-1,0 1,-1 0,-2 0,-6 1,0 0,2-1,1 1,-5 0,0-1,8 0,0 0,-6 1,0 0,4 0,0-1,43 0,-45 0,-1 0,0-2,-1-1,36-5,-36 2,-1 0,40-5,-39 4,1 0,44-3,-15 0,3 3,-20 0,4 2,-14 2,-14 1,-8 2,-11-1,-4 2,-5 0,-6 20,-7 10,-6 28,-5 8,2 0,1 0,3-12,3-11,0-10,1-13,0-8,-34-7,-13-8,-1 2,-7 0,-9-2,-3 0,-11 3,-4 0,-15-1,0 1,11-1,-1 0,19 1,-2 0,1 0,-20 0,0-1,-7 1,1 1,18-1,2 0,3 2,3 0,14-1,2 0,-3 2,0-1,3 1,0 0,-37 2,39-2,0 0,-41 2,40-4,-1 0,0 0,2-1,-38 0,1 0,23 1,1-1,10 1,11-1,-6 1,8 0,-9 0,3 0,-10-1,2 0,-11 0,-1 0,5 2,-17-1,0 0,-17-1,-2 0,11 0,-2 0,13 0,-3 0,1 0,13 0,-8 1,17-1,-2 1,13 0,1 1,4-1,-7 0,-4-1,4-1,-4 0,11 0,-4-1,2 1,-3 0,-13 0,-11 1,-14 1,-11 0,10 0,-12-1,7 1,38-1,-1 0,-42 1,41-1,0 0,-37 0,-6 1,12-1,19 1,5 0,19 0,6 0,14-1,11 1,-18-1,-7 2,-50-2,35 1,-1 1,-2 0,1 0,-35 3,37 1,30-4,12 2,3 15,-4 14,-4 20,-5 13,-1 6,-5 8,3 1,5-5,6-11,7-16,3-20,2-15,26-19,-11 3,25-9,-15 10,6 1,9 1,12 1,13 0,13 1,18 0,2-1,-45-1,3-1,7 0,1 0,-6 0,3 0,17 0,2-1,-12-1,-1-1,5 1,-1-1,-17-1,-2 0,-1 0,-2 1,33 0,9-3,1 4,-8 0,-34 1,0 0,41 0,-39-1,2-1,-3 1,-2-1,41-2,3 0,-14 3,12 1,-12 1,14 0,3 0,-40 0,1 0,4 0,0 0,-6 0,1 0,5 0,0 0,-9 0,-1 0,1 0,-1 0,34-1,-24 1,-1-1,-7 1,20-1,7 0,4-1,-35 2,0-1,47-1,-40 2,0 0,-7-1,0 0,5 0,1 2,-5-1,0 0,5 0,0 0,2 0,-2 0,41-1,-43 0,-1 1,43-1,-43 1,0 0,-2 0,-1 0,38 0,7 0,-5 0,7 1,-8 1,5 2,-6-1,-38-1,0 0,2 0,0-1,38 0,9 0,-19 1,3-1,-12-1,-14 0,-3 0,-10 0,0 0,-13 0,-5 0,-8 0,2 1,11 2,16 4,21 2,17 3,-1 0,-12-3,-25-3,-21-2,-15-3,-9 31,-3 8,-1 40,1 6,5 11,2-15,4 4,-3-33,3 3,-6-23,-1-5,-2-8,-1-8,-31-11,-2-2,-35-6,-17 5,36 2,-3 0,-9 0,-3 0,1 0,0 0,-1 2,0 0,3-1,1 0,2 2,2-1,0 0,2-1,-43 0,6-3,12-2,10 1,11-1,11 3,6 0,1 1,-3-2,-7 1,-10-1,-6 1,-10-1,0 2,2 0,-1 2,2 0,-2 2,-1-1,3 0,6-2,6-1,10-1,5 1,5-1,0 1,6-1,-3 0,0 0,-7-2,-1 1,-5-1,1 2,0 1,-5 0,-4 2,-3-2,-9 1,5 0,1-1,4 2,7-1,1 0,0 1,-4 0,-1 0,-3 2,1-3,-5 2,-4-3,-9 1,-5-1,-8 0,2 0,3-1,10 1,12-1,6 3,7-1,0 1,-5 0,4-1,-1 1,5-1,4 1,1-1,2 2,1 0,2-1,-2 0,0 0,0-1,-1 0,1 0,1 1,1-1,3 1,4-2,1 2,3-2,1 1,3-1,2 0,1 0,-1 0,-6 0,-1 0,-3 0,-2 1,-4 0,-11 1,-6-2,-12-2,2-1,-7-4,0 0,1 0,2-1,11 5,7-1,6 4,-2-2,-1 0,-12 0,-4-1,0 2,5 1,4 1,4 0,2 0,2-1,5-1,2 0,0 0,1 0,3 1,1 0,3 1,0-1,-3 1,-3-1,-5 0,0 0,1 0,3 0,7 0,5 0,4 0,2 0,-5-1,0 0,0 0,6 1,6 0,-3 0,0 0,-8 0,3 0,2 0,4 0,1 11,0 7,-5 16,1 5,0 6,3 5,5 2,3-2,4-5,1-7,1-8,1 0,0-7,1-2,1-5,-1-3,-1 3,1-1,16-2,15-5,25-4,19-1,15 4,-40-5,2 1,5 1,1 1,4-2,1 0,2 1,2 0,-1 1,0-1,-3-2,-2 0,-7 1,-2-1,39-1,-13-1,-5 1,4-1,-1 0,3-3,0 1,0-5,2 3,1-1,9 1,-39 2,-1 0,46-1,-47 2,-1 0,32 1,-2 1,0 3,0 0,7 1,11-2,-45-2,1 0,6-1,2 0,1 1,0-1,4 0,0 0,-1 0,0 0,-2 1,-3-1,-5 0,-1 1,-1 0,-1 1,-2-1,0 0,2 2,0 0,4 0,0 0,0 0,1 0,4 1,0 0,1-2,-1 0,-4 2,-1-1,1-2,0 0,40 1,-5-2,-11-1,-7 0,0 1,0 2,2 1,0-1,-1 2,1-3,-1 3,-6-4,-6 3,-10-3,-2 1,6 0,2-1,7 2,5-1,3 0,6 0,1-1,-1 0,4 0,-2 0,1 0,0 0,-4 3,1-1,-7 2,-5-3,-6 0,-7-1,0-1,-8-1,-2 1,-6-2,-6 2,-5 0,-4 0,-2 1,2-1,0 0,0-1,-3 1,-1-2,0 3,-1-2,1 1,-4 0,-2-2,-1 12,-6 10,-1 20,-6 11,1 9,-1-3,-1-6,0 0,0-15,0 1,-1-13,1-2,-1-2,1-1,0-2,0-1,0 6,1-7,1 5,0-5,-33-1,-3-3,-31-1,-5-8,-8 0,28 0,-2 0,-5-1,0 0,-7 1,0-1,-3 0,0-1,2 1,0-1,-2 0,1 0,4 0,2 0,3 0,1 0,2-2,1 0,-43-1,42 0,-1 1,3 1,-1 1,-7-2,0 0,3 1,-1-1,-3 0,0-1,8 1,-1 1,-2-2,0 1,5 2,0 1,-5-1,-1 0,1 0,0 0,0 1,0-1,-44-1,9 0,18-1,-11 2,20 0,-17 0,13 1,-6 0,-3-1,-3 0,-3 0,-4 1,-1 1,-5 0,0 2,42-2,-1 0,0 0,0 0,-3 1,-1-1,1 0,1 0,-45 1,7-2,10-1,4 1,1-2,0 1,-1-1,2-1,5 0,8 0,7 1,-1 0,-1 0,-3 1,0-1,0 1,-3-1,-5 1,-5-3,-5 2,0-3,0 2,1 0,0 2,-1-1,-2 1,1-1,-3 1,0-1,1 0,4 2,9-2,7 1,11 0,11 0,6 1,8 0,-2 0,-5 0,-2-1,-2 0,1 0,4 0,-3 1,0-2,-1 2,4-1,4 0,0 0,1-1,-10 1,8-1,-8 1,15-2,-5 3,7 0,2 0,4 0,-2 0,-1 1,-5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44:23.83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213 5,'76'-3,"7"2,8 1,-38 1,3 1,7 1,2 1,1 0,-1 1,1 1,0 0,0-2,0 0,-1 0,-1-1,1-2,0 0,-2 1,0 0,1-2,-2 1,-3 0,-1 0,-2-1,-1 0,-2 0,-1 0,2 0,0 0,2 2,1 0,1 0,1 1,3 1,0 2,1 2,0-1,3 1,0 0,0 1,0 0,1-1,-1 0,-6 0,-1 0,0-1,-2 0,41 4,-46-7,-1-1,47 1,-45-4,1-1,2-1,0 0,-2-2,0 0,1-1,0 0,40-5,-4 1,-17-1,-15 4,-5-2,-21 4,7 1,-13 1,11 1,0 1,14 0,6 0,9 0,4 0,3 0,5 0,1 0,8 2,2-1,7 1,-47 0,1 1,3-1,1 1,3 1,0 1,3-2,-1 1,-1 0,-1 1,1 0,-1 1,-5 0,-1 1,6-1,-1 1,-3-1,-1 1,6-1,1 0,0-1,0 0,0 1,-1-1,-4 1,-1-1,39 7,-14 0,-3-1,-3 1,8 0,-3 0,-1-3,-11-2,5-4,0 0,20 0,-41-2,1 1,-1-1,0 0,46 2,-16 0,-18 0,-14-1,-18 1,-11-2,-6 2,10 5,-6-1,14 8,-9-3,0 2,-7-1,-4 0,-5 5,-2 7,-3 9,0 10,0 4,1 0,1-9,1-8,-1-12,-1-5,-36-8,-23-3,7-5,-6-1,-8 2,-3-1,-4-1,-2-1,-8 2,0 0,4 0,1 1,0-1,0 1,7 1,1 0,1 1,1-2,-1 0,1 0,-2 0,0 0,-2 0,1-1,1-1,0 1,1 0,1 1,0-1,0 0,2 2,0-1,-1 1,0 0,1-1,-1 0,0 0,2 0,5-1,0-1,-11 0,1 0,17 1,-1-1,-16 0,0 0,7 2,1-1,-5-1,-2 1,1 0,-1 0,3-1,0 0,2 1,0 0,-2-1,1 1,0 0,0 1,2 1,0-1,2 1,2-1,2 1,2-1,2 0,1 0,-50-1,12 1,-2 0,11 1,-2-1,0-2,-13 2,43 0,-1-1,1 2,0 0,0 2,1-1,-39 4,3 3,0-1,-1 0,-10-3,45-2,-1-2,-1 1,-1 0,0-1,1 2,0-2,1 1,-2 1,1 0,-4 0,-2-1,-4 1,-1 0,-2-1,-1-1,-5 0,0-1,4-1,1 0,5 0,3 1,-40-3,28 4,13 2,6-1,-7 2,-8-1,-3-1,7 0,13 0,13-1,-1 2,11-2,-8 1,2-2,-12 1,3-1,5 1,17 2,11-1,2 26,-1 1,-4 30,-2 2,1 11,2 8,0 5,0 1,1-4,2-6,2-8,5-10,0-6,2-12,0-5,0-9,0-1,0-3,2-4,1-4,23-7,-3-3,38-1,-8 1,39 4,-42-3,2 1,9 0,3-1,2 0,0 0,1-1,1-1,4 1,0 0,-3 0,-1 0,4 0,-1 0,-11-1,-1 0,-6-1,-2 1,39 0,-8-1,10 2,1 0,-38 0,1 0,0 0,0 0,1 0,0 0,-1-1,-2 1,44 2,-4 0,-3 2,5 1,-44-5,0 0,2-1,1 0,1 0,-1-1,-1 0,0 0,-1-1,-1 1,3 0,0 0,2 1,0-1,1-1,1 0,2-1,1 0,-8-1,-1-1,0-2,-1 0,38-7,-8-3,-8 0,-6-2,-15 4,-6 2,-10 2,-3 2,2-1,3-1,6-1,3 0,2 1,19 4,-9 1,24 3,-6 1,8-1,7 1,5-1,-46 1,-1 1,48-1,-6 1,-13-4,-9 0,-1-2,-5 0,-3 1,3 2,0 2,7 2,10 1,4 4,2 0,-2 4,0-1,-1 2,2 1,-9-1,-5 0,-8 0,1-1,7 0,13 0,12-3,-45-4,1 1,3-1,0 0,-2-1,1 0,4 2,1-1,-2 2,0-1,4 0,1 1,0 1,1 0,0-2,0 0,-1 0,1 0,-4 0,-1 0,-8-1,-3 0,28 4,-24-2,-17 0,-12 0,-7 2,-4 4,-4 4,-1 12,-4 13,1 16,-3 12,2 0,-1-3,2-12,-1-6,1-8,-2-5,-1-11,-2-8,-52-34,2 4,-1-3,-5-1,-38-1,-4 3,6 6,16 2,15 5,17 2,8 1,3 0,-4 0,-3 2,-11 2,-13 1,-18 0,31-3,-3 0,-5-1,-2-1,-6 1,-2-1,-5 0,0-1,4 1,0 0,4-1,1 0,-7 3,2 0,18-1,1 0,-15 3,0 0,14-3,1 0,-6 1,-3 0,-2-3,0-1,1 1,1 1,0-2,1-1,7 3,2-1,-44-1,8-1,-2-2,-9-3,43 4,-2 0,-2-1,0 0,1 2,1 1,-43-1,11 4,8 1,-1 5,-4-2,-1 3,1-1,4-2,7 1,8-1,0 0,-1-2,-9 1,-4-3,-2 0,5 0,0 0,1 1,-2-2,-7 1,-9-3,-3-2,-1-3,9 2,13-2,6 2,2 0,4-1,-1 4,7-1,4 2,6 2,-10 2,4 1,-27 4,-1-1,30-2,-3-1,-4-2,-2 0,-5 0,0-1,2 1,1-1,5 1,2 1,-39 6,10-2,6 2,-2-5,-3 1,-10-3,3-3,-1-1,19 0,9 0,7-1,6 1,1 0,8 1,7 1,8-1,11 0,4 0,-11 1,0 1,-17-1,0 0,-2-1,-5 0,3 0,-8 1,-6 1,-5-1,2 1,14 1,15 2,13 3,8 0,5 12,3 0,-1 14,-1 5,-6 13,-3 14,-7 14,2 9,-1-1,6-4,5-11,5-11,3-11,1-15,0-12,0-10,23-9,-2-2,27-4,7 1,18 1,-24 0,3-1,4 1,2 0,6 1,1-1,-1 0,-1-1,-3 2,1-1,16-3,-1 0,-14 1,0 1,20-2,0-1,-16 0,-2 0,5 2,1-1,-3-2,1 1,2 1,0 1,0-1,-1-1,2 2,0-1,-2-1,-2-1,-4 0,-1 0,0 0,-1 0,-8 1,-2-1,46-4,-20 3,-6-1,-3 2,-1-2,7 3,1-2,1 2,0-1,-10 0,-3 2,-4 0,2 1,0 1,3 0,5 1,5 2,5 0,10 5,10-2,-46-1,1-1,-1 0,0-1,46 5,-2-2,-9-1,8 1,-12 0,4 1,-5 3,-1-2,-12 3,-2-2,-10 2,1-1,-6-1,7-1,-14-2,13 1,-7-2,10 0,4-1,6-1,1 1,4-2,3 1,0-3,1 0,0 3,-2 0,1 2,1 0,6 0,7 3,3-4,-1 2,-8-5,0 0,-6 0,6-1,-38 0,2 0,5 0,3 0,9-1,2-2,2 1,0 0,1-1,-1 1,-4-2,-1 1,-4 3,-3-1,-5-1,-2 1,29 0,-26 0,-27 1,-19 7,-12 16,-4 3,-6 31,5-5,-1 39,7-38,1 3,0 9,0 1,1 3,0 0,0-4,-1-3,0-5,-1-3,2 36,-4-22,1-19,-1-19,1-13,-27-31,-6-2,-36-20,-3 10,-9 4,-9 3,-1 6,41 8,-1 2,-1 1,-1 1,-2 0,-2 1,-2 1,-1 2,0 0,1 1,2-1,1 2,1 1,1 1,2-2,0-1,-4 1,-2 1,-5-3,-2-1,-9 0,-3-1,-13 1,0-2,7 0,-1-1,14 0,-4 0,5 1,-6-1,1 0,-24 0,0 0,20 1,2 0,-10 0,-1 0,-3 0,0-1,-3 0,1 0,-1-1,0 0,4 3,3-1,10 0,2 1,4 3,2 2,4-2,1 1,-3 0,0-1,-1 0,-1-1,-5-2,0-1,-1 0,1-1,6 0,0 2,4-1,1 1,-36 3,4 3,12-3,-1 0,-5-5,-9-4,0 0,1-4,12 4,7 0,11 0,8 2,12-1,4 2,3 1,-2 0,-10 0,-10-2,-15 0,-22-7,39 6,-3-2,-12-5,-2-1,1 2,-1-1,-16-6,1 0,20 4,0 0,-22-4,1 0,18 6,3 1,1 0,4 1,-17 1,44 6,32 9,8 13,1 10,-1 14,-1 6,-5 15,-8 13,-5 15,7-43,-1 1,-1 1,-1-1,-12 40,-3-3,7-18,3-6,6-10,7-5,3-11,4-6,-1-12,1-6,24-12,-2-3,35-4,11 2,-19 1,5 0,16 0,6 0,14-4,2 1,0 2,2 0,-26 0,1 0,0 1,29 0,-1 0,-5-1,0 0,-22 2,2 0,-1 1,24-2,0 1,-22 1,1 0,-2 1,20-1,-1 1,7 0,-1 1,-19 0,-2-1,6 1,0 0,-5-1,-2 1,-9-1,-1 0,7 1,-1-1,-10 0,-2 0,1 1,-2 0,31 0,-11 0,-4 0,16-1,9 1,-8-2,8-1,-4 0,-38 1,2 0,10 1,1 0,-3 0,1 0,20 1,2-1,-3 1,1-1,-20 0,3 1,-2-1,21 0,0 0,10-1,-1-1,-19 1,-1 1,4-2,-1 1,-10 0,-4 0,-12 1,-1 0,4 0,0 0,-3 1,0 1,8-2,2 1,1 1,-1 0,-8-1,0 0,9 1,1-1,-8-1,2 1,15 0,1-1,-9-1,0 0,12 1,0-1,-14 0,-2 0,5 1,-1 0,-15 0,-2 0,3 0,0 0,38 0,-42 0,0 0,33 1,-22 0,-23 1,-16 3,-5 5,4 7,11 16,11 11,16 14,0 3,-2-5,-15-11,-10-11,-15-8,-8-6,-10 0,-8 0,-6 4,-4 3,0-2,3-5,6-6,3-4,-9 1,2-3,-13 3,-13-6,-28-2,-29-1,41-1,-2 0,-3 2,0 1,6-1,0 0,-3 1,-1-1,0 0,-2-1,-10-2,-1-1,-1 0,-1-1,-14-1,-1-1,3 1,0 0,-2 1,0 0,4 1,4 0,14 0,2 1,-7-1,0 0,5 1,-1 0,-12-3,-2 0,-8 0,0-1,11-1,0 0,-11 1,0 1,15 0,2 1,-9 1,0 1,10-1,-1 0,-13 1,-2-1,0-1,-1 0,-11 0,-2 1,7-1,3 0,17 1,3 0,5 1,4 0,-32 1,2 0,15 0,17-1,5 0,4 0,-11 0,3-1,-21 1,3-2,-20 2,9-1,35 1,-2 0,2 0,-2 0,-10 0,-2-1,-3 0,2-1,7 1,2 1,-2-2,2 1,-38 1,-2 0,2-1,17 0,-10-2,15 0,0 1,20 1,8 1,8 0,-9 0,-6 0,-2 0,-19-1,-1 1,-10-1,9 1,16 0,3 0,1 0,-9 0,0 0,-9 0,11 0,-1 0,14 0,10 0,3 0,0-1,-8 0,2 0,-7-1,7 2,-7-2,1 1,2 0,-11-3,-3 0,-4-1,12 2,9 2,10 1,4 0,2 0,7 1,4-1,4 0,-2 0,-2-2,-1-6,1-7,2-15,8 13,0-2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44:34.36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0,'82'6,"-33"-2,4 1,14 0,3 1,13 1,3 0,10 2,3 0,-30-3,0-2,0 1,30 3,-1-1,-3-3,-2-1,-6 0,-2 0,-8-2,-1 1,3 2,-1 0,0-2,-1 1,3 4,0-1,4-3,-1 0,-3 3,0-1,9 0,1 0,0-1,1 1,-24 0,0 0,0 1,31 2,0 1,-31-1,0 0,-1 0,28 4,0 0,4-1,0 0,-4 0,1-1,2-3,0-1,-8 0,-2-1,-2-4,-3-1,-9 0,-2-1,-5-1,-3 0,-11-1,-1 1,3-1,-1 2,41 1,-40 2,0 2,-2 0,-1 1,2 1,0 0,-3 0,0-1,3 0,-1-1,5-1,0-1,-2 1,0-1,0-2,-1 0,42 0,-10-5,-6 1,0-2,-4 3,0-1,1 1,0 1,3 2,-7 0,-1 1,-3 0,3-1,6-1,7-2,2-1,0-2,-3 0,1 2,0-2,1 4,5-1,-2 2,7 0,2 1,-3 1,-11-1,-15 1,-17-2,-6 0,-4 0,3 0,6 1,-2-1,14 1,-11-1,1 1,-19 0,-16 0,-16 28,-9 5,-7 27,1-5,-1-4,-2-11,3-9,2-10,4-7,2 3,4-5,0 7,0 2,1-5,-1 1,-27-4,3-6,-26 3,6-5,-6-1,-11 0,-13-3,-24-2,42-1,-3 0,-11-1,-2 0,-5-1,0 0,0-1,1 0,3 2,2 0,5-1,1 0,5 4,0 1,-1-1,0 0,0 1,-1 1,-5-2,-2 1,-2-1,0 1,-1-2,0 1,2 0,1 2,5-1,0 0,1 1,1-1,1 0,-1 0,-5-1,0-1,0 0,-1 0,-5-2,0 0,4 2,0-1,0 0,2 1,7-1,2 2,7-1,1 1,-38-1,7 1,-2 1,-13-2,42-1,-3-1,1 0,-2-1,-2-1,0 0,9 1,1 2,-45-1,6 4,5 2,-3-1,1 0,-1 0,-11-2,47 1,1-1,-48 0,4-2,15 1,2-1,-1 1,3 1,-2 0,4-1,1 0,2 0,5 0,0 1,0 0,-8 1,-3 0,-13-2,-8-4,48 3,0 0,-45-7,14 5,12-1,9 2,10 2,2 0,5 1,-4 0,-1 1,-5 2,-4 3,-7 1,-7 4,-6-2,9-1,6-1,14-3,5 0,1-2,-1-1,-8 0,-11-1,-12 1,-7-1,-5 0,-9-3,3 2,3-2,24 4,23 0,24 0,12 5,0 38,2 9,-6 37,3-13,-1-5,1-9,2-9,2-2,1-7,1-1,1-4,0 0,0-6,0-4,0-8,0-8,27-8,-1-3,31-1,-2-1,14 4,6 0,6 3,2 1,3 1,4 0,4-2,5-2,-48-3,1-2,1 0,1 0,0 0,1 0,-3 0,0 0,6 0,1 0,-3 1,2-1,6 1,1 0,0 0,-1-1,-6 0,1 0,1-1,0 0,-4 0,-1 0,3 0,0 0,-7 0,0 0,4 0,-1 0,42 0,-44 0,-2 0,38 0,-1 2,-15-2,4 3,-4-1,-12 0,8 1,-7-1,10 1,2-1,-6 2,13 2,1 2,-31-3,1 1,-1-1,1 0,7 1,2-1,-6-1,1-1,5 0,-1-1,-2-1,-2 0,42 2,-42-2,0 0,-4 1,1 0,9 0,1 1,-8-1,1 1,5-1,-1 0,-7 0,-1 0,2-1,1-1,38 1,-14-1,3 0,0 1,15 0,-6 2,9 0,-12-2,4 1,-7-1,-19 1,3 0,-10 0,5 2,-7-3,0 2,1-2,7-1,6 0,-6 0,8 0,-7 0,15 0,1 0,-5 0,4-1,-11 0,4 1,-10 0,4 0,-10 0,5 0,-4 0,-7 0,3 0,-5 0,8 0,-7 0,12 0,-5 0,9 0,-7 0,-8 0,-3 0,-13 0,-6 0,-14 0,-11 42,-4 20,-2-8,-2 3,0-5,-1-1,-7 32,0-21,4-22,2-3,2-4,2-3,0 0,0-1,1-3,1-6,0-6,-40-4,-43-15,12 0,-7-2,-13-3,-3-1,28 4,-1 1,-1 0,-31-1,0 0,2 0,1 2,7 2,3 0,5 0,3 0,10 4,3 0,2 0,2 1,4 1,1 2,-3-2,-1 0,3 1,1 0,-5-1,-2-2,-4 0,-2-1,-5-3,-3 0,-13-1,-3 0,-1-2,-1-1,27 4,-1-1,0 1,-31-2,0 0,32 2,1 0,-1 0,1 1,0 1,0-1,-30-1,1 0,2 1,2 1,7-1,2 1,9 0,1 1,4 0,3 2,6 0,1 2,0 1,1 0,0 1,1 0,1-1,1 0,-1 0,2-1,-43 2,45-3,0 0,-39 2,-4-2,15-1,13-1,11-1,10 1,4-1,1 0,-2-2,-4 0,-6-3,-6-1,-7 0,2-1,-5 3,7 1,2 2,4 0,3 1,-1 2,-7 1,-1 1,-10 4,0 0,-10 6,0-2,-8 3,4-2,-1 0,5 0,9-1,12-4,9-2,10-2,0-1,4-1,8-2,7 0,9 0,-4 0,4 0,-8 0,2 0,-7 0,-5 0,-9 1,-5 0,-2 0,3 3,2 0,2 4,4 1,3 1,7-1,6 1,8-2,4 6,6 6,0 10,3 12,-2 8,-3 9,-4 8,-7 7,-1-2,0-5,2-12,5-12,3-7,3-11,3-3,-1-8,2-1,33-4,-5-3,41-2,-4 0,20 3,-35-3,2 1,1 0,1 0,0 0,-1 1,43 1,-8-1,-2-3,-1-3,6 1,-1 1,8-1,-46 2,1 1,6-2,1 1,10 3,1-1,5-1,1-1,6 3,1 0,-2-2,1-1,-3 1,0 0,-1 1,-1 0,-2-1,0 0,-2 0,-1 0,1 1,0-1,-2-4,0 0,-6 1,1-2,1-2,0-1,-4 1,0 0,-2-2,0 1,-6 1,-1 1,38-4,-9 2,2 2,12 3,-40 2,2 1,8 0,3 1,7 2,3 1,4-2,1-2,0 1,-2-2,-2-1,-2-2,-12-3,-4-1,-10 0,-3 0,34-8,-11 1,-2 3,5 2,-2 2,7 1,1-3,3-4,0 1,-1-2,0 3,1-1,4 4,-3 1,2 3,-7 1,-5-1,-11 1,-6-3,-4 2,0-1,8 2,-1 1,-4 0,0 0,-12-1,3 0,-1-1,2 0,6 0,-2-1,6 1,-7-1,0-1,-8 0,-5-1,0 3,-4-1,0 2,-5 0,0 0,-1 0,-3 1,-3-1,-6 1,-3-1,0 0,5 1,-4-1,3 1,-4-1,2 2,6-1,4 3,5 2,1-1,1 0,2 0,-3 1,0 0,2 2,3 0,7 2,-4-1,-9-4,-15-2,-10-2,-7 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44:49.91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67,'62'-3,"2"0,-10-1,21 1,22 1,-42 1,2 0,4-2,1 1,-5 2,-1-2,-3-2,-1-1,40 0,-5-2,-5 3,-1 0,-15 1,2 0,-14 1,0 1,23 0,2 1,-17 2,-2 1,4 0,0 0,4 1,0 0,0-1,0 0,-1-1,-1 0,-2-1,-2 0,-5-1,-2 1,44-1,-21 0,-13 0,-11 1,-7 0,0 1,1-1,0 0,3 0,-3-1,-2-1,-8-1,-4-2,-7 2,1-3,2 3,3 0,5 1,2 1,7 1,9-1,11 1,7-1,2 0,4 0,2 0,15-1,-44 0,1 0,8-2,1 1,2-1,0 1,0-2,0 1,-4 1,-2 1,-5-1,-1 1,46 2,-6 3,-42-2,0 0,0 1,0 0,4-1,1 1,0-2,0 1,4 1,1 0,1 0,1 0,1 0,1 1,1-1,-2 1,0-1,-1 0,-1 1,0 0,-10-1,0-1,13 1,-2 0,30-1,-35-1,-1 0,27 1,-2-3,-9 0,3-1,-3 1,10 0,3 1,2 0,4 0,-4 0,-4 1,5-1,-6 1,6-2,2-1,-3-2,2-2,-12-2,-12-1,-15 1,-13 1,-10 0,-5 2,-4 1,-3 1,1 22,-8 12,0 30,-6 14,-2 12,2 2,-1-9,0-13,-1-20,-1-14,1-11,-1-7,0 1,0-3,-2 5,-2 1,1-1,-3 4,1 0,0-3,-17-16,10-2,-18-13,12 9,-3 1,0-1,-3 3,-6-1,-9 1,-12 1,-7 1,-13 2,-1 2,-12 3,-2 0,-3-1,9 2,-10-2,21-1,-15-1,23-2,-2 0,9-1,-3-1,-7-1,-12-3,24-2,-2 1,-3 0,-2 0,-7-3,-1 1,4 3,1 1,3-1,1 1,3 1,1 1,-41 0,4 0,8 1,-13-1,44 0,-3 0,-6-2,-1 1,-2 1,1-1,1 0,1 1,2 3,1 1,-1 0,-2 0,-1 3,-3 0,-5 0,-1 0,-5 1,-1 0,3 0,0 0,-2 0,2-1,5 0,2 0,6 0,1-1,7-1,1 0,-44 6,7-2,36-5,-2 1,1 0,-1-1,1 0,-2-1,-12-1,1-1,15 0,-1-2,-23-2,-1-2,16 1,0-1,-5 0,1 0,10 1,2 1,-35 1,11 1,9 0,9 2,3-2,6 1,-3-3,-8-4,-10 1,-11-5,-7 3,2-1,4 1,5 0,5 0,-2 2,6 0,1 2,-3 0,3 1,2 1,7 0,11 2,7 0,3 1,2-1,-1 0,-1-1,-1 1,-2 0,2 1,5 0,4 0,6 0,-1 0,5-1,-7 1,2-2,-8 1,-3 0,-2-1,-3 1,1 0,2 1,7 1,9 0,11-1,-1 30,4 0,-9 31,4-5,-1 4,2-1,0 1,4-4,0-9,5-10,1-12,2-12,19-7,3-5,25-2,11-1,22 3,19 2,-35-2,3 2,11 0,3 1,13-1,2 0,-29-1,0 0,1 0,1 1,0-1,0 1,26-2,-2 1,-4 1,-1 1,-7-2,0 0,0 1,0 1,-4 0,0 1,9-1,2 0,-7 0,1-1,0-1,0-1,-7-1,-1 0,-2-2,0 1,1-1,0 0,5 0,1 1,-1-1,2 0,5 0,-1-1,-5 0,-1-1,-2-1,0 0,-4 0,-2-1,-5-1,-2 1,-5 1,0 0,-5-1,-2 0,40 2,-2-1,-1 0,-5 1,-26 0,2 1,39-2,-30 0,1-1,-7 1,-1 1,6-3,0 1,-3-1,0 0,0 0,-1-1,-4-1,-1 0,1-1,0 1,-7 0,0 0,1 1,-1 0,43-2,5 2,-5 2,-2 1,-5 2,-7-1,-1 2,-2 0,9 2,12 5,-43-4,3 0,5 1,2 0,1-1,0 1,-1-1,0 0,-2 0,0 1,-5 0,1 0,1 0,1 0,-4-2,1 0,3 0,1 0,-4-1,0-2,-5 1,-1-2,43 0,-12-2,-5 2,1 0,-7 2,-8 0,-3 0,-14 0,14 0,-3 0,4 0,-5 0,-23 0,-16 0,-19 17,-10 10,-11 24,-3 11,-8 8,-4 12,0 4,16-38,1 2,-12 43,2-1,9-17,3-14,8-21,3-12,5-15,-32-15,-2-4,-39-7,-7 0,-17 4,46 3,-1 1,1 2,0 0,-43-1,8 0,4 1,0 0,1 1,-3 0,2 0,0-1,5 3,1-1,0 1,-2 1,-2 0,-1 1,-1 2,-1-1,0 1,3-1,-1-2,2-1,12 0,-6 0,9 0,-10 0,-1 0,-2 1,-6 0,-9 0,43-1,-2 0,-5 0,0 1,-4-2,-1 2,0 1,-2 1,-9-1,-2 0,-3 2,-2-1,-8 0,-2-1,-5-1,0 0,3 0,1-1,6 3,1 0,8 1,1 2,3 2,2 1,1 1,1 0,-2 0,1-1,3 0,0 0,3-1,0 1,1-2,-1-1,0 0,1-2,-2 0,2-1,5-1,1 0,-42 2,15 3,9-1,0-1,-3 0,1-3,-10 1,-12 0,42-3,-1 1,-1 0,0 0,5-1,0 1,-5 2,1 1,-33 4,31-2,0 1,-38 5,40-7,-1-1,0 0,0-1,-2 1,0-1,-1-1,1-1,6 1,1 0,-46-2,11-2,2-2,-2-5,1-2,2-2,12 3,16 3,18 4,16 2,12 0,8 24,2 4,1 18,0-6,0-4,-1-2,1-1,-1-2,1-7,0-3,0-2,0 1,0 1,0-1,2-3,1-1,5 0,1 0,3-3,2-2,2-4,4 0,5-2,7 0,13 1,20 2,21 2,-32-4,2-1,6 1,1-1,5-1,0-2,0 2,0 0,2-2,0 1,-4-1,1 2,3 1,1 0,3-1,1 0,10 4,1 0,3-1,0-1,-3 0,2 1,-20-3,1 0,-4 0,6 0,-1-1,15 0,-1 1,-27-2,-1-1,5 1,1 0,-1 1,0 0,3 0,1 1,-2-1,1 0,1 0,1-1,1-1,1-2,-1 1,0 0,1 0,-1 0,0 1,-1 0,-2 0,1 0,6 2,1-1,-4 1,2 0,9 2,0-1,-4 1,-1 0,2 1,2 0,2-1,-1-1,-3 2,-1-1,4-2,-2-1,-6 0,-2 0,-9-1,-2 0,-2 0,-2 0,38 1,2 0,5 3,-46-3,0 0,47 2,-1-2,-20-1,-5 0,-1 0,2 1,16-1,8 1,-44-2,0 1,1 0,-2-1,40 0,-37 1,0 0,26 0,-27 1,-1 0,27 0,-5 1,-9-2,-12 0,-8 0,-7 0,-10 0,-7-1,-5 1,-4-2,2 2,5 0,8 0,7 0,4 0,0 0,0 0,-3 0,-2 1,-8-1,-7 0,-7 0,1 1,6-1,1 1,0-1,-7 1,-8 44,-4-5,-3 48,2-12,0 6,3 2,-2-9,0-7,-2-15,0-13,-1-12,0-8,0-7,0 2,-19-2,-11-3,-33-4,-31-5,43-2,-3 0,-16 2,-2-1,6-1,0 1,-6 0,0 1,3-1,1 0,3 0,0 0,-4-1,-2 0,-3-1,-1 0,-8-2,-2 1,2 1,-1 1,0-3,2 2,8 1,1 1,0 0,0 0,3 0,-1 1,-6 1,0 0,1-1,0 1,-3 1,1 2,5-2,-1 2,-1-1,1 2,5 0,1 0,-5 0,2 0,9 1,1 1,1-2,0 1,7 0,0 1,-1 0,0-1,-2-2,1 0,-2 1,0-1,3-2,1 0,1 1,2 1,-39 3,4 1,4-4,-2-1,1-3,0 1,1-2,-7-3,37 2,-1-1,-3-2,-2-1,-11-2,-3-1,-3-2,-1-1,-13-4,-1 0,12 4,1 1,-3-1,3 3,17 4,2 2,-3 0,0 2,2 0,2 0,5 0,1 0,-4 0,1 0,-44 0,43 0,-1 0,3 0,1 0,-37 1,3 0,18 0,-2 0,15-1,3 0,7 0,-8 0,-1-2,-20-2,5-2,5 2,22 1,23 3,12 0,-14 0,10 0,-15 1,8 1,-7-1,-9 1,-10 0,-11 0,-8 1,-1-1,3 3,10-2,4 4,-4 3,-10 5,-10 7,0 0,6 2,16-5,14-2,13-6,12-5,5 9,4-2,-1 12,1-6,-1 1,1 3,-2 1,2 3,-1-3,1-3,-1-7,1 2,0-1,0 2,1 2,1-5,3 1,4-1,5-1,5 0,1-1,3-2,-4-4,5-2,4 0,17 1,28 1,-21-1,4 1,14-1,2 0,1 0,0 1,1 0,-2-1,-9-1,-2 1,-1 1,-1 1,-8-3,-2-1,34 5,-34-6,-27-2,-19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1:59.1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1,'68'4,"0"0,8-2,3 0,6 1,3-1,11 0,-1 1,-10 0,-5 1,-10-2,-7 1,13 1,-41-3,-24 0,-23 28,0 0,-8 28,10-7,3-6,3-7,1-11,0-11,0-4,-26-2,-3 0,-33-1,-3-2,-12 0,-7-2,5 0,11-1,14-1,11 0,6-2,4 1,5-1,-2 2,-3-1,-4 1,-1 0,7 0,7-1,5 0,0 1,1-1,1 0,1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50:14.96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0,'92'1,"-14"0,7 0,-1-1,3 1,-10 0,4-1,-1 1,-6-1,-2-1,-1 2,26-1,-1 1,-27-1,1 0,-2 0,14 1,-1-1,8 0,-1 0,-4 0,-2 0,-5 1,1-1,16 1,2 0,-3 0,2-1,-23 1,1 0,0 0,0-1,0 0,-2 0,19 1,-2 1,3-2,-2 1,-16 0,-1-1,10 1,0 0,-8-1,1 0,12 0,0 1,-8-1,0 0,8 2,1 0,-8-2,-2 0,-11 2,-2-1,3-1,-2 0,-10 0,0 0,3 0,-1 0,35 0,-2 0,-14 0,7 2,3 0,-7 0,12 0,-9-2,6 0,-6 0,-17 0,-2 0,-13 0,5 0,-8 0,10 0,-2 0,17 2,10-1,-4 1,10-1,-15-1,0 1,-13-1,-16 0,-18 0,-16 8,-7 16,-4 15,-2 15,1 5,-1-1,2 3,2-2,2-5,1-6,1-12,0-5,-2-9,1-7,-60-40,8 16,-2-9,-4 0,-28 13,-2 4,3 3,3 2,6-1,0 0,-5-4,-8-1,-8 1,3 3,-8 1,12 3,30-4,-1 0,0 2,-1-1,-10-1,-2-2,-8 3,0 0,-2-1,-1 0,3 0,0 0,3 1,2 0,8-1,1-1,1 0,-1-1,3 1,-1-2,-4 0,-1 0,-4-2,-1 1,-9-2,-3 1,-6 0,-1 0,-1 1,1 0,5 1,3 0,10 2,1 1,5-2,1 1,3 1,0 0,-2-2,-1 1,0 0,2 0,1 0,0 0,3 1,1 0,2-1,1 0,1 0,1 1,-4-2,1-1,-2 1,-1-1,-2-1,-2 0,-2 1,0 0,1-1,1 1,2 0,1 1,3 0,2 1,-43 2,7-3,6 4,4-3,6 2,8-2,0 0,-1-1,0-1,5 1,12-1,11 1,7 0,5 0,9 0,7 0,5 21,3 9,-3 37,-1 14,4-29,1 0,0 1,2-1,0 0,1-1,0 28,1-19,-1-25,1-18,27-27,-8 1,29-16,-13 11,9 0,5-1,11 1,13-1,9 0,12 1,-43 7,1 0,2 2,1 1,5-1,0 1,3 1,-1-1,-6 3,0-1,5-1,1 1,-6 1,-1 0,6-1,1 1,2 0,-1 1,-1 0,-1-1,3 2,-1 0,0-1,0 2,7 0,0 0,-1 0,0 1,9 1,2 0,-1-1,0-1,6 2,1-1,6-1,1 0,5 0,1-1,-29 0,0 0,1 0,0 0,1 0,-1 0,-1-1,-2 0,0 0,29 0,-1 0,-2-1,-2-1,-9 0,-1 0,1 1,-2-1,-9 1,-3-1,-2 0,-1 0,0-1,-1 0,-1 0,0 0,2 2,0-1,-2 1,0 1,-4-1,-1 2,-3-2,0 0,-6-1,0-1,43 0,-14-1,-9 3,-13 2,-9-1,-10 2,-4-1,0 0,8 1,10-1,6 0,-2-1,-5 1,-11-1,-13 0,-9 0,-10 0,1 64,0-7,-3 0,2 3,9 27,-1-11,-3-22,-6-21,-4-12,-2-9,-53-12,-22 1,3-4,-9 1,-6 4,-2 3,-7 1,-4 1,27-1,-2 2,0-1,4 0,-1 1,1-1,-3 0,-1 1,1-1,1 0,1-1,0 0,1 0,2-1,-1 0,-3 1,-1-1,3 0,-23-1,2 1,-5 1,4 0,15-3,3-1,-9 4,-1-2,6-2,0 0,-2 2,1-1,1-1,2-1,8 0,3 1,4-1,3 1,-31-2,-10-1,28 0,-23-2,19 2,-4 0,4 0,4 0,-3-1,3 0,-6-3,8 0,0-1,-1-1,-3 2,-15-3,-1 6,-2-2,4 3,7 0,2 1,11-1,2 0,-3-2,-10-1,27 1,-1 0,-47-2,47 3,1 1,-37-1,15 1,-8 0,14 1,1 0,15 0,13 0,9 0,7 0,4 0,-3 0,-6 0,-7 0,-3 0,-2 0,0 0,-4-1,0 0,2 0,8 1,9 0,10 0,-1-2,-2 1,-4-2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50:29.38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169 27,'46'1,"0"0,-11 0,12 0,14 3,6-1,-13-1,3 0,42 1,-24-2,5 1,-8 0,1 0,16 1,3 0,0 0,1 0,-27-2,1 0,0 0,32 1,-1 0,2-2,-1 0,-3 1,-1 0,-5-2,-1 0,-4 0,-1-1,-8-1,-1-2,-3 1,-1 0,-3-2,-2 1,-4 1,-1-1,-1 1,-2-1,42-3,-2 2,-45 1,3 2,13 3,5 2,10-1,3 1,-21 1,1 0,1-1,31 3,0 0,-3-2,-1-2,-11 1,-2-1,-9 0,-3-1,-12 0,-2 0,42 0,-13 1,8 1,-42-2,1 1,3 0,0 0,1-1,0 0,-5 1,-1-1,47 0,-7 0,-5 1,-12 1,-9 2,-8 2,-1 2,0 2,-3 0,-2 2,-6-4,2 1,-8-3,3 2,-13-2,0 1,-12-2,-6-1,-5 21,-4 9,0 31,0 6,1 2,0-5,2-11,0-10,0-15,-1-14,-34-42,12 12,-31-21,18 28,-8 3,-11 3,-10 1,-13 8,-8-1,-3 6,8-4,-11 3,25-5,-14 2,15-5,-8 2,-9-4,-6-1,-14-3,44 0,-2-1,-4-1,-1 0,-1 1,-1-1,0 1,-1 0,4 0,1 1,-3-2,0 1,3-1,-1 0,-2-1,-1-1,-6-1,-3 0,-6 0,-2 0,0 1,-1 0,-11 0,1 1,12 3,0 0,-3 1,2 1,14-1,2 0,-7 1,0-1,7 0,1 0,-5-1,0 0,6 1,3 1,-32-1,9 0,21 0,-2-1,9 0,-5 0,1 0,-9 1,-2-1,9 1,-4-1,8 0,-9 1,5-1,-14 1,3 0,-11-1,-1 1,13-1,-12 0,17-1,-10 1,17-1,0 0,11 1,1-1,2 1,9 0,-6 0,4 0,-7 1,-2-1,2 2,-3-2,4 1,1 0,10 0,6 0,7-1,2 0,-1 1,0 0,0 1,5 0,-2 0,1-2,-5 2,-7-2,-5 1,-5 1,1 0,7 0,12-1,4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50:37.47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3082 5,'59'-1,"1"-1,8 1,4 0,7 2,4 0,15-2,4 1,-29 0,0 0,2 1,3-1,2-1,-1 1,-4 2,-1-1,1 1,-2-1,-1 0,0 1,-3 1,-1 0,-1 0,29-1,-1-1,-3 3,-2 0,-9-1,0 0,14-1,-1 0,-24 1,1 1,20-4,0 0,-22 2,-3 0,4-2,-1 0,-14-2,-3 0,25-2,-36-2,-24 3,-9 9,1 9,8 14,7 6,3 6,-2-7,-6-7,-10-13,-7-5,-19 16,2 2,-11 20,9-6,6-2,4-5,3-8,3-10,-16-7,-11-6,-26-3,-13 1,-12-2,-13 2,-2 1,-4-1,7 2,5 1,7-2,3 1,4-2,-2-2,10 1,4-2,7 2,3 0,-5 0,-4-1,-4 0,-3 0,-5-1,1 0,-8 1,5-1,-1 2,2-1,0 2,0 0,6 0,-6 4,12-3,-3 3,8-4,7 0,2 0,-1-1,-6-1,-11-3,-12 0,-3-1,-3 2,4 1,1 2,0-2,0 3,2 0,-2 1,5-1,0 0,9 0,3 0,5 1,-2-1,0 0,-4-1,-8-3,-4 2,-2-2,-1 1,9 0,1 0,1 3,3-1,-9 1,0-1,-7 0,-3-1,-2 1,1-2,1 1,4 0,0 1,0 1,0 0,5 0,-13 0,23-1,-14 1,23-1,1 1,2-1,0 1,-4-1,3 0,4-1,6 1,6-1,2 0,2 0,-5-1,-2 1,5-1,2 2,12 0,3 0,2 1,-3-1,2 0,-4 1,4-1,-1 2,-1-2,-6 2,-1 0,3-1,4 1,6-1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4:50:45.67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3681 0,'54'4,"1"1,12 0,2-1,9 1,1 0,-1-1,3-1,-11 0,4 1,-1-1,-4-1,0 0,2 0,13 1,3 1,1 0,-1-1,0 0,-2-1,-11 1,-2-1,1 0,3-1,1 0,-4-1,14 1,-4-2,5 1,-4 0,-23 0,-3 0,36 0,-37 0,-8 0,-18 0,-8 0,-1 0,3 0,5 0,3 0,-5 0,3 0,0 0,12 1,2-1,9 1,-5-1,-5 0,-17 0,-15 5,-11 14,-5 19,1 24,0 21,4 10,4-3,3-14,0-28,-4-25,-32-34,-1 3,-31-9,-2 16,-12 3,-10-1,-5 2,4-1,1 0,-3 0,-12-1,45-1,-3 1,-8-1,0 0,2 0,0 0,-2 1,2 1,10-1,1 0,-47 2,8-1,2-1,-5-1,2-2,0-3,-3 0,44 1,-1 1,-10 0,-1 0,-7-1,-2 0,-8 1,-1 2,5-1,1 1,4 2,3 1,8 2,2-1,-36 3,2 1,10-4,-15 1,-2-2,47 0,-1 0,-45 2,2 3,7-2,-2 2,-5-4,46 0,-1 0,-6 0,-1-2,-3 2,0-1,0 2,2 0,5-1,2 0,-39 6,13-3,-2 0,-1-2,-1-1,0-3,-1 0,-11-3,41 1,-1 0,-7-2,-1 0,-2 2,1-1,-2-1,2 1,4 1,0 0,3 0,0 0,3 1,0 0,0 0,1 1,-44 1,9 0,19 2,13 0,9 0,6-1,0-1,-2 1,-1-1,1 0,4 0,12 0,7-1,10 10,4 13,2 15,1 8,1-1,0-4,0-4,1-3,0-7,1-2,2-5,-2-1,2-2,0-1,0-1,4 4,-3-7,5 3,6-8,4-1,13-4,5-2,10-1,7 0,7 1,-1 0,7 3,-4-2,8 1,6 0,3-2,9 1,-37-1,1 0,4 1,2 0,6-1,2 1,0 0,1 1,1-2,1 0,1 1,1 1,-3-1,0 0,-3 0,-1 1,-9-1,-1 0,-4 0,-2-1,44 0,6 0,-44 0,1 0,4 0,1 0,10 1,3 0,5-1,3 0,10-1,3 0,-26 0,1 0,1-1,3-2,0 1,1-1,4 2,1 0,-1 0,-5 0,-1 0,0 0,-1 1,-1 1,-2 1,23 0,-2 1,-7 0,-1-1,-8 2,-1 1,-3-2,0 1,-3-1,-1 1,0-1,-1 0,-3-1,-2 0,-3-1,-2 0,-2-1,-2-1,40-4,-3-3,-16 0,-8 0,-13 1,6 1,8 3,17 0,14 2,-43 1,1 0,3 0,0 1,4 0,1 0,-1 0,-1 0,-6-1,-1 1,44-1,-26 1,-18 0,-20 0,-13 0,-9 0,4 0,1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2:10.64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1,'54'5,"1"0,3 1,0-1,-5 2,0 0,0 0,-2-1,43 6,-28-3,-23-5,-22-2,-17 11,-6 12,-2 0,2 6,0-16,2-3,1 10,-1-3,1 9,-1-8,0 2,-1-2,1-3,-1-2,0 1,-32-13,7 4,-35-13,4 1,-6-2,0 2,13-1,19 5,16-1,5 2,-9 2,-1 0,-15 1,5-1,-3-2,5 1,7-1,10-1,8-1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2:16.52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0,'58'19,"3"-3,-5-5,12-4,6 0,2-3,-6-4,-3 0,-11 0,-2 0,-8-1,-5 1,-5 0,0-1,1 1,8-1,3 1,4 1,47 3,-38 0,27 2,-56-4,-13 0,-8-1,15 1,-4-1,16 1,-16-2,-8 1,-12 24,-3-1,-8 24,2-7,-1-1,-1-2,2-7,2-6,2-6,1-2,-1-3,-19-10,-8-2,-24-10,-6 6,-6-2,-7 2,8 1,5-1,13 3,6 0,-1 1,-10-4,-11-3,-10-2,3-1,9 4,10 1,6 3,3-2,7 1,9 0,8 1,7 0,-9-1,6 1,-10-2,9 2,1-1,-3 1,0-1,1 1,0 1,-5-2,1 1,-5-2,9 1,3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2:22.24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72 0,'87'3,"-29"2,4-1,8-2,2 1,8 2,1 0,-2-4,-2-1,-15 2,-2 0,-9-2,-2 0,24 1,-11 0,-14 1,-5-1,30 0,-29-1,20 0,-39-1,-8 1,-21 37,-2-9,-15 32,9-19,-2-2,1-4,2-7,4-8,4-7,-18-4,-16-5,-26-4,-22-1,34-2,-2-1,-1 2,0-1,3 0,1 0,-41-1,31 1,8 1,17 0,2 1,-1-2,-11 0,-9-3,-4 1,-1 1,6-1,6 3,4-1,6 1,6-1,8 1,5 2,4-1,3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2:31.75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107 0,'50'4,"0"0,1-1,1 0,-1 2,0 0,46 2,-46-2,-1 0,31 2,-10 4,-20-4,-14 2,-8-4,-6-1,-3-1,-7-2,3 0,-2-1,4 2,1-1,-2 1,7-2,2 1,1 0,-7-1,-8 0,-30 37,7-15,-18 27,19-25,3-8,4-3,-15 1,-5-7,-18 3,-17-9,-8 1,-15-2,4 1,7-1,15-2,13 0,6-1,4-1,-2 0,1 1,0 0,-3 2,-1 0,-7 1,2 0,6 1,7-1,5 1,1-2,4 1,2-1,4 1,-2 0,-1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2:37.19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25 33,'77'-3,"5"-4,7 2,10-4,-47 6,0 1,38-2,-17 5,-17 2,-7 1,-4 3,0-2,11 0,7-1,6-2,-4 0,-6 0,-11-1,-5 0,-7 0,-8-1,-7 1,-6-1,1-1,-4 0,-5 26,-9 5,-6 20,1-10,3-13,2-8,0-5,-1 3,2 0,-1-3,-31-4,-11-9,-34-5,-14-4,-1-1,3 1,18 3,22 3,19 3,9-1,5 1,1-1,0 0,-5-1,-4 1,-6-2,-2 2,-1-2,6 2,7-1,5 1,1-1,-8-2,-3-1,-5 0,1-1,-2 1,-1 3,1-2,8 2,11 0,-2 4,0-1,-13 0,-3 0,-3-1,4-1,3 0,13 1,0-1,4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2:43.49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1,'65'9,"4"-2,-12-5,11-2,-6-1,0 0,-10 0,-11 1,10-1,-24 1,11-2,-22 1,-1 1,0 0,2 0,5 0,6 1,4 2,-2 0,0 3,-7-1,-3 0,-9-3,-8 26,-3-8,-3 24,1-16,1-2,0-4,-1-1,0 0,-1 0,0 0,1-4,1-1,0-1,0 4,0-5,-19-4,1-7,-27-4,12 1,-10 0,6-1,0 1,2-1,9 0,5 0,7 0,-2 0,1 1,-5-1,2 1,0-1,0 1,2 0,1 1,-2-1,3 0,-6 0,1 0,1-2,3 2,1-2,-2 0,0 0,-2 0,3 1,-4 0,-5 1,-3 0,5 1,8-1,2 3,2-1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2:49.8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0,'86'15,"-34"-7,4 0,13 1,5-1,9-1,1 0,7 1,-1-2,-10-1,-2-1,-11-1,-4 0,20 1,-28-2,-31-1,-7 1,1-1,10 1,14 0,1 0,-5-1,-11-1,-10 0,-8 0,-18 34,-4-4,-15 34,7-13,4-2,6-11,5-12,2-15,-19-9,-1-5,-18 0,-3-2,-8 2,-7-1,-1 2,9 0,7 1,4 0,-1 0,-2-2,2 1,-1-1,5 2,1 1,0 0,0 1,1 0,1 1,5-2,5 1,3-1,1 0,0 1,0-1,-3-1,0 0,-4-1,3-1,4 2,8 0,-3 0,-1 1,1 0,-4 2,6 1,-1 1,-1 1,1-2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05:22.1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2314 1074,'-85'-20,"0"2,13 3,-12-1,-9-1,-2 0,2 3,9 0,-5-1,21 2,-2-1,25 5,3 1,-2-1,-1 1,-4-4,3 3,1 1,3 2,-1 0,0 1,-5 1,3 1,4 1,8 0,4 1,2-2,1 1,3 1,2 0,2 1,-1 0,-8-1,-3 0,-1 0,2 0,2 0,-3-1,-2 1,-1-2,4 2,5-1,2 0,-1 0,2-1,1 2,6 0,1 0,-5-2,3 0,-3-1,3 1,3 2,-7-3,5 2,-1-1,0 1,11-16,-2 5,10-14,1 10,1-4,-1 6,0-2,-2 4,12 3,4 1,20 5,15 3,20 4,19 2,-42-1,1 1,48 3,-8-3,-11-2,-10-3,-9 0,-5 0,-1 0,1 0,0 0,1-1,0-2,1-1,0-1,-5 1,-6 0,-6 1,-3-3,-1 2,-1-1,-3 0,-1 0,-1 2,0 0,5 2,2 2,7 1,4 2,15 0,10-1,14 4,3-1,4 6,-6-1,0 1,-5-1,2-2,1-3,7 1,1-4,-2 0,-4-3,-7 0,-12 0,-13 0,-12 0,-5 0,1-1,0-1,1-2,-1-1,0 0,1 2,-4 0,-1 1,-3-1,-2 2,5 0,-6 0,12-1,-10 1,10-1,-6 1,3 1,-1 1,1-1,1 2,3-2,6 1,4-1,7 0,1 0,1-2,-6 1,2-1,0-1,8 3,5-2,0 2,2 0,-3 0,-1 0,0 0,-3 0,1 0,-1 0,3 1,-1 0,6 0,-3 0,9-1,-5 0,2 0,-1 2,-3-1,0 2,-1-2,2 0,1-1,3 0,0 0,-1 0,-1-1,-5 1,-3-3,-1 2,-2-2,3 2,-3-1,-4 1,-6-1,-4 1,-5 0,4 0,1 1,3-1,3 2,-6 0,0 0,-3 1,3-1,5 1,12-1,7-2,11 0,4-1,3 1,2 1,-4-2,-3 0,-7 0,16-2,-22 3,-20 0,0-1,16-1,22 2,-22-2,5 3,-2 2,-2 1,2 2,1-1,10-2,-3-1,5 1,-5-2,-2 3,-3-3,0 2,4-1,2-4,7-1,4-5,4-4,-46 8,0-1,1 0,0-1,2 1,1 0,2 0,-1 1,2-2,1 0,1 1,1 1,-2-1,1-1,0 3,-1-1,-5 2,-2-1,0 2,0 0,-2 0,1 0,-1 1,0 1,2-1,1 0,-1 1,-2 1,41 0,-5 0,-14 0,-6 0,-2-1,-7 1,3-1,-2 0,1 0,-2 1,-6 0,-6 0,-7 0,-3-1,0 0,2 0,4 0,2 0,2 0,5 0,2 0,5 0,6 0,-3-1,1 1,-3-2,-2 2,1-1,-4 1,-2 0,-1 2,0 0,1 1,-2-1,-3-1,10 2,-12-2,14 2,-20-1,4-1,-7-1,1 0,0 1,-1-1,0 1,-1-1,-3-1,1 0,-4 0,0 1,0 0,0 0,2 0,1 1,0 0,3 0,2 2,2-2,2 4,2-3,1 1,2 0,-3-1,2 1,-3-1,1-1,-4 1,-6-3,-5 1,-6-1,-3 1,2 0,7 0,4 0,6-1,1 1,0 1,-1 0,0 4,1 1,3 5,1 3,1 2,-1 0,0 2,-6-2,-10-5,-13-3,-8-5,-13-35,3 16,-12-33,6 26,0-5,-1 1,-1-3,-1-2,-3-1,1 1,3 3,4 6,2 5,3 4,-2-3,1 4,-2-5,1 3,0 2,-1-4,0 2,3 1,-3-5,-1 8,-2-3,-10 5,2 3,-8 3,-1 2,-5 1,-8 0,-8 0,-14 0,-4 0,-9 0,10 0,2 0,13 1,0 0,7 0,3 1,-8-2,11 1,-17-1,18 1,-13 0,4 2,-15-2,-8 1,-9-1,2-1,-1 2,8 0,-4 2,-2 0,-1 0,-5-1,6 2,4-2,7 0,8 0,4 1,4-2,1 2,3-2,-3 0,0 1,-5-2,-5 2,-5 1,-8-1,3 2,3 0,9-2,8 0,2-2,2-1,-1 1,0 0,-1-1,-1 1,-3-1,-4 0,-10-1,-4 1,-6-1,2 1,3-1,-4 1,7-2,-15 2,4-1,-19 1,2 1,35-1,-2 0,6 1,0 0,-9 0,1 1,6-1,0 0,-4 1,0 0,4-1,0 1,-47 1,6 0,10-2,3 1,6-2,1 4,9-3,7 5,9-3,3 2,7-1,-2-1,2 1,-4-1,-2 3,-2-2,-2 2,-4 1,-5-1,-7 0,3 0,-4 1,3 0,0 1,-2 1,-5-2,2 0,-5-1,0-1,-2-1,-4-1,-1-1,-1-1,1 2,1-1,4 0,1 0,-2 1,3 2,-2-1,9 0,2-1,9-1,2-1,0 2,-7-3,-3 3,-5-3,-1 2,2-2,0 0,7 0,0-1,3 1,1 0,0-1,8 0,1 0,5-1,0 1,4 0,-1 0,4 1,2-1,1-2,1 1,-3 0,-2-1,-1 1,1 0,3 1,6-1,1 1,3 0,-1-1,-3 0,-2-2,0 1,5-1,5 3,5-1,77-8,-1 2,7 1,7-1,-9 3,1 0,8-1,1 0,5 2,-1 1,-5 0,-2 0,-9 1,-4 1,29 0,-31 1,-15 0,-7 1,3 0,2 1,4 0,4 1,13-1,3-2,7 2,-11-3,-8 2,-10-2,-4 0,-4-1,-6 0,0 1,0 1,0 0,0 0,-6-1,2 1,1-1,7 1,-4 1,-9-1,-66-7,-1 2,-9-2,-8-1,5 1,-2-1,-15-1,-5 0,-10-1,-2 0,-1 0,0 1,-1 1,1 0,11 1,1 1,5 1,2 0,12 0,3 1,6 1,2 1,-36-5,14 2,5 0,11 0,7 0,7 2,7-1,1 2,5 1,-2 0,-1 0,-4 0,-9 1,-9-3,-14 3,-9-5,-11 4,2-2,0 3,7 0,2-1,2-1,-1 0,0-4,-4 3,-9-4,-4 1,40 3,-1 0,-44-4,43 4,-2 0,3 0,-1 1,-4-1,-1 0,-3 1,0 1,1 0,-1-1,1 1,0 0,5 1,0 0,2 0,1 0,2 1,2 0,-48 1,7 0,3-1,3 0,-3 1,-3 1,40-2,1 1,-45 2,-1-1,15 2,18-1,1 0,13-1,-4 0,0 3,2-2,-8 2,4-2,-4 0,9-2,2 1,3-2,1 0,-6 1,5 1,-4-1,5 1,-2-2,-3 0,-1 4,-12-4,2 5,-5-4,0 0,2-1,-8-1,0-1,-1 1,6-1,6 0,7 1,-2-3,4 0,0 0,6-1,6 3,4 0,1 1,0 1,-4-1,-2 0,-1 0,-4-1,0 0,1 0,2-1,4 1,0 1,2 0,-3-1,4 1,-2-1,9 1,2 0,6 0,1 0,2 0,1 0,2 0,1 0,-3-1,-2 1,-1-1,-3 1,1-2,3 1,6 0,-8-1,3-1,-13 1,-1 0,-5 1,-1-1,4 1,5 0,-3 0,-7-1,-12 1,-2-1,1 1,13 1,10 0,13-1,4 1,-4-2,1 1,-7 0,4-1,7 2,2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7:24.67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204 0,'75'8,"8"1,16 0,-35-5,4 1,15-2,4 1,12 1,2 1,1-1,1 1,2 1,1 2,-12-2,-1 0,3-1,-4-2,-23 0,3-1,41-2,-2-1,-51 0,-3 0,40 0,-4 0,-1 0,8 0,-10 0,12 0,4 1,-45-1,1 0,-2 1,0-1,6 0,-1-1,-4 1,-1 0,6-1,1 1,45 0,-52 0,-2 0,34 0,-2 0,-24 0,-8 0,-13 0,-6 0,-13 0,-10 0,-17 33,2-4,-8 31,6-13,1-4,0-9,0-9,0-6,0-5,-2 2,-1-1,-1 5,1-1,-3-1,4-3,-1-3,-22-6,-14-1,-31-2,-21 2,4 0,28-3,-2 0,-41 3,34-3,0-2,10 1,1-1,-12 0,0-1,5-1,2 1,-2-1,1 1,-51 0,11 0,6-1,3 0,3-1,-2 2,-1 2,-13-2,9 0,4-2,18 1,9 2,-3-3,0 0,-5-1,-2 1,9 0,-2 1,7 2,4 0,-4 1,12 2,0 1,6-1,0 2,7-4,-4 2,1-3,-4 1,0-1,6 0,5 0,5 0,-2 0,-1 0,-3-1,2 1,1-2,2 2,-3-1,-6 1,-2 0,-5 0,8 0,5 1,12 0,7 0,-5 1,3 0,-2-1,1 9,11 4,0 11,2 2,3 4,-2 1,2 6,0 3,-1 3,1 0,-3-4,2-5,1-8,0-5,1-3,0-2,0-3,0-1,-1 1,1 0,-2-1,1 4,1-4,0 4,0-4,-1 0,1 2,17-7,12 1,28-7,17-2,19 1,1 1,-5 2,-21-3,1 0,-8-1,14-1,3-1,10-3,23-1,-50 2,3-1,9 2,-1-1,-2 0,-2 0,-3 2,-3 1,40-4,-17 4,-12 0,-12 2,-3 0,-6 1,-6 0,5-1,8 0,14-1,11 2,18 2,10 0,-48 0,2 0,5 0,0 0,1 2,-1-1,-4-2,-2 1,44 0,-27-3,-19-1,-10 0,-7 1,1 1,-3 0,-2-1,-7 0,-5-1,-11-1,-5 1,6-2,-2 2,14-2,-3 2,0 0,-4 1,-10-1,1 21,-7-7,2 15,-4-15,-4-6,0 8,-3-1,0 12,0-4,0 3,-1 2,1 4,1 2,1 7,-1-3,0-2,0-9,-1-4,0-8,0-2,-1 2,-9-5,-13-1,-13-3,-19-2,-14 0,-23 1,-8-2,40-1,-1-1,1 0,-1 0,-6-1,0 0,-3 0,-1-1,0-3,-1 0,-3 0,0 1,3-3,-2 1,0 0,-1-1,6 2,1 0,0-3,2 2,-43-3,6 3,17 1,-1 1,1 3,13-1,10 1,11 0,10 1,1 0,3 1,0-1,-4 1,-2-2,-5 1,-12-3,8 0,-7 0,11 0,2 1,0-1,1 1,0 1,8 0,4 0,9 0,3 0,-1 0,2 1,1 0,3 0,0 1,-6-1,4 1,-5 0,2-1,-3 0,0 0,-1 1,7-1,3 2,-1-1,-1 0,-1 1,-3 0,4-1,-4 1,-3-1,-3-1,-2-1,0 1,-4-1,1 0,1 1,8 1,9-1,10 18,5-4,1 16,-1-6,0 0,-1 0,-1 2,0-3,1-1,0 1,1-2,-1 2,2-3,0-2,0-2,-1-1,1-1,-1 0,1 1,-1-2,2 0,-2 1,0-1,0 1,1 0,0-4,1 5,7-5,13-2,24 0,26-5,16 3,10 2,-9 1,-3 2,-6-4,-4 0,-5-4,3-1,-2-4,12 1,13-1,-39 2,2-1,9 0,1 1,8 0,1 0,-10 1,-1 0,-6-1,-6 1,23 1,-15-2,-9 0,1 0,-2 1,-7-2,2-1,1-1,4-1,5 0,9 0,9 2,8 4,1-1,-4 2,-2-1,-8 0,6-2,-7 2,5-1,-2 0,-7-2,2 0,-7 0,4 0,-2-1,-3 0,-9 1,-2 1,-4 1,0 1,3 1,-4-2,-8-1,-9-1,-6 0,-8 0,3 0,2 0,4 1,2-1,-3 1,0 0,-8-1,-6 23,-7-7,-5 21,1-15,-1 1,1-2,-1 0,-2 6,2-2,-2 6,0-4,1 0,0-4,1 1,-1-6,2 4,0-5,3 1,-1-5,1 1,-18-3,-6 0,-22-2,-1-4,-9 2,-14 1,0 0,-18-2,9-2,-13-2,5 1,-10-5,-4-3,5 2,39-2,-1 2,-54-2,48 1,-2 1,-1 1,0 0,0 0,1 0,7 1,2 1,-52-1,15 0,2 2,4 0,15 1,10 2,12-2,7-1,2 1,3-1,-1 0,1 1,-11-2,-8 1,-16-1,-9 0,-14 0,10 0,1 0,13 2,12 0,5 1,-4-2,-8 1,-10-2,11 0,14-1,17 2,6-1,-3 0,-2 0,0 0,0 0,-1-1,6 0,-6-1,5 0,0 0,4 0,6 2,3-2,1 1,0 0,0 3,8 18,2-1,10 15,-1-9,2-1,-2-2,2-3,-2-1,0 0,0 3,2-2,-3 1,4-2,-1 0,0 1,-1-1,-2 1,-1-1,-1-1,1 0,-1 0,0-1,-1-1,0 1,1-4,0 2,0 2,-1-4,5 4,15-2,1-1,8 2,-11-6,-5-1,7-1,2-3,16 2,16-1,7 1,34 4,-5-1,4-2,-23-2,-21-4,-14 0,-7-1,-1 0,-4 0,3-1,11 0,13 0,26 0,20-2,5 1,-2 2,-7 0,-8 2,3 0,2-1,7 2,9 2,-44-2,0 0,4 1,2 1,2-1,3 0,3 1,1-1,2 3,4-2,1-1,4-2,2 3,2-2,0 0,-1 0,-1-2,-4 2,-11 0,-2-1,-2-1,0 0,42 1,-1-1,-14-2,-19 0,-18-1,-18 1,-19 0,-10 1,-12 23,0-4,-8 20,2-8,-2 2,0 1,-1 3,1-4,0-4,1-3,1-4,2-2,-1 0,1 0,0-3,0 0,2-2,0-3,-18-5,-13-3,-22-2,-26 1,-4 2,-18-3,-8 5,51-7,0 0,-50 4,47-5,2 0,-34 1,-6-3,21 2,11-1,11-1,3 2,-3-1,-12 1,-7 0,-16-4,-7 3,44-1,-2-1,-6 3,1-2,-9-1,2 1,2-1,0 2,-6-1,1 1,9 1,2 0,-3 1,2 0,4 1,-1 0,0-1,-1 1,-2 0,1 0,1-1,-1 0,4-1,2 1,-43-3,14-1,14-1,13 2,21 0,10 2,11 1,-1-1,-7 2,6-2,-6 2,6 0,-6-1,0 0,-5 2,8-1,-1 2,9 0,-9 2,4-1,-13 1,4-1,-3-2,5 1,3 1,6-2,11 19,3-7,9 17,-4-10,-1 6,1 6,-1 9,1-1,2 7,0-7,4 6,0-4,2 0,-2-4,-3-2,-3-4,-2-2,1-5,-1-2,1-5,-2-2,2-5,17-41,-11 17,14-33,-16 27,-2 2,1 0,0 2,-1 1,14 4,18 1,63 4,-39 4,5-1,21 0,5 0,-5 0,-1 1,-2 1,-3-1,-9 0,-2 0,-2 1,-2-1,43 2,-11-2,-8 1,-19-1,4 0,-11 0,-4 1,1-1,5 2,14 2,15-2,15 4,0-4,-6 3,-25-4,-14 1,-13-3,-7 1,11 0,7 0,14 2,9 0,4 1,0 1,5 0,0-1,0-1,0-3,-14 1,-11-2,-19 1,-19 0,-15 0,1-1,3 0,2 1,-1 0,-2 1,-6-1,9 1,-2 0,10 0,5 0,3 0,-3 0,-4 0,6 0,-4 0,7 2,-5-1,-6 1,2 1,-7 0,-5 0,-21 16,1-9,-16 16,9-13,-1 3,1 2,-2 2,1 4,1 2,0 6,1 4,0 0,3 1,-1-5,4 2,0-8,1 2,0-9,0-3,1-5,-2 4,-29-8,11 1,-29-6,16-1,-12 1,-8-1,-14 1,1 1,-4 1,-4-1,-4 1,-15-4,-9-5,-7 0,1-4,4 0,7 1,1-3,9 3,-11-2,3 2,-6-2,1 2,12 2,8 3,-1 0,-1 2,-10-1,1 0,1 0,11 1,8 2,10 0,6-1,4 0,10 0,-4 0,5 0,-7 0,-4-2,1 2,-3-1,0 0,-5-2,-9 1,3-1,-1 0,6 1,6 0,2 1,3-1,8 1,2 1,9 0,-1 1,0 2,3-2,2 2,6-1,0-2,2 1,-7-1,-2 1,-1-1,0 1,6-1,6 0,-3 1,0 1,-2-1,-4 2,9-2,-4 3,-2 0,7 1,-5 0,80 13,-15-8,58 9,-45-12,-15-3,-10-2,-4 1,-1 1,7-2,5 2,20 2,28 3,-31-2,3 0,9 0,-2-1,-8-1,-4 0,30 1,-42-4,-25-2,-10 0,-9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05:37.94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3106 224,'52'0,"0"1,5-3,1-1,0 1,1-2,6-3,2 0,7 2,1 0,0-2,-1 2,2 1,0 2,-5-1,0 1,-5 1,-2-1,-9 1,0 0,-4 0,-2 0,42 0,0-1,-39 1,0 0,48-3,-45 2,2 0,-1 0,6-1,15-1,11 0,-7 0,-4 1,1 1,2-2,6 0,-10 1,-14 1,-6 1,3 0,0 1,0-1,0 0,1 0,-2 1,41-1,-44 2,-1 0,31 2,4 3,-5-2,-4 1,8-4,2 0,2-1,6 0,-8 2,-2 1,-4 1,5 1,8-4,-44 0,0-1,-1 0,1 1,0-2,0 1,37 1,-4 0,-8 0,-2 0,5 0,6-1,1-1,2-1,-5 0,-5 0,-12 2,-6-1,-5 1,1-2,6 1,-1 0,-1 0,-1 1,-1 1,2-1,1 2,8-2,3 2,17-1,5 3,3 0,-47-2,0 0,45 1,-44-2,1-1,0 0,1 0,3 0,2 0,3-1,1-1,-1 1,-1 0,4-1,1-1,-2 1,0 1,-2-1,0 1,-2 0,0-1,-8 1,-1-1,3 0,-1 0,-3 0,0-1,2 0,2 1,-3 1,1 1,0-1,-1 1,1 0,-1 0,-1 0,0 0,4 0,1 0,0-1,0-1,3 1,1 0,-1-1,0 0,-4 0,-1 1,-4-1,0 0,40-2,-3-1,-5 0,6 1,-6-1,7 3,-1-2,1-1,0 3,-6-2,2 1,-2 2,3-2,7 0,-1-2,2-1,-4 1,-4 0,3 2,-2 0,0 0,-2-1,-6 1,-3 0,-5-1,-3 1,-5 0,1 1,-3 0,-5 2,2 0,-8 1,3-1,-1 1,0-1,-5 2,-1 0,-3 1,-1 0,-1 0,0 0,2 1,5 0,0 0,2 2,2-3,3 1,12-1,-2 0,-3-1,-15 1,-12-1,-8 1,-2-1,-5 4,3-2,-2 3,5 0,-5 2,-1-1,-8 0,-1-1,1 5,6 5,5 6,2 0,8 6,-18-15,3 1,-18-2,-2 1,-1 13,-1 0,-3 2,-1 1,-1-4,-1-3,4-8,1-5,-7 7,5-10,-10 7,-2-14,-13-3,-14-3,-2 2,-2 1,3 3,1 1,1 1,-2 0,5 0,-10-1,-3 0,-15-2,-11-1,-7 4,-3 2,6 2,1 1,6-3,2-2,8 0,7-2,6 2,0-2,-8 1,-7-2,-7 0,-2-1,0 1,-3 0,-8-1,39 3,0 0,-2 0,-1 0,-1 1,0 1,2 0,2-1,-43 3,0-3,1-1,-4-1,45 0,0 1,1-1,-2 0,-1 2,0-1,-43 2,41 0,3 0,-26 2,27-1,2-1,-17-1,-20 3,15-1,-11 1,-7 2,-9-2,43 0,0-1,-3-1,0 0,-4 0,0-1,0 1,1-2,0 0,0-1,1 1,1 0,2 0,0-1,3 0,1 1,2-2,1 1,-46-3,2 1,-2-3,1-2,3 0,7-1,10 2,3 3,3 0,-3 0,0 0,6 0,-1 3,7 2,-7 3,-11 1,-9 3,32-4,-1 0,-2 2,-1 0,-7 1,-2-1,0 1,0-1,1 0,0-1,1-2,1-1,2-1,0 0,3-1,1-1,2-1,0-1,5 1,1 0,-48-3,12 2,1 1,9-2,4 1,3-1,2 0,-5 0,-3 1,-5 0,-1 1,-4 0,2-1,0 0,11 2,-13-1,19 0,-31 0,4-2,43 0,-2 1,-3-1,0 0,5 0,1 1,1-1,0 1,-45-2,5 2,-1-1,4 1,-5-1,5 0,0-2,5 2,3 0,6 2,2-1,4 1,0 1,2 0,-6 2,-2 1,-7 0,0 2,1 0,1 0,2-2,-2-1,-2-1,3 0,1-1,6 0,4-2,-6 0,-2 0,-6 1,0 1,6-1,-4 1,2-1,-7 1,-3 0,-3 0,4 1,-2-1,3 1,-11-1,-2 0,45 0,-1 1,-1-1,0 0,-45 1,-1-1,17 0,3 0,7 0,11 0,-3 1,20 0,-7 1,13-1,-1 0,0 0,-1-1,0 0,3 0,1 0,0 0,2 0,-3 1,0-1,-2 1,-1 0,-3 0,-3 0,-5 0,-2 0,-6 1,3-1,2 0,0-2,-1 1,-2-2,4 1,2 0,9-1,0 1,4-3,4 2,1 0,0-1,-5 1,-5-2,-5-1,-1 0,1 0,2 1,2 0,3 1,0 1,0 0,-3 0,0 0,-3 1,2-1,-2 1,3 0,1 0,11 1,10-1,8 0,-1-1,-6 0,-10 0,-5 0,-17 1,11-1,-20 0,21 0,-7 1,18-1,5 2,13 0,6 18,6-4,-1 14,1-2,1 0,0 7,0 1,1 3,3 2,2-2,1-3,0-5,-2-2,1-5,1 2,3-1,6 2,1-3,1-4,-7-9,16-12,5-4,30-6,0 0,4 4,-1 2,-2 5,9 1,2 1,10 2,9 5,-40-2,2 1,9 2,1 0,1-1,0-1,1 1,0 0,-7-3,-1 0,-5 0,-1 0,-2 0,-1-1,47 3,-9-2,-33-3,-1 0,25 0,-23-1,-1 0,17-2,19-3,-8 0,11-3,5 1,-5 0,-4 3,-7 1,3 2,9-1,-44 0,3 1,5 0,1-1,-2 1,0-1,3 1,0 1,-3-1,1 0,4 2,2 0,0-2,2 1,2 0,1 1,-1-2,1 0,2 2,0 0,7 1,0 1,4-1,1 1,2 0,0 0,-5 0,-1-1,-5 0,-2 0,-6 0,0 0,4 0,1 0,-1-1,1 1,8 2,1 1,-2 0,0-1,3 1,-1 1,-4-1,0 0,-3-1,-1 0,0 0,-1 1,-6-1,0-1,-3 0,-1-1,-1-1,0 1,-1-1,0 0,4 0,0 0,1 1,0 1,0-1,0 0,-1 2,0 0,0-2,-1-1,0 3,1-1,1-2,1 0,-1 0,0 0,-2-1,-1 0,-3-1,-1 1,-3-1,-2 0,3 0,-1 0,1 0,-2 1,1-1,0 0,-1 0,1 0,-2 1,-1-1,44 2,-31-1,-1 2,32 2,-29-3,1 0,-13 2,0-1,6-1,-1-1,-3 0,-1 0,0-1,0 0,0-3,0 1,3 2,0-1,2-2,1 0,1 2,1 0,-4-4,0 1,4 0,-1 0,-6-2,1-1,0 1,0 0,-4-2,0 1,2 1,2 0,0-1,2 0,8 0,3 1,4-2,2 0,2 1,1 1,-3 0,0 0,-2 1,1 1,-6 1,1 0,6 1,0 0,-3-1,2 1,4 0,1 1,1 0,-1-1,1 0,-1 1,4-1,0 0,0 2,-1-1,-5 0,-2 0,-2 2,-1 0,-10 0,-1-1,-4 0,-1-1,2 1,-1 0,-2-2,0 0,0 2,0 0,-4-1,-1 0,39 0,-9 2,-11-1,-5 0,7-1,8 1,15-1,1 3,-6 1,-8 0,-12 0,1 0,-2-2,4 2,-14-1,1 0,-24 0,4 0,-18 0,3 0,-10-1,-1 1,-1-1,2 2,6-2,2 2,8 1,6 4,7 0,9 4,-1-4,-1 1,-12-4,-9 1,-7-2,-5-2,0 2,2-1,3 1,1 0,1-1,-5 1,-6 0,1 7,-5 2,3 8,-4 2,-1 2,-1 4,-3 4,1 0,-4 1,2-5,1-4,-1-6,0-4,-3 3,0-5,1 7,-18-6,-12-5,-26 1,-12-4,-11 2,-6 3,-8 2,1 0,1 2,9-1,7-2,4 0,11-3,5-4,8-1,6-3,1 0,0 0,0-1,0 1,5-2,-4 1,1 0,-10 0,-9 0,-7 0,-3 0,2 0,3 1,-8 1,-3-1,-13 1,-8-1,-3-1,44 0,-1 0,0 0,0 0,-42-1,1 2,14 0,3 0,0 0,1 0,-4 0,1 0,-5 1,4 0,-5 2,9 0,-5-1,5-1,7-1,-15-3,19 1,-24-1,10 1,-15 2,-4-1,45 0,0 2,1-1,-2 1,-3-1,-2 0,0 1,-1 0,-3 0,-2-1,0 1,2 0,3 0,2 0,3-1,0 1,-44 0,4-2,0 0,6-4,5 3,9-2,5 4,7-2,0 2,-1-2,-7 2,-6-1,-4 1,0 0,-1 0,2 0,-1 0,-4-1,-8 1,40-1,-1-1,-2 2,-2 0,-3-1,-1-1,3 2,0-1,2 0,1-1,1 2,2 0,-41-2,-4 1,4-4,-4 3,-2-4,6 5,3-2,4 3,6-1,-1 0,4 0,-2 0,1-1,-2 1,7-2,-16 3,24-2,-30 2,30 0,-26 0,10 1,-15 0,44 0,0 1,0-1,0 0,0 0,0-1,-43 1,8 1,4-1,1 2,1-1,-3 1,6 0,-4 0,13-1,4 0,4 0,8-1,1-2,9 0,6-1,5 1,5 1,3-1,3 1,-2 0,-7 0,-6 0,-10 0,2 0,0 0,6 0,1 0,0 0,-4-1,-8-1,-13-1,-16-1,-6-1,-3 0,9 1,13 1,1 1,-9 1,-13 0,34-1,-1 0,-1 1,-1-1,-2-1,1 0,4 2,2 0,-46-1,11 2,13 0,19 0,-1 1,-32-1,24 0,-1 1,-32 2,-3 2,6 2,4-3,-5 0,2-4,1 1,5-2,3 0,8 0,6-1,4 2,1-4,-4 4,4-5,5 3,10-1,8 1,9 1,1 0,3-1,-3 1,-1 0,-1 1,-4 1,-4 0,-8 0,-5 0,0-1,2 1,8-1,5 1,4-1,2 0,-2 0,0 0,-1 1,0-1,-3 0,-9 0,-1-1,-2 1,7 0,4 0,2 1,1-1,1 0,-1 0,-2-1,-6 0,-6 0,-21-3,14 4,-13-3,30 3,-5-1,8 0,6-1,6 1,14 0,-6 1,-4 0,-8-1,-10 0,2 1,-3-1,3 1,3 0,8 0,4 0,9 0,-8 0,4 0,-12 0,5 1,-1 0,-5 0,-4 1,1-1,7 0,12-1,0 3,4-1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11:41.7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4713 789,'-57'-2,"-1"0,-6-2,-1 0,8 0,-2 0,-15-2,-4 1,-4-2,1 2,9 0,0 0,0 1,2 0,15 2,3 0,0 1,1 0,-25 0,9 1,19-1,-4 0,6 1,-1 0,7 0,-4 0,-1 0,-8 0,0 0,-8 0,0 0,-7 0,-2 0,6 0,-5-1,5 0,-7-1,1 0,9 1,1-1,11 2,-5-2,2 2,1-2,-6 1,6 0,-4 0,4 1,9 0,-4-1,5-1,-8-1,4 0,-9 1,1-1,-7 2,-4 0,8-1,-9 1,6 0,-2 0,8 1,13 0,6 0,7 0,-6 0,-1 0,-2 0,-3 0,3 0,0 0,1 0,3 0,-7 0,-1 0,-7 0,-2 0,9-1,-5 1,7-1,-8 0,-4-1,5 1,-2-1,13 1,4 0,10-1,7 0,1-9,5-3,-3-5,3-1,0 5,-2-2,0 2,1 2,0 1,0-2,0 0,2-5,3 1,2-3,1-1,-2-3,2-5,-1-3,0 0,-1 3,1 6,-1 4,1 4,-2 1,1 0,1-1,2-1,1 0,-1 3,3-3,0 5,18 3,-9 6,22 6,-12 0,26 0,-9-2,25-1,-9 1,12-1,2 1,0 0,1 0,0 1,-2 0,-6 0,-11-1,-11 0,-7-1,-1 0,1 0,5-1,1 1,0-1,2 1,-2-1,2 1,0-1,2 0,1-4,1 1,-5-2,0 1,3-3,7 2,11-1,6 0,2-1,-5-1,-5 1,-7 0,-3 2,-2 2,2 1,11 2,5 1,8 0,0 1,-5-1,-4 1,-5 1,-1-1,0 2,-2-1,-1 0,-4 1,-5-1,-3 0,-2-1,0 0,-1-1,-4 1,-4 0,-4 0,-2 1,2 0,1 3,2 0,3 1,2 0,2 0,-1 1,1 1,-4 3,3 0,1 1,6-1,-3-4,1 1,-8-1,-3 1,-3 1,1 0,2-1,2 1,0-1,2 0,0 0,1-1,5 3,6 0,3-1,4 2,-5-3,1 2,1 2,-1-3,10 3,-6-3,4-1,-6-2,-4-1,0 0,-1 1,-2-2,-1 1,-2-3,-3 1,-2-2,-1 0,0 0,1 1,3-1,1 1,2-1,-4 0,1 2,-4-2,-4 1,0-2,1 1,4 0,3 0,0-1,-3 0,-4 0,-6 0,2 0,-5-1,7 1,-7-1,10 1,-8-1,8 1,-3 0,5 0,2 0,4 0,0 0,1 0,-2 0,1 0,0 1,7-1,-3-1,6 0,4 1,3-3,10 2,-6 1,2 1,-10 2,-5-1,-4 0,-2 0,-2-1,-2-1,0 0,-2 0,1 1,-1-1,4 2,2-2,4 1,-1-1,-2-1,-3 1,-4-1,0 1,0 0,7-1,2 1,4-1,5 1,1 1,1 0,0 1,-3-1,6 1,2-2,7 1,2-1,-2 0,0 1,-9-1,-4 2,-10-1,0 1,-1 1,1-1,1 0,2-1,-2 1,0-2,-3 1,-3-1,3 0,5 0,2 0,5 0,-6 0,-2 0,-3-1,1 1,3-3,2 3,1-2,-2 0,2 1,-6-1,-1 0,-5 1,-1 0,0 1,-1 0,4-1,0 1,3-2,0 2,-1-1,1 1,-2-1,-1 0,0-1,-4 1,1 0,2-1,4 1,-1-1,1 2,-3-1,-3-1,0-1,1 1,-2-2,-1 1,0-1,0-1,2 2,0-1,6-1,2 1,3-2,-3 2,-6 0,-2 1,-3 1,2 0,-2 0,3 1,0 1,8 0,-10 0,10 1,-19-1,7-2,-13 1,7-1,-6 1,5 1,-1 0,2 0,4 0,1 0,3 0,5 0,1-1,0 0,0-1,-5 1,4 0,2 1,1 0,3 0,0 0,-2-1,0 0,-6-1,-1 1,3 0,6 1,5 0,-1-1,-2 0,-10-1,-1 1,-2-1,1 1,2-1,1 2,0-1,0 0,-2 0,0 0,-2-1,-1 1,1-1,-1 2,1-1,1 0,-3 0,-1 0,1-1,0 0,4 1,-1 0,1 1,-1-1,2 0,2 0,0 0,0 0,-2 1,1 0,-1 0,1 0,-1 0,-1 0,-1 0,-2-1,0 0,-5 0,-4 0,-4 0,-1 1,2-1,-1 1,4-2,-2 1,5 0,0 0,1 0,3-2,0 2,3-1,1 1,1-1,-2 1,-2-1,0 0,1 0,4 0,3 0,3 1,2-1,-4 2,-4-1,-8 1,-2 1,-3-1,-1 1,2-1,4 0,2 0,-1 1,-3 0,-8-1,-4 1,-4-1,-1 1,2-1,4 0,1 0,0-1,-8 1,-4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12:13.44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1,'84'4,"11"1,-13-3,-32 1,2-1,4 0,1 0,0 0,0 1,1 0,-2 1,43 0,-10 2,-13-3,-7 0,-1-2,-1 0,6-1,2 1,0-1,0 1,-11-1,-3 0,-9 0,-3 0,-4 0,-1 0,-5-1,2 1,-1-1,1 1,-2 0,1 0,0 0,2 0,-3 0,11 0,-12-1,13 1,-12 0,4-1,-4 0,0 1,2 0,4 0,7 0,5 0,1-1,-3 1,-2-1,0 2,9 0,4 1,3-2,3 1,-2-1,5 3,2-3,0 3,0-4,-9 2,-2-2,-5 1,-2-1,0 1,2-1,-1-1,3 2,-5-2,-1 1,-6 1,-3-2,-5 2,-1-1,0 1,3 0,2 0,5 0,5 0,2 0,1 0,-4 0,-3 2,-5-2,0 3,-1-3,0 1,0 0,-2-1,-1 0,-1 1,3-1,5 2,7 0,9 2,8 0,6-1,5 2,-6-1,0 1,-5-1,-1-1,0 0,0-2,-7 1,-7-2,2 2,-14-1,19 1,-23-1,20-1,-12 0,7 0,-5 0,-7 0,-4-1,-7 0,1 1,-2-1,5 0,2 0,-1 0,3 0,-2 0,0 0,-2-1,2 1,0 0,2 1,2-2,-2 2,0-1,-5 1,-1-1,-1 1,1-2,0 2,2-1,1 0,-1 1,1-1,-2 1,2-1,-3 0,0 0,-2-2,1 0,1-1,-1 1,-1 1,0-2,0 2,-1-1,2 1,2-1,1 0,3-2,2 2,2 1,1-2,4 4,6-4,10 3,4 0,1 0,-2 1,-9 0,-2 0,0 0,4 0,6 0,-4-1,-3 0,-17 0,8 0,-15 1,18 0,-13 0,10 0,-9-1,3 1,-3-1,-2 1,-2 0,4 0,0 0,7 0,5 0,-4 0,-2 0,-8 0,-7 0,-4 1,-4-1,0 1,-2-2,1 1,-3-1,-1 1,-1 0,0 0,4 0,-2 0,1 0,-6 0,-3 0,-2 0,2 0,1 0,3 0,0 0,1 0,1 1,6 0,4 0,2 0,-7 0,-11 0,-8-1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12:15.64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80,'57'-11,"-2"2,-18 5,4 2,0 0,9 1,0-1,14 1,4-1,7 1,3 0,-11 1,-7 0,-10 1,-6 1,4 0,-2 0,4-1,4 0,4 0,1-1,6 2,-2-1,3 0,3 0,-8-1,3 0,-7-1,-6 0,-2-1,-5 0,-1 0,-5-1,-7 0,-2-1,-6 1,1-1,-3 2,-2 0,-3-1,1 2,-1-2,5 1,2 1,2-3,4 3,1-1,-2 0,-2 2,-8-1,-3 0,1 0,2 0,5 0,-2-1,-2 1,-7 0,-3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12:28.87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63,'39'5,"-7"-2,-26-2,39 2,-15-1,38 2,-15-3,10 2,9-2,2 1,0 1,-10-1,-9 1,-16 0,-9-2,-7 0,1 0,2 0,5-1,1 0,0 0,0-1,1 0,-2 0,-2 2,-10-1,-8 1,16-1,6 0,33 2,-1 2,7 0,-8 2,4-2,-1 2,7 0,-1-1,2 1,1-1,1 1,1 2,-7-5,-3 4,-7-5,0 3,0-3,-2 1,-3-1,-5 0,0-1,-4-1,-1 0,-2 0,-2 0,-4-1,-2 0,-3 1,-2-1,-1 1,0-2,3 1,1-1,-1 1,-3 0,-6-1,-4 1,-3 1,1-1,0 1,0-2,1 1,-2 0,0 1,0 0,1 0,-2 0,3-1,-2 1,4-1,2 1,2 0,8-1,-2 1,5-2,-1 1,5-1,1 2,7-1,-1 1,3 1,0-1,-4 1,2-1,-1 0,6 1,1-1,1 1,-5-1,-5 0,-4 0,-3 0,-3-1,-1 1,-1-1,3 0,2 0,4 0,2 0,-1 1,0-1,-4 0,-3 0,1-1,-5 0,6 0,-6 1,6-1,-4 0,2 1,-1 0,0 0,1 0,2-1,2 2,0-1,1 1,-1-1,2 0,-1-1,2 1,-1 0,5 0,2 1,5 1,-1 0,-1 0,-4 0,2-1,-1 1,-2-1,4 1,-1-1,4 1,3-2,-2 1,-5-1,2 0,-7 0,8 0,-2 0,6 0,1 0,0-1,-2-1,-3 1,-4-1,-2 1,-2-1,0 2,4-1,-1 2,3-1,0 0,2 0,-1-1,4 0,-4 0,5 1,0 0,-2-1,3 0,-4 1,2-1,2 1,3 0,7 1,1 0,2 0,0 0,-3 0,1 0,-9 0,0 0,-1-1,-1 0,3-1,-1 0,-1 0,2 1,-3-2,2 1,-7 0,0 0,-4 0,-2 0,-2 1,-1 0,-3 1,0 0,0 0,-1-1,2 1,-2-1,1 0,-1 1,-1-1,-1 0,-1 1,-2-1,-4 1,2 0,-3 0,7 0,-2 0,2-1,-1 1,2 0,-4 0,1 1,-1-1,2 0,3-1,-1 1,2 0,2 0,0 0,3 0,2-1,-1 0,-1 0,0 0,-2 1,0 0,0 0,-2-1,0 1,1-1,0 2,1-1,0 1,3-1,-1-1,3 1,2-1,-4 1,-1 0,15 0,-20 0,18-1,-20 1,1-2,2 0,-1-2,-1 0,0 2,-2 0,-4 0,-2 0,-4 0,3-1,-2 2,7-1,0 1,6-1,-1 0,3 1,1-1,3-1,4 1,5-1,-3 2,3 0,-8 0,-2 0,-5 0,0 0,1 1,0 1,3-1,-1 1,1-1,-3 0,-2 0,-1 0,0 0,2-1,3 1,-1-1,1 0,-4 0,-1 0,-5 0,-4 0,-7 1,-4 0,-3 0,-1 0,6 0,-4 0,7 0,-1 0,1 0,-1 0,-3 0,-5 0,0 0,3 0,-1-1,3 1,-5-1,1 1,3 0,-7 0,2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12:36.47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1 115,'64'0,"0"2,-11-1,10 4,11-3,8 2,0-2,2 2,-8 0,-1 2,-4-3,-2 1,-5-1,-4-1,-3 1,4 1,2-1,0 3,-9-3,-8 0,-4 0,-2-1,5 1,1-1,3 0,3-1,1 0,1-1,5 1,-1-2,2 1,-6-2,-3 1,-6 0,0 0,-1 0,3 0,4-2,-3 1,2 0,-2 1,-1 1,-1-1,-1 0,-3 0,-1 1,-2-1,0 1,1-3,3 3,6-3,7 1,9 0,-5-1,-3 0,-11 1,-6 0,-6 0,3 1,0 0,4 1,2 1,3-1,1 1,4-1,-2 0,-3-1,-4 1,-2-1,6 1,2 0,3 0,-4 0,4 0,-4 0,6 0,0 0,-2-1,0 0,2-1,3 0,10 1,1 0,7 1,-11 0,-6-1,-7-1,-6 1,3 1,1-3,0 3,3-3,1 3,-2-2,-1 2,-7-2,-4 1,-3-2,-2 3,2-3,0 2,3-1,0 1,9-2,-2 1,5-2,-4 1,-4 0,-1 1,-3 0,2 0,-1 1,3 0,1 2,9 0,2 1,6 1,-4-1,-8 1,-5-2,-6 0,-4-2,-2 0,-1-2,5 2,0 0,16 0,8 0,13-2,6 2,2 0,1 0,6 1,1-1,3 1,-4-1,-1 0,-3-1,3-1,-4-2,2 0,-9-3,2 3,-9-1,4 2,-3 0,3 0,-4 1,3 0,-5 0,-4 0,-5 1,-9 1,-3 1,-1-1,1 1,6-3,2 2,2-2,1 0,-4 1,0-1,-2 1,1-2,0 3,3-2,0 3,6-2,-6 3,-1-2,-7 1,-6 0,-1 0,-2 0,-4 1,-1 0,-2-1,2 1,0-1,4 2,1-1,9 2,1 0,6 1,-2 1,5-1,2-1,7 0,-7-2,-2-1,-8 0,1-2,-2 0,3 1,-4 1,10-1,-2 1,8-1,-6 1,-2 0,-3 0,-2-1,-1 1,-15-1,-11 0,-15 1,-5 24,-4-15,-12 20,54-25,-22-1,56-3,-31 4,-10-2,-13 1,-13-2,10-4,-5 2,14-2,-9 2,3 2,-1-1,2 1,1-1,0-1,-1 0,0 0,2 0,0-1,4 0,1 0,4 1,1 0,2 1,0 1,3-1,0 1,2-1,0-1,1 1,-2-1,-2 0,3 1,-4-1,6 1,2-1,8 1,2 2,-1 0,-5 0,-6-1,1 0,2 2,4 0,3 0,1-1,-6-1,-4 0,-4-1,-3 2,-2-2,2 1,1-1,4 2,4 1,2 2,2-1,0 1,1-1,-3 0,-3 1,-5-2,-6 0,-8-2,-8 0,-4-1,11 1,4 0,14 1,-4 1,-4 1,-2-2,-3-1,-1 0,-3-1,-1 0,-5-2,-1 2,1-2,2 0,-1 1,3-2,-3 2,-2-1,-1 1,-2-2,-1 2,8-1,-5 2,9-1,-5 1,1 1,1-1,-1 1,-4-1,-4 0,6 0,-7 0,8 0,-7 0,0 0,9-1,1 1,10-1,-6 1,-3 0,-8 0,-5 0,-4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12:42.97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10,'74'1,"0"-1,-22 0,3-1,-8 0,-1 1,-9 0,6 0,-4 0,-1 0,1 0,30 1,-22-1,25 1,-33 0,2-1,0 1,-1-1,0 0,-1 0,0 1,-4-2,-3 1,-4-1,-5 0,2 1,-5 0,6 0,-4 0,6 0,-1 0,3 0,3 0,-5 0,3 0,-2 0,-1 0,-5 0,-5 0,-6-1,6-3,1 3,0-2,-2 2,-4 1,4 0,1 1,4 0,0 0,-1-1,-3 0,-3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12:45.41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0,'50'3,"-1"1,-15-4,5 1,2-1,6 1,4-1,12 1,6-1,0-3,-4 3,-10-5,-8 5,-1-2,3 2,11 0,9 0,22 0,7 0,-39 0,0 0,-1 0,-1 0,1 1,-2-1,44 2,-6 1,-9-1,-4 0,-5-2,-6 1,-1 1,2-2,-1 3,9-2,-26 1,6-1,-23 0,-2 0,-3-1,-2 1,2-1,3 0,3 0,2 1,9 1,5 0,14 3,-3-4,-1 3,-10-3,-5 0,-4-2,-3 1,-9-1,-4 1,-5-1,1-1,5 1,3 0,1 0,-1-1,-4 0,1 0,1 0,7 0,2 0,-1 0,-5 0,-8 0,-8 2,-6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12:52.83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4,'62'1,"8"3,1 1,18 1,-38-2,2 0,3-1,1 1,3 1,1 0,-2-2,1 1,1 1,0 0,-2-1,0-1,-1 1,-1 0,1 0,-1 0,-2-1,1 0,-2 1,5 0,8 1,8 1,-6-1,-3-1,0-1,0 1,5 2,-7-2,-8-3,-5-1,3 1,1 1,3-2,1 0,-2 1,0 0,-2-1,0 0,-1 1,-1 0,-3 1,0-1,46 4,-5 1,0 1,0-1,5 5,-46-7,0 0,7 2,0-1,-4-1,1 0,17 2,1-1,-18-2,1 0,16 2,1 1,-14-5,-1 0,6 2,1-1,-3 0,-1 0,-2-2,-1 1,1 0,-1 0,-3-1,0 0,5 0,-1 0,-6 0,-1 0,2 1,-2-1,42 0,-4 1,-1-1,-5 0,-1 1,-4 0,-4-1,-6-2,-5 0,-6 0,-1-2,-8-1,-4 0,-5-1,-2 0,0 0,3 0,0-1,0 3,0-3,0 1,-1 0,-2 1,-3 0,-6 2,-1 0,0 2,7-1,3 1,1-2,9 1,-12 0,12 1,-11-2,5 1,1-1,3 1,1 1,4 0,1 1,1-1,1-1,-1 1,-2-2,-1 0,-1 2,2-2,2 1,8-1,0-1,5 0,1-1,1 0,6 1,-3-2,4 1,3-1,-1-1,7 2,2 0,7 2,-2 0,0-2,-8 2,-2-3,-2 4,7-2,10 0,-41 3,0 1,-1-1,0 0,1 1,-2 0,35 0,-34 0,-1 0,32 1,-29-1,1 1,36 0,2 1,1 0,3 0,-44-2,2 0,1 0,0-1,0-2,0 1,-6 1,0 0,48-4,-5 1,6 2,-49-1,1 1,1 2,0-1,-1-1,0 0,47 1,-7-2,-4 3,9-3,-47 2,1 0,1 1,-1-1,45 0,-13 1,-16 0,-12 0,-16 0,-15-1,-12 1,-7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12:57.072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1,'60'0,"7"1,-2 1,14 2,6-2,4 1,3-1,-41 1,2-1,1 0,2 0,6 1,1 1,0-1,1 0,1 1,-1 1,1-2,-2 1,-12 0,-1-1,48 1,-25-2,4-1,-2 1,-2-1,-5 3,-2-4,-1 3,7-3,-2 1,6-1,-7-1,5 1,-5-1,-5 2,-3 0,-4 0,-2 0,5-1,0 2,5 1,6 1,1-2,3 0,0-1,-2-1,0 1,-7 0,4 1,-3-1,10 0,2-1,1 0,2 0,-6 0,5 0,-4 1,7 1,-2 0,-6 1,3-1,-5 2,7-2,0 1,-2-3,-2 0,4 0,1 1,2-1,0 0,1 0,-3-1,-1 1,-6-1,1 0,-5-2,-4-1,2 0,-4-1,3 0,-5 1,0 1,-5 1,6 0,1-1,7 1,-3 0,2 1,-5-1,-2 1,1-1,-2 1,4-2,1 2,-1-1,3 1,-3 1,-4 0,1 0,-6 0,-3 0,5 0,2 2,10 0,5 0,0 1,-4-2,23 2,-23-1,20 1,-25 1,6 1,-2-1,5 1,1-1,-4-1,-2 1,-8-1,-1 1,-3 1,2-2,3-1,-3-1,4-1,-8-1,3 1,-5-1,0 1,3 0,-2 0,0 0,0 0,-2 0,2-1,10 0,-14-1,17 1,-15-1,12 1,4 0,3-1,4 1,-2-1,3-2,0 0,1 0,0 1,-2 1,-3 1,2-1,-6 0,2-1,1 1,-2 0,9 1,0 2,11 0,4 1,3 2,-48-4,-1 1,44 1,-10-1,-5-1,-8 1,3-1,-1 0,3 0,-2 1,2 1,-6 1,-3 0,-9 0,-6-2,-3 0,4 0,-10-1,9 1,-11-1,5 0,-2-2,1 2,0-2,5 1,2-1,2-1,4 1,-4 1,9 1,0 0,2 0,-1 0,-6 0,-5 0,-7 1,-3 0,0 1,4-1,0 2,6 0,-2 0,-1-1,-4-2,-7-1,0 1,-1 1,0-1,-5 0,-3 0,-6 0,1 0,3 0,4 1,0-1,-3 2,-4-2,-2 2,0-2,-1 2,2-1,-1-1,7 0,2-1,5-1,1 2,3-2,1 2,8-1,3 0,11-2,-1 0,1 0,-8 0,-7 1,-7 1,-4 0,-4 1,-8 0,-9 0,-7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7:38.87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78 45,'89'2,"15"0,-12 1,16-2,-47 0,0 0,52 0,-51 0,-1 0,-2 0,-2 0,52 0,-10-1,-20 0,20-1,-42 1,1 1,52-1,3 2,-28 1,1 0,4 4,11-1,0 0,10 3,-48-5,-1-1,0 0,0 0,3-1,-2-1,-2 0,-2 0,52 2,-9 3,-4 2,-10-1,2 2,-9-4,10 0,-4-4,19-2,-13-1,-3-2,-20 2,-12 3,-4 2,1 3,5 0,8-1,5-3,5-1,1-1,-4-1,-5 0,6-2,3-1,7 2,7 0,4 3,4-1,0 1,-2-3,-9-1,-10-3,-6 0,-11-1,4 0,-4 0,1 2,-5-1,-1 2,-3-1,4 0,-3 1,3-1,-6 0,4 1,-2-1,1 2,-1-2,7 1,11-1,12-3,5 0,1-1,-8-1,-1 3,1 0,-4 2,1 2,2 2,2-1,7 2,0 0,1 0,-8 1,4 0,-10-1,2 2,-16-2,-6 1,-16 0,-8-1,-12 1,-10 0,11 7,-10-1,16 10,-12 0,5 3,-2 2,1-2,-7-4,-4-5,-1 2,-1 1,10 11,4 8,7 3,-5-1,-8-9,-6-8,-8-5,-1 2,-2 9,0 6,0 15,-1 8,2 15,-3 4,1 4,1-8,-3-10,4-14,-2-9,2-10,-1-8,-3-61,4 29,-5-45,5 51,-1 0,-7-11,2 11,-9-9,-19 15,-5 0,-36 1,-4 2,-16 2,-11 0,48-1,-3 0,-6 0,-2-2,-3 0,-1 0,-2-2,2 0,-3 0,2 0,8 0,0 0,-7 1,1 0,5-1,-2 1,-3 1,-2 1,2-1,3 0,2 1,1 0,4 0,0 0,1-3,1-1,2 2,0 0,1-3,0-1,1 2,-1-1,-56-7,4 2,1 1,21 4,-6 0,14 3,-6 0,-1 2,-15-4,43 4,0-1,-2-1,-2 0,3 1,0 1,-49-3,11 2,1 0,-6 1,-10-2,46 0,0 0,-4-1,-1-1,4 1,2 0,4 0,3 1,-43 0,6 0,-2 0,2 1,-6-1,-6 0,-6-1,8 1,9 1,19-1,11 2,5-1,-3 0,-1 1,0-2,-1 2,12-1,-1 1,5 1,-10-1,-6 1,-20-2,-2 0,-9 1,8 2,8 2,8 0,5-1,1-1,-10 0,6 0,-5 0,15 0,1 0,10 1,-1-1,0 1,-2 0,-2-1,4 0,2-1,2 1,5 1,5-1,7 0,9 0,4 0,-2-1,-2 1,-5-1,-3 0,3 1,0 0,4 0,1 0,6 1,-8 4,6-2,-4 4,5-2,2 4,7 2,1 14,4 8,1 13,-3 10,-3 7,-8 5,0-1,-2-4,5-6,2 0,3-7,1-3,3 1,-1-12,2 5,0-13,1 1,-2-5,1 0,1-4,1-3,0-8,51-11,1-1,52-6,-11 3,-10 3,0-2,-12 4,5-1,2 2,0-2,1 2,6-1,1 1,8 0,-6-1,-7 0,-2-1,-8 0,-3-1,11 0,-7 2,15 0,-3 1,-9 0,-6-1,-14-1,-4 1,-4-1,1 0,3 0,4 0,4 0,0 1,1 1,-7 0,7 1,0-2,4 0,4-1,-8 3,1 1,5 0,9 1,9-2,6 2,3-1,-2 1,-3-2,-4 0,0 2,-12-3,6 3,-5-2,4 3,7 1,-9 0,7 0,-7 0,-2-3,-3 2,-3-2,6-1,5 3,5-3,2 4,2 1,-9-2,9 2,-6-5,7 2,1-2,-2 0,1-2,-2 1,1 0,3 0,0 1,4 0,3 0,3 1,-9-1,4 1,-10-1,7 1,-2-2,4 0,2 1,2 2,1 0,12 1,-8 0,9-2,-11-1,-4-2,1 0,0 0,-10 0,11 0,-7-1,9 0,-2-1,-6 0,0 0,-4 1,5 0,-1 2,12-2,0-1,-47 0,1-1,-2 0,1 1,1-1,1 1,1 0,-1-1,48 0,-46-2,3 1,-8 0,1 1,4-3,3 1,3 0,1-1,1-1,1-1,10-2,2 0,-2 0,2-1,0-1,-1-1,-6 2,-1 0,-6 0,0-1,-5 2,-1 0,-2 0,-1 0,-1 2,2 0,-2 1,1 1,-1 1,0 1,42-1,3 3,-15 0,9 0,-4 0,-2-1,-6 2,-12-1,-15 1,-24 0,-15 0,-4 2,4 5,29 8,18 4,17 5,-1-3,-19-4,-24-7,-21-3,-15 1,-4 9,1 15,3 13,0 10,2 2,2 1,2 6,7-1,4-2,-3-5,1-6,-6-8,-2-1,-5-10,-4-8,-3-8,-30-30,2 2,-34-18,13 14,-2 4,-2 4,-8 2,-10 3,-9 0,10 3,-6 0,13 2,-3 0,4 1,-5 2,-1 1,-10-1,1 0,-4-2,0 2,6-3,-9 0,2 0,-5-1,11 1,-4-1,10 2,-4-1,6 0,6 0,8-1,5 0,3 0,-1-1,-1 1,-6-1,-2 1,-3 1,-6 0,5 1,-17 1,2 3,-11 1,-5 1,-5-3,4 1,-1-1,13 1,5-1,3-1,10-1,-1-2,11 0,1-1,3 0,2 1,-3-1,-2 0,-15 1,-6-1,-9 3,0-1,1 1,-3-2,7 0,-9-1,0 0,-2-1,-9-1,4 0,-3 0,12 0,-4-1,5-1,-7 0,-2 0,2-1,0 2,-5 1,-14 1,4 0,44 1,2 0,-42 1,-1-1,9 2,4-2,8 0,12 0,2 0,13 0,-5 0,2 0,2 0,3 0,0-1,-6 0,-3-1,-11 1,-6 0,-5 3,-7-2,0 2,-10-2,12 0,-14 1,14 0,-7 0,4 1,1-1,7 1,7-2,5 2,4-1,0 1,0-1,-2 1,-1-2,4 0,-7 1,4-1,-8 2,1-2,-1 2,4-1,-2 1,1 0,5 1,-2-1,0 2,-3-2,-4 1,-6-1,-2 1,9-1,-2-1,14-1,-7 1,8-1,-1 1,5-1,2 0,-2 0,-4 1,-4-1,-4 1,2-1,4 0,9 1,4 0,5 0,-12 1,0-2,-4 2,6-1,7 0,4 0,-3 0,2-2,-6 1,3-1,-5 1,4 1,-3-1,-5 0,-11-1,5-1,-4 0,15 0,5 1,10-1,6 2,8-1,2 1,4-2,-2 2,3-1,0 0,-1 0,1 0,1 1,1-1,-4 0,4-1,-3 1,-3 0,8 1,-8 0,6-2,-3 1,0-2,3 1,0 0,-4 0,-4-2,-4-2,0 0,6 0,7 3,1 1,-7-1,6 0,-4 0,3 1,-2-1,0 1,1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42:19.5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 4,'90'1,"2"0,1-2,3 0,-41 0,0 0,43 1,-33-1,-2 1,17 2,13 0,-43 3,5 0,5 0,4-1,14-2,2 1,11-2,-1 0,-3 0,-4 0,-3 0,1 4,2 1,-1 4,0-2,1 1,-3-2,7 2,-3-1,-7-2,0-1,-7-3,6 0,-1 0,-1-1,-10 0,-8-1,-10 0,-7 0,-5 0,-6 0,-6 0,-5 0,-4 0,6-1,-3 0,14-1,1-1,8 2,-2-1,-9 2,-9 0,-9 0,6 0,-3 0,13 2,-3-1,0 1,2 0,-7 0,-2 1,-4 6,-12 13,3-4,-9 7,4-12,-1 5,1-1,-4 8,0-1,-3 3,0 1,0 2,-1-2,2 0,1-5,3-1,1-6,0-2,0 1,0 0,1 2,0 2,0-3,-1 0,-10-6,-2-4,-15-4,-3-3,-4 2,-7 2,-5 2,-6 0,-1 0,-5-3,1 1,-1-3,1 1,5-1,1 0,7 0,-2 0,3 1,-6-1,-5 1,1 2,0-3,5 3,5-2,2-1,4 1,-1-2,1 0,-7 0,-6-2,-5 1,-1-1,0-1,5 1,3-1,2 0,4 1,-3-2,2 2,0 1,7 1,2 0,1 0,1 0,-4-1,2 1,-2 0,5 0,2 1,-1 0,0 0,-3 0,-1 0,2 0,-2 0,-1 2,0 0,1 1,0 0,-4-1,-2-1,0-1,1 0,1 0,2-1,-7 1,5-1,-4 0,5 1,3-2,1 1,5-1,1-1,0 2,-5-3,0 3,1-1,6 1,9 0,7 1,-10 0,11 0,-8 0,1 0,9 1,-8-1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42:27.75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45 3,'70'2,"8"0,3 2,-21-3,2 0,-9-1,1 1,17-1,0 0,-11-1,-1 1,5 0,0-1,-3 1,0-1,-5 1,-2-1,45 1,-10-1,-9 1,-2-1,-24 0,1 0,32 0,-31 0,0 0,18 1,6 0,-6-1,9 0,-3 0,1 1,-2 0,2 2,-1 0,0 1,1 0,-2-1,-1 2,-2-1,-8-1,-4-1,-16-1,-8 0,-17 0,-1 0,-2 0,-1 0,1 0,0 2,1-1,0-1,-1 2,-2-2,2 1,0 1,4 0,-2 2,-1-1,0 1,0-1,1 1,-2-1,-8-1,8 1,-15 10,8 1,-14 13,-1-3,0 7,1 2,-1 5,2-1,0-6,1-6,-1-7,1-1,-1 1,0 0,0-1,0 1,0 0,0 3,1-1,-1-1,0-7,-33-4,6-4,-39-2,6 0,-10 0,-2 1,6 2,4-2,9 0,0-2,11-1,-3-2,4 1,-9-1,-7 0,-3 0,-5 1,-5-2,6 1,-1 0,11-1,6 2,6 0,3 0,-2 1,1-2,0 1,-2 0,1 0,-5 0,0-1,-2 0,2 1,1 1,5 0,3 1,0-1,3-1,-1 1,0-1,-1 1,-2 0,4-1,-3 1,4-1,-2 0,4 1,-2 0,0 0,-3 0,-2-1,-3 0,1-1,2 1,3 0,5 1,-1 0,0 0,1 0,0 0,3 0,0 0,-1 0,0-1,-6-1,0 0,-3 1,-1-1,-7 0,-9-2,0 1,1 0,11 2,9 0,8 0,2-1,3 1,0-1,-3 0,-6-1,-8 2,-4-3,2 3,7 1,7 0,6 0,3 0,2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42:38.57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27 1,'74'4,"-3"0,-9-1,5 0,12-1,-2 0,1 1,-29-3,2 1,4-1,1 0,1-1,0 0,0 1,-2-1,42 0,-12 2,-35-1,0 0,41 3,-39-2,0 0,-2 1,0 0,50-1,-6 1,0-2,-9-1,-6 0,-13-1,-12 2,-5 1,-3 2,6 1,0 1,13 1,0 0,12-1,0-2,-3 0,-11-2,-7 2,-13-1,-6 1,-8-2,-6 0,-3-1,0 0,-1 0,-4-2,0 0,0 2,3-2,2 2,1-1,4 1,5-1,0 1,3 1,-4 0,4 1,4-1,8 0,-3 0,-1-1,-18 0,-8 0,-1-2,-1 2,-9 25,2-13,-14 23,4-18,1 1,-2 3,1 0,0 1,-2 2,3 1,-2 0,2-2,1-4,1-4,-1 1,0-3,0 4,0 1,1-6,-2 12,-1-6,-1 8,1-6,1-7,-24-7,5-5,-27-2,6 1,-16 0,-4 0,-7 0,-2 0,6-1,-5 1,-4-3,-4-1,-5 0,15 0,4 2,15 2,-4 0,-4-1,-9 0,-5-2,-6 0,-2-1,2 0,0 2,10 0,6 0,9 0,8-1,2 2,8 0,2 0,4-1,-3 1,-3-1,-6 1,-8 0,-6 1,0-1,1 1,10 0,2 0,5 1,-3-2,-6-1,0 0,3 0,1 1,6 0,-3 0,-1 0,-1 1,-3-1,0-1,2 0,5 2,2 0,-1 1,0-1,5 1,3-1,10 1,3-1,-5 1,4-1,-6 0,4-1,-4 1,-2-2,-3 1,4 0,1 0,4 1,1-1,1 1,0 0,-1-1,0 1,0 0,3 0,2-20,3 4,4-6,2 11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42:48.96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49 1,'77'5,"0"1,-19 0,14 2,-1 0,4-1,-6 0,-12-3,-6 1,-8-2,-1 1,1 0,5 0,6 0,7-1,9 1,5-2,-4 0,4 0,-12 0,2 1,-6 1,-9 1,2-1,-9 0,2-1,-3-1,7-1,6 0,8 1,4 0,1 0,-5-2,-11 0,-6 0,-9 0,-2 0,-5 0,-4 0,-1 0,1 0,3-1,1 1,4 0,3 0,1 0,2 0,3 1,-2-1,-3 1,-1-1,-8 1,3-1,-6 0,0 1,-3-1,-1 1,2-1,2 1,1 0,8 0,-1 2,6 1,-1 1,-2-1,2-1,-5-1,2 0,-3-1,-4-1,-7 0,-1 0,-4-1,5 1,0-1,-1 0,-2 0,-3 0,-1 0,0 0,3 1,-2-1,3 1,-5-1,2 1,-1 0,0 1,-5 27,-4-6,-5 22,-1-11,0 0,0 0,0 1,0-6,0 0,-1-6,0-3,0-2,1-5,0 8,-1-7,1 7,0-3,0 3,0-1,0-4,0 6,-1-8,1 6,-1-5,-32-11,8 3,-32-11,17 2,-3 2,1 0,1 1,-1-1,-2-1,-3-3,-4 0,0-1,0 1,4 3,5 0,2 1,2-1,-4 0,-3-1,-1 2,-2-1,3 1,0 1,1-1,1 1,0-1,0 1,0 0,-2 0,-6 0,6-1,-9 0,11-2,0 2,5-1,4 2,1-2,-2 1,-3-1,-5-3,-2-1,0 0,2 0,2 4,2 0,-5 0,2 0,-16-3,1 1,-10-1,-4-2,4 2,1-2,4 1,11 1,2 1,8 0,-2 0,2 1,-1-2,2 3,6 0,2 1,0 0,-3 1,-7-2,2 0,-2 0,6 1,4 0,8 1,2-1,-1 0,-1 0,-4 0,3-1,-1 0,3 0,0 1,5-1,3 2,1-1,-3 0,-2-1,0-1,4 1,-2 1,2 1,-2 0,-1 1,6 0,-11 2,12 0,-5 10,13 4,3 11,1 0,-1 2,-1 14,2-8,-1 5,1-13,0-4,-2 11,0 5,-1-4,1-9,1-18,36-18,-18 3,34-4,-22 8,4 2,5 2,5 0,5 5,5 0,-6 1,-6-1,-8-3,0 3,1-2,6 1,4-4,5 0,3-1,4 0,0-1,-10 1,1-1,-10 1,3 0,1 0,0 0,3-1,4 0,-2-1,-1-1,-4 0,-2 0,4 0,0 2,3-1,-2 2,5 1,-1 1,14 0,6-1,3-1,-4-3,-9 2,-7-2,-6 2,-3 0,-2 0,1 0,0-1,6 1,-3-2,0 1,-4-1,-3 1,2 2,0-1,0 1,3-1,5 0,5 0,1 0,3 0,-6 1,-1 0,0 1,-6 2,4 1,-8-1,11 1,-6-3,5 0,-5-1,-9-2,-7-1,-7-1,-7 2,-1-1,2 0,-2 0,3 0,1 2,0 0,0 0,-2-1,-2 0,-2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4T18:58:34.7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0,'81'6,"4"2,8-5,6 2,-7-3,-5 0,-20-2,-12 0,-8 0,-11 0,1 0,-5 0,2 0,-1 0,3-2,7 2,5-1,3 1,2 0,-4 0,0 0,-3 0,-1 0,2-2,-1 2,6-1,-7 1,2 0,-8 0,-1 1,0-1,4 3,7-2,8 2,4-1,0-1,-3-1,-2 2,-2-2,0 1,-8-1,-6 0,-8-1,-9 1,0-1,-7 1,2 0,3 0,13 0,11 0,9 1,8-1,0 2,-2-2,-2 0,-12 0,-11 1,-13-1,-11 1,8-1,0 1,13 1,-1 1,1 0,0 1,-3-1,-7-1,-11 0,-6-1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4T18:58:36.7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0,'77'10,"0"0,-20-7,3 1,1-2,-6-1,-6 0,-2-1,-7 1,5-1,6 2,3-2,10-2,0 2,0-2,-2 2,-3-1,0 1,6-3,5 1,3 0,6 1,-4 1,-1 0,-2 0,-5 0,5 0,-5 0,1 0,-1 0,2 0,-3 1,2 1,-7 0,-5 0,-3-1,-7 1,-3-2,-6 2,-2-2,-3 0,6 1,-6-1,13 3,-11-2,6 1,-17-1,-5-1,-8 0,-1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4T18:58:39.2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0,'53'0,"-1"0,1 1,1-1,-2 3,1-1,4 1,0 0,5 1,0-1,-7 0,0 0,-2-1,-1-1,35 1,-7-2,-2 0,-5 1,1 0,-1 0,3-1,-3 3,3-2,5 3,-4-5,10 2,-2-1,1 0,3 2,-3-1,1 0,7 2,-1-1,3 3,-6-2,-6 1,-6-3,-5-1,-3 1,2 1,1 1,5 2,8-3,0 4,3-5,-5 2,-4-2,-5 0,-3 1,-8-1,-11 0,-11-1,-11 0,-3 0,-3 0,4 0,4 0,4 0,1-1,-3 1,-13-2,-7 2,10 0,-1 0,23 0,-5 2,2-2,4 1,-3 0,0 1,-8 0,-9-1,-5-1,-4 0,-5 0,-1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4T18:58:48.79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1 111,'86'2,"-33"-2,3 0,16 3,5-1,17-1,6-1,-23 3,3 1,1-1,9-1,3-1,-1 0,3 1,0 1,0-1,0-2,0 0,-2 0,-4 0,-2 0,-2-1,-5 0,-1 0,-1-1,-5 1,-1 0,0-1,-3 0,0-1,-2-1,27-2,-1-2,-6 1,3-1,-15 2,4-1,0 1,1 1,0 2,0 0,0-2,1-1,-2 2,-3 1,0 2,-6-2,10 0,-4-2,3 1,-1-1,0 3,-1-1,-4-1,-2-1,-2 3,-4 0,-8 0,-3 0,39 1,-18 2,-5 1,2 1,11-1,-2 1,-30-2,1 1,38 2,-35-1,1 0,-2-1,-1 0,7 1,0 0,1-1,-1 1,3-2,0 0,-1 1,-1-1,-2 0,-2-2,1 1,-1 0,-7 0,0 0,2 1,0 0,-2-1,1 0,7 3,2-1,3 0,1-1,7 1,2-1,-5 1,1 0,4-2,-1 0,-5 1,0 0,0-1,-1 0,-5 0,-2 0,-6 0,-2 0,34 1,-11 1,-12 1,4 0,-14-1,19 1,-15-2,35 4,-20-1,-15 0,1 0,22 0,-22 0,0-1,23 0,-24-2,1 0,37 1,-42-3,1 0,41 1,-10-2,-8 1,-7 0,0 0,-1 1,8 0,-3 0,3 0,4 1,-2 0,7 2,-4-3,-2 1,0-1,-3 0,-3 0,1 0,4 2,8 1,-35-1,2 0,-1 1,1 1,2-2,0 0,-3-1,-2 1,42 1,-3-2,-8 0,-2-1,-2 0,-5 0,-6 0,-10 0,-9 0,-8 0,-4 1,0 1,-1 0,4 1,7 0,10 1,5 0,10-1,-5 0,-2 0,-10 0,-11 0,-12-2,-10-1,-8 0,12-1,-4 0,11-1,-7 1,-5 1,-1 0,-2 0,0 0,-2 0,7 1,-1 0,6 0,-5-1,-4 0,-17 23,-2-5,-8 19,4-11,2-6,-3 4,3-7,-1-3,1 4,1-6,-3 6,-2-5,-11-6,-13-2,-21-5,-15-2,-10 1,-5-4,6 1,-1 1,5 0,-6 2,-4 0,-7-1,-5 1,5-1,2 0,8 2,3 0,-4-1,0 0,-5-2,-9 3,-5-3,49 2,1 1,-44-1,11 1,8 0,5 0,1 0,1 0,-1 0,-3 0,-1 0,0 0,-7 1,6 1,-6 1,-1-1,-1 1,-7-1,-5 1,-1 2,-2-1,5 2,0-2,0 1,-6-3,45-1,0-1,-5 0,0 0,0 0,-1 0,-4-2,-1 1,7 1,1 0,1-1,2 0,-41 2,11-2,4 0,-6-2,3 4,-18-2,50 2,0 0,-7-1,1 0,3 0,1 0,1 0,1 0,-38-2,5 0,4-3,-5-1,0 0,-6-2,8 6,-2-1,3 1,-1 2,-5-5,0 3,-10-5,-3 5,5-3,7 4,12-3,7 2,3 1,3 1,-3-1,-1-1,-5-3,1 1,-1 1,3-1,4 2,-1-3,-2 3,-5-2,-3 3,6-2,0 3,5 0,-5 0,-9 0,-3 0,-12 0,-1 2,7-2,8 2,-3 1,24-2,-6 2,14-3,1 1,-4-1,-1 2,-2-2,-3 0,-5 0,-4 0,1 1,-1 1,11-1,6 2,11-3,1 2,0-2,-9-2,-7 0,-12 1,-3-1,-10 2,-2 0,-5 0,6 0,5 0,11 0,2 0,6 0,-2 0,9 0,0 0,5 0,1 0,-2 0,-6 0,-10 2,1-1,4 1,8-2,7 0,-2-3,2 3,2-2,6 2,1 0,5 2,1-2,1 1,-5-2,-5-1,-9 1,2-2,1 1,13 1,5-2,5 3,2-1,-1 1,-1-1,-1 0,0 0,-2 0,2 1,-2-2,2 2,3 0,2 0,-2 2,5-2,-7 1,0-1,-3 1,0-1,-1 1,2-1,0 0,0 2,3-2,3 1,2 0,-1-1,-4 2,-2-2,-3-2,2 2,1-1,3 1,-3 0,-1 0,-4 0,2-1,0 0,5 0,2 1,1 0,-3 0,2 0,-5 0,5 0,4 0,-9 1,11 0,-8 1,3-1,4-2,-4-1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4T19:13:09.1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227 0,'91'13,"-36"-5,3 0,15 1,6 0,-13-2,3 1,1 0,8 0,1-1,2 1,9 1,2 0,0-2,-6-2,-1-1,1 0,1 1,0 1,-2-2,-9-3,-2-2,-1 2,27 1,-3 1,-10-2,-3 0,-8 1,-1 0,-5 1,4 0,-1-2,5 1,-3-1,11 1,2 0,-12-1,5 0,-5 0,11 0,-4-1,-1 1,0-1,1 0,1 0,-1 2,1 0,4-2,1-1,3 1,1-1,-25 0,0 0,0 0,0 0,-1-1,1 1,1 2,0 1,0-1,-1 0,-1 0,0 0,30 2,-1 2,0 0,-1 0,-3 0,0-1,3 1,2 0,-31-2,2-1,-1-1,32 1,0-1,-29-1,1 1,-1 0,1-2,-1 0,1 1,0 0,1 0,0-1,3-2,0-1,-1 1,-7 2,0 0,-1-1,32-4,-1-1,-9 4,-2 1,-4-2,0 0,-1 3,0 0,-5-1,0 0,0 2,0 0,-4-1,0 0,0 1,-1 0,-1 0,-1 0,-1 0,0 0,-4 1,-1 0,-8-1,-1 1,-2 1,0 0,-1 0,1 1,7 0,1 0,5 1,1 1,5-1,2 0,0 1,1-1,3-1,0 0,-2 0,0 0,3-2,0 0,-3-2,1 0,2 1,0-1,-2-3,1-1,15 3,2-1,1 0,2 0,-23 1,2 1,1 0,1 0,1 0,0 1,1 0,0 0,1-1,3 1,1-1,-1 0,-1 1,-1-1,1 0,4 1,-1 0,0 0,-4-2,-1 0,2 0,7 1,0 1,-2 0,-16-1,-3-1,1 1,9 0,1 2,-3-1,18 0,-1 0,-24-1,0 1,-1-1,23-1,0 0,6 0,0 1,-9-1,-1 1,4 0,-1 2,-6-1,-3 0,-16 0,-2 0,-2 0,-2 0,35 0,-4 0,-24 0,-19 1,-9 0,-5 2,4 0,4 0,-6-2,-5 2,-14-3,2 1,4 0,7 0,18 0,1 0,5 1,-13 0,-15 0,-7-1,0 2,15-3,9 4,2-4,-9 2,-16-2,1 11,17 10,25 16,17-2,1-2,-10-12,1-5,2-6,-2-4,0-6,-18-3,-8 0,-8-2,0 0,-1-1,6 2,3-1,5 4,7-1,-2 2,-1 0,-14 3,-10 0,-11 2,-11 2,-7 20,-4-5,-3 20,-1-6,-3 0,-2 1,1-11,2-9,1-9,-27-12,-10-4,-46-10,37 8,-2 0,-12-3,-4 0,-5 1,-1 2,0 1,1 1,3 3,2 1,11 3,2 2,4 0,1 1,-33 3,-3 0,4 2,-7-5,36-1,-3-1,-6-2,-3-2,-10 2,-1-1,0 0,-1 1,0 1,1 1,5 1,1-1,0 1,-1 0,2-1,1 1,1 0,1 0,2 1,0 0,1 2,0 2,-1 2,1 0,-1-1,0 0,-6 2,0-2,1-3,-1-2,-2 0,-2 0,-7-1,-2 0,-4-3,-2 0,22 0,0-1,-2 1,-2 0,-1-1,0 1,-5-1,0 1,0 0,-3 0,-1 0,0 0,-4 2,-2 0,1-1,0-2,0-1,0 1,0 1,-1 1,1 0,5-2,1 0,0 0,3 1,1 1,1 0,0-1,0 1,1-1,2-1,1 0,-1-1,-2 1,0 0,1-1,3-1,0-1,0 0,2 1,0 1,2 0,-26-4,2 1,9 2,2 1,1 0,1 1,2 0,0 0,-1 1,-3 0,-8-2,-1 0,3-1,-1 0,22 1,-1-1,-1 0,0-1,0 0,-1-1,-3 0,0 1,1-1,2 2,1 0,1-1,-31-1,2 0,8 2,2 0,-1 0,-1 0,-3-1,-3-1,29 3,-2 0,0-1,-1 1,1-1,-1 1,-31-1,0 1,2 1,0 0,3 2,0 0,28 0,0 0,0-1,-2 1,-1 0,0-2,-3 0,-2-1,0 1,-4-1,-1 1,-1 0,-3-1,0-1,0 1,-2 0,0 1,0 0,1 0,0 1,1 0,3 0,1 0,0 2,3 0,0 2,1 0,5-2,1 1,2 0,-31 1,3 1,11-1,2-1,1-1,0 1,8 0,0 1,-2 0,1 0,4-1,3 0,7 1,3 0,4-1,3 1,-28 1,9 2,7-2,6 0,5 1,3 2,-1 2,-9-1,-23 3,-10-1,42-3,1 1,-41 4,9 0,13-1,8-1,4 0,-4 4,-7 2,-5 6,3 1,-1-2,2 0,1-4,10-2,11-2,12-3,7-4,2 0,-3-5,-10 1,-14-1,-29-1,-9 0,39 0,1-1,-39 2,14-1,14 2,9 1,3 0,1 2,2 1,6 2,5 0,6-2,6 2,8-5,2 1,-9-2,2-1,-5 1,8 0,36 33,27 15,4-2,9 2,17 1,7-1,-15-10,4 0,2-2,7 0,3-3,0 1,2 0,1 0,-1-1,-5-4,-1-1,-1-1,-5 0,-1-1,-2-1,23 7,-3-2,-6 0,-2-3,-8-5,-2-4,-10-4,-2-3,-3-5,-1-2,42-2,-5-9,-3-4,-41 2,1-1,3-2,2 0,10-2,3 1,3-1,1 0,3-2,-1 1,-5 3,-2 1,-6-1,-2 2,-9 0,-1 2,42-4,-1 1,-3 4,-37 4,1 0,2-1,1 1,5 1,1 0,6 0,1 0,0 0,1 0,9 2,0 0,0 2,1 0,2-1,1 1,-5 0,-2-1,-3 0,-2-2,-5 0,0 0,-4 0,-2 0,-1-1,-2 1,-4-1,0 0,0-2,0 0,1 1,2 1,8-1,3 2,5 0,3 2,16 2,5 0,-26-1,3 0,2 0,12 2,3-1,1 1,4 0,2 0,2-1,-19-1,2 0,0-1,-1 1,20 2,-1-1,0 0,-24-2,2-1,-2 0,-1 1,15 1,-3 0,1-1,4 0,-1 0,0 0,-3 0,-2 1,0 0,-2-1,0 0,-2-1,-8 1,-1 0,-2-1,23-2,-3 0,-12 0,-1-1,-5-1,0-1,-3 0,1 0,6 0,0 0,-2-1,1 1,6-1,0 0,-6 1,0 0,-1-1,1 0,0 1,1 0,1 1,1 0,-3-1,1 1,2-1,-1 0,-6-1,-2 0,3-2,-1 1,-1 0,-2 0,-1 0,0 0,2 3,0-1,-2-2,-1 1,6 2,-1-1,0-2,1 0,4 1,1 1,6 2,0 0,1 2,0 1,6-1,0 0,-8-1,-2-1,-1-1,-2 0,-10-1,-2-1,5 2,-1 1,-9 0,0 1,6 0,0 1,-2 0,0 2,3 0,2 1,5-1,1 0,5 0,1 0,-2-1,1 0,1-1,0 0,-7-1,-1 0,-6 0,-2 0,-7 0,-4 0,38 0,-12-1,-3 2,0-2,-8 2,-10 0,-12 0,-8 0,-6 1,5 0,8 3,17 1,19 8,9 1,2 5,-14-6,-7 1,-13-7,-3 2,-1-6,-12 4,-5-4,-20 1,-6 0,-2 7,7 7,18 13,5 9,10 6,-3 0,-2-3,-6-7,-2-2,-5-5,-2 0,-1-4,-1 2,0 3,5 3,2 2,1 1,1-2,-5-3,-1-4,-9-3,-6-8,-3 1,-3-7,2 3,-1-2,-1 0,-61 0,13-6,-55 0,28-3,1-2,3-2,-3 2,-2-3,-22-1,34 0,-2-2,-9 0,-3-1,-2 0,-2 1,-1 1,0 0,4 1,2 1,-1 1,2 0,6 0,1 0,3 0,2 1,-43 0,9 0,-2 1,39 0,0 0,-43-2,33 2,-1 0,10-2,1 1,-6 1,-2 0,2-1,0 0,3 0,-1 0,-7 1,-1 0,6-2,1 1,2 0,2 1,-36-1,27 1,-3 0,8 0,-8-2,-9 0,-8-4,-7 0,-9-2,2 4,43 2,0 1,-1 0,-1 2,-6-1,-1 0,-2 0,-2 0,-3 0,0 1,-2 1,1 0,1-1,0 1,-2 0,2 1,3-2,1 0,2 1,0 1,4 0,1-1,-1 1,-1 0,-2-1,-2-1,1 0,-1 0,-5-1,0 0,4-1,-1 0,-10 0,-1 0,5-2,0-1,-7 0,0-1,6 1,0 0,-3 0,-1-1,2 1,0 0,-5 0,-1 0,3-1,1 0,0 3,2 0,4 0,3 0,10 1,2 1,-43-1,9-3,5 1,-12-3,1 2,40 2,0 0,2 1,0 1,-3 0,0 0,2 0,0 0,0 0,-1 0,-5 0,1 0,3 0,1 0,0 0,0 0,-44 0,1 0,3 0,40-1,1 0,-44 1,45-1,0 0,-42 1,2 0,-2-1,45 1,-1-1,-5-1,-2-1,-6 1,-1 0,-3-2,0 0,-1 1,-1 0,0 1,-1 1,-2-2,-2 0,-1 3,-1-1,-12 0,-1-1,0 2,0 0,-7 0,1 0,6 1,1 0,5 0,0 0,2 0,2 0,3 0,1 0,-2 0,1-1,4 1,2-1,4 1,2-1,8 1,2 0,-43-1,11 2,-7-1,3 0,-8 2,11-3,7 2,3-2,1 0,-10 0,35 0,-3 0,-9-2,-4 0,-4 1,-2 1,-7-1,0 0,10 3,2 0,2 0,2 0,12 1,2 1,-2-1,-1 1,-1 1,-1 0,-2 2,1 1,0 2,1 2,-39 14,16 8,10-6,0 2,5-11,4 0,12-10,15-2,5-5,4-1,0-1,-9 0,-3 0,-10 0,-10-3,-8 1,-14-3,-13-2,-2 2,0-2,12-1,9 4,9-4,1 5,2-2,-5 2,-4 1,4 1,3 1,8 0,8 0,8 0,4 0,5 0,-1 0,1 0,3 1,7-1,3 3,1-1,-8 1,-8 4,-11-4,-1 3,-6 2,-2 6,3 5,6 5,10-2,11-6,5-1,7-6,2 4,9 5,2-2,13 9,5-8,14 4,11-2,18 2,18-1,-26-8,4-1,8-2,2 0,1 1,-1-1,-6-3,-3-1,34 2,-15-4,-6-1,13-2,-39 0,2 0,14-2,4 0,3 1,0-1,3 0,-2-1,-7 1,-3 0,-5-1,-2-1,40-3,-1-1,-5 3,0 2,8 0,-46 2,0 0,-1-2,-2 1,42 1,-15-2,-11 3,-1-1,2 1,3 0,7 1,-4 2,-5 1,-7 0,-6 1,10 5,10 3,7 2,2-3,-13-5,-12-1,-12-2,-6 1,-1 0,0 1,-6-2,2 4,4-1,-1 1,-1-1,-7-3,-8 0,-4-3,1 4,-6-2,6 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3:49:56.7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213 0,'46'1,"1"-1,-15 0,10 0,6 1,8 1,0-1,5 1,0 0,-4 0,-2 2,-4-1,2 2,4 0,2-2,1 0,-2-2,-3 1,3-1,2 0,5 0,-1-1,6 0,2-1,0 0,0 0,-3 0,-5 2,1 0,-2 0,1 1,0-1,0 0,3-2,-1-1,3 0,-2 2,-2 0,2 0,-5 1,1 0,-8-2,-6 0,-4 0,-5 1,1-1,-4 2,2-1,-2 1,0-1,-3 0,1 1,-4-1,0 0,-3 0,-1 0,-2 0,1 0,2 0,5 0,4 0,2 0,2 0,-1-1,-1-1,-4 0,-3 0,-2 0,0 2,1-2,1 2,0-2,5 2,8 1,8 2,12 2,11 2,5 4,8-2,0 5,0-1,0 1,-1-1,-4-1,-5-2,-4 1,3 1,1-1,17 0,-46-7,2 0,2 0,1-1,-1-1,-1-1,46 2,-9-2,-8-1,-12-2,-9 1,-12-2,-6 1,-2 0,5 1,3-1,7 2,-2-1,11 0,0 1,7-3,-6 3,-9-3,-12 2,-7 0,-7 1,-2 0,-6 0,-6 0,-19 23,-2-6,-12 22,5-12,1 3,3-4,3 0,1-4,3-2,-1 0,0-1,1-1,-1-1,1-3,-2 2,-1-1,-7-1,-15-5,-9-6,-15-5,-1-2,-5 1,0 0,-1 1,-7 0,-4-1,-12 0,-6-1,-4-1,0 1,3 1,3 2,3 2,3-1,1 1,0-1,5 0,0-2,14 2,6-3,8 3,5-2,-1 1,-1-1,-5-1,-4-1,-9-1,-6 2,-9-1,-4 1,-4 0,0 1,0 1,5 1,-3-1,-2-2,-3-2,-2-3,3 2,6 0,-2 4,3-1,2 0,5 1,7-4,-1-2,8-1,-11 1,8 0,-10 3,0-2,6 2,1 2,7 1,0-1,0 0,-2 0,3 0,3 1,3 1,1-2,1 3,0-3,1 0,-2-1,-8-3,-10-1,-10-3,-2 1,3 1,7 4,0 0,-2-1,2 2,2-1,4 2,1 2,-2 0,-4 0,1 1,-3-2,4 2,1-1,5 2,3 0,6-2,1 0,6-1,-2-1,-1 2,1-1,1 2,2 0,3 1,0 0,0 0,4 0,5 0,5 0,4 2,0-1,-1 2,-4 0,-1 0,-1 1,0-1,4 2,2-1,1 0,-3-1,-2-1,1-1,3 0,5-1,-1 1,1 2,3 10,4 2,6 10,0-3,-2 6,0 0,0 4,2-4,-1-1,0-4,0-3,-1-2,1-2,0 2,0 0,2 1,0-1,1 1,0-3,0 3,0-2,0 1,1-3,-1-1,2 0,-1 1,1 1,1 3,1-5,2-1,17-1,2-4,19 4,-1-7,2 0,-1-4,-3-1,-5-2,-4 0,-2 0,-2-1,0-1,-2 0,3 0,0 1,3 0,3 0,4 1,-1 0,2 1,3-1,3 1,0 1,0 1,-6 2,-2-1,1-1,-1 1,3 0,0 1,7-1,4 1,2 2,-3-1,-5-1,-4 2,0-1,1 1,3 0,4-1,2 1,1-1,-3-1,-3-1,-4 0,2 2,2 2,1 1,1 1,0-2,1 3,5-3,-1 0,0-1,-3-2,-3 0,-1 0,1 1,-2 0,-1 0,-3-1,-4 0,-4-1,-3 0,-7-1,-1-1,-3 0,-1 1,-1-2,0 0,-2 0,3 0,3-2,3 1,3 0,-3-2,0 1,-1-2,3 1,-5 0,1 1,-5 0,3 0,0 0,2 0,3 0,-1 0,0-1,-3 2,-2-1,-2 1,-3 1,0-1,0 0,1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40:20.87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5,'58'0,"-5"0,-20 0,-1 0,3 1,4 0,4 1,1-1,5-1,-2 1,5-1,3 1,-2-1,-7 0,1 0,-9 0,-1 0,-4 0,-6-1,3 1,-3 0,3 0,-2 0,1 0,2 0,0 0,2 0,-3 0,9 0,-2 0,7 0,1 0,-4 0,-2 0,-5 0,-4-1,-1 1,-5-1,-1 0,-2 1,3-1,1 1,2 0,-2 0,2 0,-2 0,4 0,-2 1,1 0,1 1,-4-2,4 3,1-3,-2 2,3-2,-5 1,-2 0,-2-1,-3 1,-3-1,3 0,-4-1,6-1,-1 2,0-1,4 1,-1-1,-1 1,0 0,-2 0,2 0,2-1,-3 0,4 0,-1 0,2-2,4 3,0-1,3 1,3 0,1-1,3 1,-4-1,-3 1,-4 0,-3 0,-1 0,-6-1,0 1,2-1,-7 1,13 0,-10-1,8 1,-4 0,6 0,5 1,6-1,4 0,1 1,-3-1,-6 2,-8-2,-3 1,-5-1,-1 0,3-1,-6 1,14-1,-10 1,7 0,-5 0,1 0,8 1,0 1,6-1,-5 0,-3 0,-9-1,-3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3:52:14.49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2233 6458,'-62'-16,"0"0,5 1,-13 0,-12-1,-4 1,0 2,3 3,5 4,5 2,2 4,6-1,4 2,0-1,4 1,-4-1,-4 1,-5-1,-3 0,8-1,9 1,7-1,5 0,-3-1,2 0,3-2,6 2,6-1,6 2,4-1,7 1,-9-1,-1 0,-14-3,-2-1,1 1,3 0,4 1,1 0,3 0,4 0,8 1,8-12,9-10,3-7,1-6,-3 9,-3 0,0 3,0 2,0 2,0 1,0 3,0 1,12 5,5 3,15 4,5 1,7-3,6 0,-1 0,2-1,-2 2,1-1,6 2,-1 1,2 2,1-1,4-1,7-1,-4 2,14 1,-16 1,17 1,-8-1,11 1,11 0,4 1,-47 1,0-1,48 2,-4 1,-6-2,1 3,-1-2,0-1,9 0,-48-2,1 0,5 0,0 0,-1 0,1 0,-1 0,0 0,1 1,-1-1,1 1,1 0,3 0,2 0,0 0,-1 0,4-2,0 0,-4 1,1-1,-1-1,0 0,0 1,0 1,-1-1,1 1,0-2,1 1,1-1,-1 0,-1 0,0 0,1 0,1 1,-1 0,-1 0,-1 1,0 0,-2-1,-1-1,-2 2,0-1,-4 0,-1 0,49 0,-9 0,-2 1,-6 0,-5 0,-6-1,-5-1,-7-1,-10 0,0 0,-20 0,1 1,-14-1,-5 1,6 1,-3 0,6 0,-4 1,1 0,1 1,2-1,2 1,-5-2,-2 0,-2-11,-2 1,1-14,0 0,0-5,1-4,2-1,0-5,1 0,-4-2,0 1,-2 0,2-4,2-2,1-4,-5 5,-1 6,-5 11,-3 9,-1 10,-38 2,-4 6,-42 0,-11-2,43 2,-1 2,-10-2,-1 0,3 3,1 0,-5-1,0 1,5 2,1-1,-1-1,-1 1,-3 0,1 1,2-2,0 0,-9-1,-2 0,-2 0,-2 1,-3-2,-1 0,0 1,2 0,9 0,2 1,9-1,0 0,-6 1,0-1,1-1,0 0,-9 0,-1 0,3-1,3-1,9 2,1 1,-1-2,0 0,-40 0,45 1,1-1,-39 0,-8 0,11 2,35-1,0 1,-41 0,38 0,-1 0,4 0,0 0,-8 0,0 0,1 0,0 0,7 0,-1 0,-5 0,-1 0,6 0,0 0,-8 0,0 0,2 0,2 0,6 0,0 0,-1 0,-1 0,3-1,0 1,-6-1,0 0,5 1,1-1,-3 0,-1 1,-42-1,44 1,-1 0,2-1,0 1,-37-1,3 0,20 1,3-2,14 1,9-2,4 1,12 1,3-1,11 0,-8-4,7 3,-7-5,18-17,1 11,10-21,-4 12,3 0,-1-3,1 1,2 0,-1 0,3 0,3-8,-2 5,4-6,-7 5,-1 1,-3 3,-5 5,0 5,-2 2,1-2,1 0,15 6,8 3,23 6,13 1,11 0,13-1,5-3,9 2,-2-5,-2 3,-8-1,-5-1,0 3,-5-3,-28 3,0 0,31 0,-28-1,1 1,36 2,9-2,-47 2,1 1,3 0,1 0,6 2,1-1,1 1,0 0,3 0,0 0,-4 0,0 0,0-1,0 1,-1 0,0 1,0-1,0 0,-2 0,-1 0,3 1,-1-1,-2-1,0-1,0 2,1-1,0-2,0 0,-2 0,1 1,3-1,0 0,-1 0,0-1,-4 0,0-1,-2 2,-1-1,36-3,-1 1,-12-1,1 2,-2 0,0 1,4 0,-2 0,0-1,0 0,-1 1,2-3,-1 3,3-2,-2 1,7 0,0-3,-11 0,6-2,-29 1,6 1,-19 1,-1 1,-4 1,-2-2,0 1,2 1,-4 1,-4 0,-7 1,-3 0,4 2,-1 1,0 0,-7 0,9 1,0 0,14 3,1-2,0 1,-10-3,-9-1,-8-1,13 2,5 0,16 0,-7-1,-5 0,-13-1,-7-1,-22-38,3 9,-12-37,8 20,-1-4,2 3,-2-1,3 2,0 2,2 4,0 3,1 5,1 4,2 3,0 3,2 1,-1 2,0 0,0 3,0 1,0-1,-6 5,-7 1,-13 6,-13 6,-18 0,-15 0,-14 4,-2-4,-3 3,4-2,-1-1,-3 0,7-1,-3 0,0 1,-2 3,39-4,-1 1,-3 0,0 1,-4-2,0 0,-4 1,0 0,-3 0,-1 0,-2 0,-2 0,-3 0,-1 1,0-1,-1 0,4-1,1 1,0-1,2 0,2 0,2 0,-1 1,1 0,-4 0,0 0,-6 0,-1 0,-2 0,-1-1,-3 0,1 0,5 1,1 0,5-1,1-1,2 1,1-1,3 1,2-2,7 0,-1-1,-11 2,2-2,-29-2,32 2,-1 0,-33-2,43 1,-1 0,1 1,0 0,-41 0,2 0,11 1,4 0,0 0,2 0,6 1,2-1,8 1,6 0,4 0,4 1,4-1,1 0,4 0,3 1,3-1,2 1,-3-1,1 0,-1 0,7 0,5 1,5-1,-2 0,2 0,-4 0,-2 0,1 0,1 1,4 0,-12 0,7 0,-11 0,11 0,2 0,3-1,-1-11,8-6,1-8,5-2,0 3,0-4,0-2,1 0,2-1,-1 4,0-2,1 2,-1-1,0 0,2-2,-1 2,1-3,-1 4,-2-1,1 3,-1 3,0 1,-1 5,-2-3,1 5,19 4,10 3,29 6,17 1,10 0,13 0,-45 0,0 0,1 1,-1 1,0-1,0 0,43 6,-3-2,-4-2,4 2,-4-3,7 1,-4-2,4-1,-6-1,0-1,-2-1,-4 0,9 0,0 0,7 1,-46 0,-1 1,41 0,-2-4,-7 0,-3 0,6-2,4 5,4-2,-42 3,-1 0,49-4,-49 3,-1-1,46 0,-7 0,-5 0,-3 2,1 0,2 1,1-1,5 1,-5-2,1 2,-4-1,-2 2,0-2,3 2,0-4,6 2,-2-1,-2 1,-1 1,-4-1,6-1,-3 2,6-2,1 0,0-2,-2 1,-6-1,-11 2,0 1,-4-2,5 2,-1-2,-3 3,-9-1,-10 1,-11 0,-9 0,-10 0,-7 0,3-8,-5-12,3-8,-8-11,-3 2,0-9,1-1,1-7,0 3,1 1,-1 4,-1 4,-2 7,0 3,-1 8,-1 3,0 5,0 0,-1-2,1 4,-37 7,3 5,-52 7,-4-1,35-3,-2 0,-5 0,-2 0,2 0,0 0,-1 0,2 0,6 0,1 0,2-1,2 0,-36-1,2 0,5 1,-6-1,9 2,-14 0,8 1,-10 2,5-1,3 0,-2 0,-7 0,43-3,-2 1,-4-1,-2 1,-4-2,-2-1,-3 1,-2 0,1 0,0 0,0 0,1 1,2 0,1 0,1 2,0-1,-1 0,0-1,3 0,-1 1,0-1,1 0,-1-1,1 0,1 0,-1-1,0 0,0 0,0 0,0-1,1 0,1 1,2 2,1-1,4 0,1 1,-46 0,7 0,-7 0,3 0,1 0,2 0,8 1,-1-1,-1 1,-3-1,-7 0,1 0,1-1,8 1,12-1,1 2,6 0,-1 0,5 0,10-1,4 1,5-1,5 2,6-2,6 1,8-1,2 0,30-29,-6 11,25-27,-13 20,-1-4,0-2,-2 2,-2 1,-2 3,-1 3,-2 2,-1 2,-2 1,0 2,-2 0,2-5,-4 5,2-5,-3 7,0-2,-1-2,1 2,-1-2,0 2,0-3,0-2,0 0,-1 0,1 2,-1 0,2 2,-1 1,0-3,0 5,32 4,7 7,39 4,13-1,-41 0,2-2,6 1,1-1,-1 1,0 0,1 0,1-1,-2 1,1 0,-2 0,0 0,1-1,-1 1,-3 0,-1 0,3-1,-1 1,2-1,0 2,-1-1,1 0,2 0,-1 0,-3 0,-1 0,-1-1,0 0,44-1,-4-2,-9 1,-1 1,-2 0,3 2,-1 0,2 0,-2 1,1-1,-1 0,3 0,-3 1,4-2,-6 1,-1-2,-20 1,-4-1,-12 0,3 0,8 0,5 0,12 1,2 0,2-1,-5 1,-5 0,-4 0,1 0,2 1,5-1,0 1,-2 1,-4 0,-3 2,1 0,-2 0,0 1,-4 1,-4 2,0 1,-7-2,-5 0,-1-2,-3-1,4 1,-2-3,2 1,0-2,0 3,1-2,-3 0,1 0,6 0,5-1,4 0,-1 0,-13 0,0 0,-5 0,4 0,-5 0,-6 0,-10 0,-7 0,10-2,-5-1,15-3,-7-1,2-1,-6-1,-4 2,-8-1,6-9,-4 3,6-11,-3 7,-2-3,0 1,-3-3,-1-2,-1-4,0-3,0-5,1-4,-1 0,-1-1,-1 5,-2 1,0 4,-1 3,-2 2,0 7,-2 5,-23 11,-3 4,-45 8,-5-2,24-3,-3 0,-2 0,-1 0,-3 0,0 0,-2 1,0-1,1 0,1 1,2-1,2 1,1 0,2 0,-41 3,6 1,7-4,-5 2,-6-4,-1 2,45-2,0 1,0-2,-1 0,0 0,-1 1,3-2,0 0,1 0,0 0,-37 0,-3 0,1 0,-8-1,44 1,0-1,-42 0,45 1,-1 0,-36 3,-8-1,1 2,-3-2,7 1,-1-2,5 0,-13-2,47 0,-1 1,-5 1,1-1,1 1,0 0,2 1,2-1,-41 2,4 1,-4-3,0 0,40-2,-1-1,3 1,0 0,-1-1,1 1,-46-2,0 0,7 1,3-1,9 1,9 1,10 0,11 1,14 0,9 0,11 0,2 0,-12 0,4 0,-12 0,7 0,-1 0,-2 0,-2 1,0-1,-3 2,5-2,-3 1,4 0,-2-1,0-1,0 0,-1-1,5-1,2 2,5-1,1 1,-6-1,-10 0,-5-1,0-1,9 1,12 1,8 1,7-30,4 11,2-25,-3 18,0 2,-1-2,0 3,1 1,0 2,0 2,-1 2,0 2,1 0,0-2,0 3,1-3,-1 1,1 1,0-4,-1 3,0 0,0 0,2-3,0 4,2-3,-2 4,2 0,-1-2,2-1,-3 2,0 1,2-4,-1 5,0-4,15 9,1 2,20 3,3 2,12 0,9 0,9-1,3 1,3-1,3 1,1 1,4 1,-2 1,-2 1,-3-1,-5 1,2 0,0-2,8 3,2-3,2 2,-9-4,-9 2,-12-2,-7 0,-4 1,1 0,-5 0,11 2,-4-2,9 1,5-1,4 0,4 1,-4-1,-5 0,-5 0,-3 0,4 1,4-2,3-1,9-1,2-2,6 3,6-3,-5 3,0-2,-6 1,-4 1,3-2,-1 2,6-2,0 1,0 0,-3 3,-13-1,-7 1,-12 0,-4 0,2 0,1 1,1-1,-3 1,0-1,-1 0,2 0,1 0,-4-1,3 1,-7-1,5 1,0 0,3-1,3-2,9 0,3-2,-2 1,0-1,-15 3,0-2,-7 2,1-2,-1 1,1-1,1 1,-4-2,-3 1,-7-1,-2 2,-5 0,0 1,0 0,5 1,0-2,1 2,0 0,3 1,6 0,5 0,2 0,-2 0,-5 0,-7 0,-6 0,-4 0,-2-1,0 0,1-2,3 0,-4 0,2 0,-3 0,8 2,5 0,2-1,-4 2,-11-1,-8-17,-6 4,-1-16,0 8,1-3,0-2,0-7,0 0,0-5,0 1,0-4,0 2,0-2,0 2,0 3,-2 2,-1 6,-1 10,1 7,-20 33,16-15,-22 20,9-25,-15-1,-23 0,-9 0,-16-1,1 1,9-1,13 2,21 1,12 0,9 0,5 1,-2-2,-8 1,1-1,-5-1,9 0,2 1,2-1,-9-1,1-1,-10-1,3 1,4 1,6 0,9 1,-8 0,6-1,-8-1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3:53:29.48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142 35,'63'8,"1"-1,-10-5,9 0,8-1,-2-1,-5 0,-6 0,-3 0,-1 1,2-2,5 2,4-3,0 1,-3 0,-2 0,1 0,5-1,7-2,4 0,7 0,7-1,-1 1,0 0,-4 2,-11 0,10 1,-5-2,8 0,-2 0,-5 1,3 0,-3 0,3 1,-7 0,-6 1,-9-1,-7 1,-6 1,-1 1,-1 0,8 0,4 0,11 0,3 1,5 2,5-2,0 6,9-1,-5 2,4-2,3 2,3-5,-45-1,0-1,0 0,0-1,45 6,-11-3,-5 2,-8-4,3 1,-1-1,-1-2,4 1,-1-2,3 1,-2 0,-2-1,1 1,-8-1,-2 0,-5 0,-1 0,7 0,3 0,3 1,-3 0,-3 2,0 0,-4-1,0 0,-5-1,-5 1,-2-2,-11 1,-8-2,-16 1,-11 11,-7 7,-4 15,-1 4,0 4,-1 0,0 1,2-1,1-5,2-7,0-7,1-7,1-2,-32-2,-7-4,-48-1,-12-4,39-1,-1 0,-3 1,-2 0,2 1,-2 0,-2 0,0 1,2 1,-1 0,-2-2,0 0,0 0,2 1,6-2,1 0,3-1,2 1,-32 3,7-3,7 1,-2 0,-8 0,-2 0,32-3,-1 1,-1 0,0 0,-9-1,0 0,7 1,2 0,-1-1,2 0,-31-1,-8-1,2 0,38 0,-1-1,-3 2,0-1,2 0,1 0,3 1,0 1,-40-2,6 0,2 0,2 1,1-2,1 2,-1-2,-2 0,1 0,-3 0,4-1,-4 1,-2 1,-2 1,-4-4,8 3,4-2,11 3,10 1,4 1,1 0,-1 0,-5 1,3-1,5 0,2 0,7 0,-6 0,-6 0,-4 0,-3 0,4-1,4 0,-1 0,0 1,1-2,-3 1,1-2,-2 0,0 0,4 1,6 0,6 1,4-1,6 1,4-1,5 0,5 1,4 0,-4 25,6 3,-1 29,7-4,4 5,2 1,1 3,1-10,0-6,-1-17,-1-8,0-6,1-2,-1 5,1-4,-1 5,23-5,5-5,33 0,18-3,14-1,0 1,-11-3,-20-2,-7 1,-6 0,4 1,2-1,11-1,8-2,6 0,-2-2,-4 1,-6-1,-6 3,-1 0,1 2,-1 0,10 2,8 0,10 4,-36-5,0 1,44 7,-45-7,-1 1,38 6,-1 1,-4-3,-3 0,2-2,-3-3,-5-1,-9 0,-7 0,-4 2,5-1,5 1,2 0,5-2,-2 0,1-1,0 1,0-1,2 0,1 1,3 0,0 0,-4 0,-7-1,-15-1,-4 1,-9-1,2 0,-1 0,-2-1,2 0,-1 0,0 0,-1 0,-4-1,-5-1,-7 0,-6 0,-1 0,1 0,1 0,0-1,2 1,1-2,1 1,4-1,5 0,4 1,0 0,0 2,-7 0,-6 1,-5-1,1-1,2 0,-4-1,5 0,-5 0,1 2,3 1,-4 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3:53:48.45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444 0,'97'3,"0"1,-25-2,8 2,-4-2,8 1,-3 1,2-1,-9 0,-4-2,-8-1,-9 1,-3 0,-1 2,6-1,9 1,7-2,10 0,4-1,10 0,1-2,-2 1,5-1,-6 2,6 0,-2 0,1 0,-45-1,0 0,3-1,-1 0,5 0,0-1,-5 1,1 0,13 1,-1 1,-14 0,-1-1,17 2,1 0,-14 1,0-1,7 0,2 1,-2-1,-1 0,4-1,-1 0,-2-1,-1-1,-1 1,-1-1,-4 1,0 0,-2 0,1-1,-4 2,1 0,4-1,1 0,0 2,0 1,5-1,2 1,1 2,1 1,0-1,-1 0,4 3,0 0,-4-3,0 0,2 2,-1 0,-1-3,0-2,-1 2,-1 0,1-2,-2 0,-2 2,0 0,-2 0,-1 0,-5 2,-1-1,45 4,-16 0,7 0,-25-2,18 1,-21-3,-1 0,-7-1,-8-1,-6-1,-4-1,-5 0,-2 1,-1-1,-6 2,-4-2,-4 19,-2 1,2 19,1-6,0 1,-4-5,-1-4,-1-2,-3-1,0 0,-2-2,0-5,-2-1,-22-7,-4-3,-28-4,-8-2,-9 1,-9-1,11 1,-2 1,15 1,1 1,5-1,7 0,1-1,1 0,1 0,2 0,2 0,0 0,1 1,-1-1,0 1,2-1,-3 0,-4 0,-3-1,-4-1,-5 0,0 0,-8 1,-5 0,-6 1,-3-1,4-1,-2 2,9-2,-16 1,17 1,-20-2,17 1,-5 0,8 1,1 0,3 0,1 0,4 0,7 0,4 0,4 0,2-1,-1 0,-1 1,-2-2,0 2,-3-1,-1 0,-4 1,1-1,-4 1,0 0,4 0,2-1,4-1,-1 0,-2-1,4 0,-10 3,2-3,-17 1,-5 0,-7 0,-2-1,0 2,3-2,4 0,1 2,5 0,1 1,3 0,6 0,5 0,5 2,1-2,-1 2,-5-1,-3-1,3 2,0-2,5 1,3-1,3 1,-1 1,0 0,2 2,-18-2,13 0,-17 0,15 0,-5-1,2 1,0-2,0 0,-1-1,-2 1,-9-2,-7 0,-3-1,-2-1,9 1,4-1,10 3,4-1,6 2,5 0,1 0,4 1,0-2,2 1,-1-1,-4 0,0 1,1 0,3 0,4 0,-2 0,-3 0,-4 0,-3 0,1 0,0 0,-1 0,0-1,-4 1,4-2,-3 2,7-1,6 0,6 0,2 1,-2-2,-3 2,-5-1,-4 0,-4 0,-6 0,2 1,1-1,11 0,12 0,9 0,6 32,3-4,1 32,2-9,0 9,1 2,1 4,-1-5,-1-3,-1-9,0-8,0-7,-2-7,2-7,-2-5,24-6,-2-5,24-2,-3-1,10 1,-4 1,10 1,-18-1,8 1,-12-1,4 1,1-1,2 1,3-2,9 1,6 1,6 0,6 0,-2-2,0 2,-7-3,-7 0,-9-1,-2-1,-5 1,4 0,1-1,5 1,6-1,11 1,5 2,0 2,-8 1,-7 1,-2-1,-7 1,17-2,-4 1,13 0,-2-2,-4 3,3-4,-8 4,7 1,-6-1,6 1,-3-2,2-3,-7 1,-2 0,-1-2,-4 2,3-2,-3 0,3 0,0 1,-1-1,0 2,-3-1,-2 0,-2 0,3 0,1-2,-5 2,3-1,-9 1,-1-1,-5 1,-6 1,-5-1,-1 0,-3 0,3-1,2 1,6 0,3 0,-1 0,1-1,2 2,9-1,8 0,8 0,-3-1,-4 0,-14-1,-11 0,-6 0,-5-3,1 0,3-1,2 0,2 2,8-2,-6 3,6-4,-11 4,-2-1,-6 0,-1 1,2 0,4 0,2-1,4 0,-1-1,0 1,-1 0,1 0,-1 1,0 2,-2-1,-5 1,-4-1,-2 1,0 0,-1 1,4 0,-2 1,1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3:57:53.03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299 23,'61'1,"9"0,-4 0,18 0,9-1,-40 1,1 0,-2 0,1-1,46 1,-7-1,-34-1,0 1,33 0,-32-1,0 0,24-1,-2-1,-6-2,-7 3,-6 0,-9 2,-6 0,-4-1,-1 1,5-1,6 1,11-1,8-1,10 0,3 2,7 4,-39-2,0 1,1 0,0 0,10-1,0-1,-1 1,0 1,4-2,0 0,-1 0,-1 1,-2-1,-2 1,-6 0,-1 1,43 2,-46-1,1-1,4 0,1-1,8 1,1 0,3-5,1 1,0 1,0 1,-3-3,-1 1,-2 1,-2 1,-2-1,-1 0,-2 1,0-1,-2 0,0-1,-1 1,0-1,2-2,0 0,0 1,0 0,1-3,-1 0,3 0,-2 0,41-5,-2 0,-15 6,-1 1,-4 2,3 2,-3-1,2 2,-2-1,2 0,-10-1,7-1,-6 0,8 0,-2-1,-7 1,-13 0,-15 1,-15 0,-12 0,3 1,-3 1,7 2,-3 0,-2-1,-3 11,-3 6,-2 22,-1 7,1 9,2 8,3-4,2-2,-3-15,-2-14,-4-10,0-5,-2 1,1-1,-1 0,-2-2,-14-1,-3-6,-14-2,-2-5,-7 1,-16 0,-12 1,-15-1,-5 0,-10 0,2 0,-3 1,8 0,8 0,4 0,1 1,1-2,-3 0,0-1,-1 0,1 0,8 1,1-1,7-1,3-1,-3 1,2 0,-2 2,-2 1,3 3,-9 0,3-1,0 0,1 1,8-1,-7 2,6 0,-5 1,1-2,5 2,-1 1,8 2,2 2,-2 2,-2-2,0 0,-5-3,1 0,-4 0,-6 0,0-1,-7-3,5-2,2-3,3-1,9 0,-1 1,0-2,2-1,-5-2,7 1,-2-2,4 0,-2 2,-9-1,-5 2,-7 0,-2 2,6 0,3 1,8 0,-7 0,-6 0,-13-1,36 1,-2-1,-3 0,1-1,1 2,2-1,-45 0,16 1,5-1,3 1,-1-1,0 1,1 0,4 3,9 0,2 3,-1-2,-3 0,-6 0,-5-1,-1-2,-7-1,12-1,6-1,18 1,11-2,12 2,8-1,-2-2,0-1,-14-3,-5 0,-15-3,-18-4,-9 2,4 2,17 5,23 4,16 1,11 19,6-3,1 18,-1-7,1 3,-2 4,1 0,0-1,0-3,2-1,0 5,2 8,-2 6,-1-1,-1-2,0-6,-1-5,-1-4,0-10,0-4,0 2,-1-5,21-1,-2-8,24-4,-1 0,15 0,6-1,8-1,0-1,-5 3,3-2,-6 1,-4-1,-2-2,-5 2,0-1,-3 2,-2 0,-2 1,-3 1,1 0,1 0,-1 0,6 0,5 0,8 1,-3 0,2 1,-7 0,-1 0,-2 1,1 0,4 0,9-1,7-1,9 0,4 0,1 1,-2-1,-2 1,-9-2,-4-1,-3 1,-3 0,2 1,0 2,0 0,2 2,-1 0,7 2,3-4,8 0,-1-4,-1 1,-8-2,-9 1,-11 0,-5 1,-5 0,2 0,-4 0,1 0,-2 0,1-1,2 1,4 0,9 0,4 0,11 0,2-2,2-1,-3 1,-4-1,-3 3,-2-1,3 1,3 0,-1-1,7-1,-5-1,1 1,1-1,-7 2,1 0,-9-1,-4 1,0 0,-6 0,1 2,-5-1,0 1,1-1,5 1,4 0,5-1,2 1,1-2,7 1,1-2,5 0,-11 1,-5-2,-13 3,-8-2,-6 2,-5-1,-1 1,2 1,1 0,-1 1,-3 1,-4-1,-2 2,3-2,6 4,7 1,5 1,3 1,3 1,0 0,5 2,-4-1,-2-3,-12-3,-10-2,-7-1,4 3,-1 1,10 5,-4 0,-2-2,-7-2,-4-2,-2 13,-4 0,-3 19,-3 3,-2 6,1-1,1-7,1-9,-1-6,1-6,-1-1,-5-3,-21-6,-7 0,-28-6,-2 2,-10-3,-4 3,1-4,-3 2,2-2,-1 1,8 1,11-1,9 1,7-2,-1-1,-2 0,-3 1,3-1,2 2,4-1,-4 2,-2-1,-3 2,-3 0,-1 0,-1 1,-1-3,7 1,2-2,7 1,2 0,3 0,3 1,0-1,2 0,-4 0,0 1,0-1,-3 2,2-1,-2 0,4 0,0-1,2 0,0 2,0 1,0-1,-1 1,-1 0,-4 1,-3-1,-7 1,-4-2,-4 1,1 0,-1 0,3-2,1 0,-3-1,3 0,-3 0,-5-1,-4 1,-9-1,5 1,3-1,5 1,8-1,-5 2,2-2,0 2,-4-4,4 3,0-3,5 3,4-2,3 2,-5-1,-10 1,-12-2,-12 1,-3-4,4 3,8-1,5 2,-4 0,-1 0,-5 0,9 3,5 0,10 6,3 0,-2 0,5-2,-1-3,5-2,1 1,3-2,1 1,2-1,1 0,-2-1,-6 0,-11-4,-7 1,-8-4,8 3,2-1,5 3,3-1,1 1,1 0,3 0,2 2,8-2,7 2,5 0,4-1,4 1,2 0,-3 1,2 0,-8-3,3 2,-1-1,4 1,-1 0,4 1,-3 0,0 0,0 0,-1 0,-4 0,-1 0,-2 0,6-1,3 1,1-1,-1 1,-4-1,0 1,-1-1,1-2,-5 1,0 0,-1 1,2 0,5 0,4 0,1 1,-1-1,-1 1,0 0,-1 0,2 0,-2-1,-1 0,6 1,-9-1,6 1,-6 0,3 0,0 0,5 1,-5 6,6-1,-4 9,6-4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3:58:21.07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1802 1,'70'2,"25"4,-33-4,3 0,17 1,3 1,6-3,3-1,5 2,-1 0,-5-2,-1 0,-1 2,-2-1,-6-1,-2 0,-6 0,-2 1,-4 0,-1-1,-3 1,0 0,-2 0,0 1,0-2,1 1,-1 0,0 1,-1-1,1-1,1 1,1-1,-3 2,1 0,-1-2,0 1,0 2,0 1,-1-2,0 0,3 1,0 0,1 0,0-1,2 0,-1 0,-2 0,0 1,0-1,0 1,-6-2,-1 1,-3 0,0 0,-4 0,0 0,43 4,-40-4,1 1,2 0,2 0,8 0,1 0,-1-1,0 1,-1 0,-2 1,-7-3,-3 0,43 3,-16 1,-11-1,-14 1,-9-2,-11 1,-8-3,-11-1,-2 0,1 1,6-1,3 1,1 0,1-1,-3 1,-4 0,-8-1,-20 42,-1-13,-13 33,11-27,2-5,3-7,2-2,2-5,0-4,-1 4,-11-3,-11-1,-21-5,-17-4,-8-1,-21 0,6 1,-9 1,8 0,2 0,-1-1,-2-2,1 0,-1-1,7 1,1-1,2 1,-4-1,-6-2,-4-1,42 2,-1-1,-3 0,-1 0,-2 1,0-1,-1 0,0 0,3 0,2 0,-43-1,15 2,-12-1,15 0,18 1,-3 0,-30-1,28 1,0 0,-23-1,27 2,0 0,-27-4,20 2,0 0,-31-5,28 4,1-1,-25 0,32 2,3 1,-18 0,26 1,1 0,-15 0,17 0,0 0,-22 0,20 0,0 0,-18 0,-10 0,18 1,-4 0,-7-1,-3 0,1 0,3 0,7 1,2 2,3 0,-5 4,-2-2,-5 0,-2 0,2-1,3-1,6 1,2-3,-3 2,2-2,-4 1,4-1,-3 0,-2-2,-5-1,-10-1,2 1,-6-2,16 1,3 0,7-1,6 1,4 1,5 1,6 0,4 1,8 0,7 1,9-1,5 25,4-6,3 21,-1-11,0-2,0-1,0-3,0-4,0-1,0 0,-1 3,1 5,1 3,-1 3,1 0,-1-2,0-3,0-3,0-5,0-4,0 2,0-3,4 8,3-4,8 3,10-2,21 1,20-4,16 1,5-6,-2-3,-7-3,0-2,-3 1,-1-3,0 1,4 0,1-2,1 2,-1 0,2 0,2 3,3 0,2 1,5 1,-1 2,-41-3,2 0,-3 0,1-1,3 1,0-1,1-1,0-1,1 0,0-1,4 1,-1 0,1 1,1 1,3 0,0 1,-2 0,-1 0,2 1,0-1,-6 0,0-1,3 1,-2 0,-6-1,-2-1,1 2,-1 0,41 4,-7 0,2-3,-3 0,0-3,-2 0,2-2,-3 1,1-1,-3 0,-3 0,-3 0,0-2,-4-2,-2-2,-1 0,-1 0,2 0,4 1,3-2,5 1,-1-2,-9 1,-5 0,-3 3,-3-3,4 3,-1-2,-1-1,5 0,-9-1,1 3,-6-1,4 1,2-1,2 2,-1-3,-8 3,-2-1,-2 1,-2 0,3-1,2 1,1 1,1 1,-2 0,-5 0,-2 0,-5-1,9 0,-7 0,10 0,-9 1,-1 1,-4 2,-5-1,0 3,-1-1,1 2,-5-1,0 1,-6 0,1 4,-2 0,-2 1,-4 2,-4 9,-3 12,-7 20,-5 19,-4 9,1-5,2-15,5-21,2-16,1-7,1-7,-28 2,2-6,-47-3,9-4,15-3,-3 0,1 0,-1 0,-12-2,-1 0,8 1,1 1,-9-1,1-1,6 2,0-1,-8 1,0 0,1-1,0 1,0 0,0 1,7 0,1 0,-1-1,1 1,1 0,1 0,-1 2,-1-1,-1-2,0 0,1-1,1 0,5-2,1 0,-40-4,9 3,8 2,-5 2,9 2,2 0,5 1,4 0,-4 0,-2 0,-6 0,-7-1,-6 1,-3-4,0 3,-2-4,4 2,-6-5,-1 1,-4-4,6 1,3-1,8 1,2-1,8 5,10 1,9 3,5 0,0 2,-1-2,0 1,0 1,2-1,-4 1,-2 1,-9 1,-5 0,-2 0,7-1,3 1,6 0,-1 0,-2-1,1-1,2 0,-1-2,5 0,-5 1,4-1,-1 1,7 1,7-1,5 1,5 0,4-1,2 1,4 0,-6 0,6 0,-5 0,0 2,5 0,-5 1,3 0,-2-2,-6 2,2-3,-4 2,7-2,-3-1,2 0,-2-1,1 0,-7 1,-7 0,-12 0,-2 0,0 2,7 2,3 1,-1 1,2-1,2 1,6-1,6 1,2-1,1 0,0 1,0-1,3 0,5-2,-7 1,5-2,-7 0,5 0,0 0,-5 0,3-1,-7-1,3 0,-3-1,1 2,3 0,3 0,6 0,-10 0,2 0,-8 0,5 3,0-2,0 0,1 1,4-2,6 5,5 13,5 11,-1 11,0 2,-1 0,0-2,-1 2,3-3,0-1,2-2,0-2,0 1,0 0,1-4,1-3,2-6,2-4,0-3,-1-2,6 2,-1-7,4 4,5-9,-3 0,8-3,2 1,14 4,22 1,21 6,-34-6,2 1,0-1,0 0,-1 1,0-1,36 4,-2 1,-8-1,-2 0,-1-2,1-2,1-4,-1 1,-10-3,-5 1,-8-1,0 1,7 1,5 0,6 2,5-2,1 2,6-3,2 3,4-2,8 2,-8-2,-32 1,0 0,23-1,-24 1,-1 0,14 0,23 0,-33-1,18-1,-22-1,18 1,-13 0,23 0,-23 0,18-1,-22 1,1-1,-8 1,0-2,-2 1,3-1,-1 1,1 0,6 0,3 0,9 0,4-1,5 1,4-1,-1 1,1 1,0 1,-2 1,-1 0,1 0,-1-1,2 1,-1 0,1-2,-2-1,-3-3,-5 0,-9 1,-3 1,-5 1,2 1,2-1,8 2,4-1,7 0,5-1,-2-2,3 1,-3-2,-4 2,-5 0,-4 0,-5 1,-2 1,-2-1,-4 1,2-1,-2 0,-1-1,-1 0,-5-1,-3 0,-7 1,-4-1,-8 1,-2-1,-2-1,0 1,-3-1,-1 1,7 1,-5-1,8 1,-4 0,0-1,0 2,-2-1,-1 1,2 0,2 0,2 0,-3 0,1 0,-3 1,-4 0,2 0,3 6,-5-1,3 3,-1 1,-2-3,6 4,-7-3,-1 0,-4 10,-5-2,-2 11,-4-2,0-3,2 1,-1-2,2-1,0 2,0-2,0-4,-1-1,1 1,-2-2,-3 3,-13-8,-3-3,-13-4,4-2,-5 0,-3 1,-1 0,0 0,3-1,1 0,1 0,1-1,1 1,-2-1,-3 1,-1 0,-3 0,0 0,0 0,-2-1,1-1,-2 1,0 1,-3-1,-3 2,-8-1,-2 2,-1-1,3 0,6 0,4-1,7 0,-10 0,10-1,-16 1,15-1,-10 0,14 1,-11-2,12 2,-16-3,8 2,-11-2,-1 0,-7 1,-7-2,-2 3,-3-5,-2 1,-4-2,-4 1,-2 2,-7-2,2 2,-2-2,7 2,1-3,4 1,-1-2,2 1,1 1,8 1,8 3,5 1,8 0,-1-1,-4 0,2 0,-10 1,-3-2,0 1,-6 0,2 1,-5 0,-1-1,1-4,4 0,3-1,6 1,0 0,2-1,3 2,4 0,6 1,2-1,2 1,-2 1,0-1,0 1,2 0,2 1,3 1,4 1,1-1,0 1,-2-2,-3 0,0-1,-4 0,2 0,-3 1,2-2,1 1,-2-2,3 4,-1-2,3 1,-3-1,3-1,0 1,0-1,4-1,1 1,2-1,-1 2,-3-1,-2 1,1-1,-2 1,2-2,-1 2,0-1,1 1,2 1,2-1,4 1,3-1,0 2,3-1,2 0,3 1,3 1,1 0,-3-1,3 1,-5 0,3 0,3 1,0 15,9-4,-1 13,2-10,-2 4,0-2,-1 6,0 0,0 1,2-1,-1 0,0-1,-2-1,-1 0,-2 1,-1 1,1 3,2 1,1 3,1-2,0 0,1-5,-1-4,2-1,1-3,-1 3,17-7,6 0,18-9,11 2,12 2,15 4,12 6,8-1,-2 4,-43-11,-1 1,44 11,4-2,-7 1,3 5,-3-2,2 8,-2-2,-3 1,-5-4,-6-3,-1-5,0 0,1-4,6 1,-1-4,2-2,-12-3,-1-1,-7-1,2 3,6-1,-2 2,0-2,-8-2,-5-2,-5-1,0 0,-2 1,6 0,7 2,6 0,6 1,0-1,-7 0,-6 0,-11-1,-3-1,0 0,6 0,6 1,4 0,1 0,-2 0,-5-1,0 2,1-2,5 1,6 0,4 1,4-1,3 2,-1-2,-1-1,-2 1,-3-1,-3 2,2-1,-3 0,-5-1,-8-1,-11 0,-5 0,-4 0,0 0,1-1,0 0,4-1,4 0,3 0,4 1,-2-1,2 1,-2 0,-2 1,0 0,-2-1,5 0,2-2,-2 0,-3-1,-3 1,2 0,13 1,2-2,7 1,-8 0,-8 0,-9 3,-8 0,-4 0,-4 0,-6 0,1 0,-8 0,-1 0,3 1,-5 0,3 23,-10 0,-4 20,-1-6,-1-1,-1 3,1-1,0 2,2-1,1 3,2-1,2-3,0-4,-1-7,-1-5,-2-7,0-3,-21-2,-1-6,-31 0,-7-6,-17-2,-12 0,-5-5,-2 3,44 1,-1 0,0 0,1 1,-3-2,0-1,2 1,0-1,0 0,-1-1,2 0,0 0,-3 0,1 0,0 1,1-1,0 0,0 0,0-1,0 1,-2 0,0 0,-5-1,-1-1,-4 2,-1-1,-6 0,-1 0,2 1,-1 0,-3-1,1 1,3-1,0 1,-4-1,0 1,2-1,0 0,-9 0,-1 1,3 0,-1-1,-2 0,-1-1,4 2,2 0,4-2,2 1,2 2,1-1,5 0,1 0,1 1,0 0,5-2,1 1,3 0,2 1,-41-7,10 4,2 0,7 2,5 2,3-1,5 3,1-3,3 3,4-1,0 3,5-1,0 1,0 0,4 1,-3 0,3-1,0 1,1-1,-7-1,-2 2,-11-5,-5 5,-4-6,-7 3,1-4,-2 2,-2-1,2 2,3-1,3 4,7-2,9 3,6-1,6 0,1 1,3 0,2 1,4 0,-1 0,1 1,-2 1,1 2,-1 1,0 2,-2 3,-1-1,1 0,4-3,4-1,3 0,1 0,2 1,1 0,3-1,1 2,4-1,-2 2,2 1,-2 3,1 1,1 4,0 3,4 5,0 1,2 6,2-8,1 3,2-8,3-3,22-4,-1-6,14-4,-9-1,0 0,11 5,16 2,19 4,24 2,-43-5,1 0,9-1,0-1,2 4,-1-1,-1-2,0-1,-3 2,0-1,-4 0,-2 0,-1 1,1 0,-1-2,0 1,1 3,-1-1,-1-2,1 1,0 3,1-1,-2-2,0 0,5 3,0-1,1-3,0 0,-2 2,0 0,-1-2,-1 0,37 9,-10-2,-7-4,-9-1,-3-4,0-2,2-3,8-2,1 0,1-3,-3 2,0-1,-6 1,-3 1,-10 0,-5 1,-1-1,-1 0,1 0,-4-1,-1 0,-5-1,-5 1,-5 0,-1 0,-2 1,3 0,-1-1,4 0,2 1,-1-2,5 2,0-2,5 1,1-3,1 1,0 0,0 2,-1 1,1-1,-3 1,2 0,0 0,5 1,1 0,6 0,1 0,-7 0,-5-1,-4 0,-1 1,3-1,6 2,2-1,5 0,5 0,3-2,8 0,5 1,4 0,10 1,9 0,-45 1,1 0,3 0,1-1,1 1,1 0,-2-2,0 1,-2-1,-1 0,45 0,-9 0,-8-1,-8-1,-4 0,-14 0,-6 0,-7 1,-3-1,-1 1,-1 0,-2 0,-1 0,-3 0,-3-1,0 1,-2-1,0 1,-1-2,-5 2,-7-1,-4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3:58:39.77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373 82,'55'-6,"9"-1,3 2,18-3,12 3,-43 3,0 0,-1 1,1 1,1 0,1 0,2-2,1 1,4 0,1 0,7-2,1 1,3 1,1 1,7 0,0 1,-2 1,-1 1,3-2,0 1,-2 2,0 2,-3-1,1 1,3 1,0 1,1 2,0-1,5-1,0-2,2 1,2-1,2-3,-1-1,-3 0,-1-1,-3 1,-2 1,-8-1,-3 1,-6 0,-3 0,-8 1,-2-1,40 1,-9 4,-7-2,5 1,0 0,6-4,-1 1,2 0,-5-2,-4 2,-3-3,0 0,3-2,-1 1,1-2,-7 2,-7-2,-5 2,-9-5,-1 3,1-2,2 1,6 1,4-1,-1-1,6 2,-4-1,3 1,-8 1,-1-3,-2 4,6-7,8 2,2-6,4-1,-3 0,2-2,-6 3,0 0,-4-1,-7 1,3 1,-13 1,1 1,-8 0,2 0,3 0,4 3,2 1,-4 3,-7 1,-11 0,-10 0,-12 6,-9 20,-3 10,-2 19,3-6,0-1,1-1,1 4,1 5,0-3,0-7,0-11,0-9,-1-6,1-3,-1-3,1 3,-1-5,-21 5,0-8,-22-1,1-5,-9 4,-10-3,-8 4,-4-3,-6 3,4-1,23-4,-2-1,-30 1,15-1,-1 0,-27 0,32 1,-1-1,12 1,0 0,-3 0,-1-1,-3 0,0 0,1-1,-1 1,-3-2,-1 0,0 0,0 0,-2-2,0 0,0 0,-1-1,-2-2,-1 0,-2 2,-1 0,1-1,0 1,-1 1,1 0,3 0,0-1,2 0,2 0,-1 0,0-1,1 0,1-1,-1 1,1-1,2-1,1 0,5 1,1 1,-44-4,12 4,4-1,-1 2,-6-2,-6 0,42 0,0 1,1 1,0-1,1 0,-1-1,-44 2,7-2,2 4,4 0,-2 2,-1-1,-4 1,-3-1,2 0,41 0,1-1,-49 2,46-2,0 1,2 1,1 0,-2-1,0 0,-44 1,3-1,7-1,1-1,1-1,-2-1,3 1,3 0,-2-1,4-1,6 2,12 0,12 3,10-1,9 1,8 0,6 0,1 0,-7 1,3 0,-6 2,2-1,-5 1,-5-1,0 1,6-1,8-1,7 1,-5 16,5 0,-5 15,6-5,-1 4,-1 4,-3 5,-1 3,2-5,1-6,4-8,3-6,3-3,0 0,1-1,0 3,0-5,1 5,36-13,-12 3,53-9,-28 1,29 2,-8 0,11 4,0 0,0 3,3 2,1 2,3 1,1-1,-1 0,-2-4,-2 1,-5 0,0-1,-1 1,-5-4,1 0,-6-3,2 1,3-1,-2-1,3 3,-2-3,-3 1,3-1,0 1,5 1,-1 0,5 0,-2 1,4 1,0-3,3 2,2-3,3-2,-3 0,0-1,-5 1,-1 0,-4 1,-5 1,-5-1,-4 2,2-3,1 1,4-1,0 0,3-1,-2-1,-2-3,-4 2,-6-2,-2 4,-4 0,1 0,1 1,7 0,0 1,5 0,-2 0,1-1,-5 0,4 0,-4-1,9 1,-5-1,5 1,2 0,-2 0,9 0,-2 0,4 0,-3-1,2-1,-3 0,-3-3,-5 2,-9-2,-7 4,-6-1,-5 2,6 0,11 1,8 1,11 0,-1 0,-2 0,-1-1,-10 1,-10-2,-9 1,-8 0,-1-1,-2 0,-2 0,-4 0,-4 0,-1 0,-4 0,0-1,0 1,6 1,5-1,7 0,0 1,-5-1,-6 2,-2-2,-1 1,3-1,-2 0,-6 0,-8 28,-6 8,-4 27,0-1,0-9,1-6,-1-8,0-5,0-6,0-6,0-4,0-3,0-1,0 3,-12-5,2-1,-12-6,1-3,-1 1,-4 1,2-3,-7 2,7-2,-9-1,14 1,-9-1,8 0,-8 0,4 0,-5-1,1 1,-1-1,1 1,1 0,3 0,2 0,3 0,-1 0,1 0,-1 0,-1 0,-3 0,-4 0,-2 0,-4 0,2 1,-2-1,-2 1,-2 0,-4 0,-3 1,-6 0,-4 3,-6-2,7 2,2-3,5 0,6-1,-2 0,1 1,-1-1,1 1,-4 0,2-1,-2 0,0 0,-5-1,-6 0,-7-2,-8 0,-5 1,-3 0,1 2,1 3,5-1,7 2,5-2,8 1,2-1,4-1,-2 1,4-3,-3 2,-1-1,-2 0,-1 0,-2 0,0 1,-3-1,-7 0,0-1,-5 0,0 0,3-1,-5 1,5-1,-3 1,4 0,2 0,3 0,1 0,2 0,-2 1,0-1,6 0,-1-1,5-1,-2 1,0 1,-6 0,5 0,-1 0,8-2,1 1,2-1,-1 1,-1 0,1 1,-2 0,4 0,-4 1,1 0,-5-1,-6 1,-3-1,-1 0,1-1,7 1,1-1,5 1,4 0,0 0,5 0,-7 1,8-1,-18 1,14-1,-19 1,19-1,-9 0,11 0,-6 0,0 0,1 0,1 0,0 0,3 1,-4 0,4 1,-1-1,3 0,0-1,2 1,-2 0,0 0,-2 1,0-1,-2 1,0 0,-1-1,0 0,2 0,2 1,3 1,8-2,1 2,9-2,3-1,-5 2,5-1,-5 2,-2-2,-1-6,-19-2,-14-11,-13-1,6 0,14 6,25 7,14 15,6 15,2 7,0 15,0-2,0 4,0 1,0-5,0-9,0-2,0-5,0-1,1 0,-2 0,1 0,-3-3,0-3,-1-6,1-1,-1 3,1-5,16 6,0-12,19 1,0-6,22 0,24 4,-28-3,3-1,8 0,1-1,3 0,0-1,0-1,0-1,0 2,-2 0,-7-1,-1 1,44-3,-17 1,-12 0,-7 0,-13 0,-2 2,-4-1,12 2,7 0,13 0,6 3,6-1,3 4,-3-1,2 1,-6 1,8-2,-42-1,2-1,2 1,1 0,4-2,0 1,-1 2,0 1,1-3,1 2,-1 1,0 2,2-2,1-1,1 0,1 0,-2-1,1-1,2-2,0 1,-1-1,1 1,-1-2,0 0,2 1,0-1,-4 0,-1 0,-1 0,-1 0,-4 1,-2 0,-1-1,0 1,-2 1,0 0,46-1,-1 2,-9-3,-1 0,-5 0,-1 0,-1 0,-4 0,3 0,0 0,-8 0,23 0,-21 0,-16 1,0 1,21-2,-17 1,0-1,18-1,-23 0,0 1,28-1,10 1,-6 0,4 0,2 0,3 1,1-1,-6 2,-3-2,-8 0,-12 0,-11-2,-17 2,-10-1,-13 1,-10 15,-6 8,-4 16,-1 3,0 0,-1 2,-1 1,-1 3,-1-3,1-3,-2-10,2-3,0-6,2-3,1-7,-4 0,-13-4,-7 2,-18-1,-10-1,-10 1,-10-1,1 1,-4-1,0-1,-4 2,-8-4,-6-2,-1-3,49-2,0-1,-44 0,6-4,5 3,5-2,1 2,0 0,-1-1,-1 1,-2 0,-3 0,-4 0,0-1,1 0,5 1,0 1,2 1,-2 0,-1 0,0 0,-3-2,0 2,-6 0,0 1,-2 0,-4-2,47 2,0-1,0 1,0-1,-4 0,-1 0,6 0,-1 0,-5 0,0 0,2 0,1 1,-4-1,-1 0,3 0,-1 1,0 0,1-1,-44 2,44-1,2 0,-24 1,27-1,0-1,-16 1,-29-3,32 2,-20-2,19 1,-6-1,3 1,3 1,0 0,-4 0,4 0,-1-1,6-2,0 2,1-4,-9 2,-4 0,-3-1,5 2,3-2,5 2,1 0,2 1,6 1,3-1,6 0,5 1,4 0,7 1,0 0,1 0,-2 0,-1-1,0 1,2-1,-1 2,1 0,2 0,-2 0,3-1,-1 0,-2 0,-3 0,-4 0,1-1,1 1,1-1,-1 1,-3-2,-2 0,2 0,1 1,5 0,2 0,-1-1,-6 0,-6 0,-5-1,0-1,5 1,8-1,7 3,9-1,4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4:37:26.895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1719 1,'68'1,"-3"-1,-22-1,0 0,-3 1,-6 0,-8 0,-4 0,-6 0,5 1,0-1,18 2,2-2,20 3,4-2,9 1,3 0,3-1,-1-1,0 1,-2-2,-2 2,-2-1,-6 2,-1-1,-7 1,2 1,4 0,4 1,10 0,-1-1,6 1,10-1,4-2,-42 0,1 0,1-1,0 0,2 0,0 0,2-1,1 0,-1 1,0 0,5-2,0 1,-4 1,1 0,9-1,2 0,-2-2,1 0,7 1,0-1,-10-1,-1 1,3 0,-2 1,-12 1,-1-1,5 0,-1 0,-4 1,-2 0,38-1,1 2,-18 0,0 0,-14 0,-15 0,-3 0,5 0,12 1,10-1,1 2,-10-2,-1 2,-11-1,-6 1,-15-1,-13 0,-10 11,-2 2,3 15,1 4,0 5,0 5,-2-1,-1-4,-4-5,-1-6,-1-1,0 2,0 4,0 5,0-2,0-4,0-8,0-10,-33-10,1 1,-47-6,-15 9,34-5,-3 1,-7 1,-2 1,-7-1,-1 0,9 1,1 1,-7-2,-1 1,-1-1,-1 0,-7-2,-2 1,2 0,-2-1,20-1,-1 0,0 0,-24 4,-1-1,23-1,-2-1,1 0,5 2,1 0,0 1,-2-2,1 1,1-1,-21 2,0 0,20-2,-1 1,-1-1,4-2,-1 0,-1 0,-8-1,-2 1,0-1,-3-2,0-1,3 0,-23 0,3 1,30 0,0 0,2 0,-11 1,3 0,-3 0,2 1,6 0,3-1,11 1,1 0,-5 0,0 0,5 0,0 0,-8 0,1 0,2 0,0 0,1 0,1 0,-42 0,46 0,-1 0,4 0,-1-1,-4 1,0 0,-2-1,2 0,-40 0,-1-1,19 1,-1 1,11 0,6 0,12 0,-11-1,4 0,-9 0,5 0,13 1,6 0,11 0,5 1,5-1,4 1,3 1,-6 0,4 4,-3-1,5 2,0 4,4 1,-5 7,1 8,-4 16,-1 17,0 10,7 3,2-8,5-4,1-7,2 6,1-6,1-3,3-14,0-14,0-7,19-16,-3-4,18-7,-2-2,6 1,12-1,11 3,20-1,12 0,-40 5,3-1,-2 0,-1 0,0 1,-1 0,42-6,-13 4,-6 5,-3 2,1 2,5 4,8-2,-41 0,2 1,3-3,1 1,3 1,1-1,5 0,1 0,2 0,1 0,0 1,0-1,-7 0,0-1,7 1,1 0,0-3,3 0,17 1,4 0,4-1,1 0,-6 0,0 1,-23 0,1-1,-1 1,27 0,1 0,-22 0,1 1,0-1,-1 1,0-1,-1 1,25 1,-1 0,-26-1,2 1,-1-1,-6 1,-1-1,2-1,10 2,1-1,1-1,0 0,1 0,1-1,0 0,-1-1,-1 0,-9 0,-2 0,1-1,6 0,1 0,-2 0,20-1,0 1,-24 0,1 1,0 0,-2-1,1 1,-3 0,20-1,-2-1,8 0,-3-1,-18 2,-2 1,3-1,-1 0,-9 0,-3 1,-8 1,-3 0,28-3,-13 2,-22 0,-8-1,-12 1,-13 2,-24 36,1-1,-19 43,6-4,-3 10,0 1,3-4,7-13,7-14,5-16,4-14,0-10,-22-16,-3 2,-27-8,-3 9,-25 1,-16 4,41-4,-3 1,-7 1,-3 0,-4-2,-3-1,-7 1,-2-1,-5 0,-2-2,27 2,-1-1,0-1,2 1,-1 0,-1-1,-5 0,-2 0,1 0,-22-1,0-1,19 0,-2-1,2 1,4 1,2-1,-2 1,-11-1,-1 0,-1 1,1 0,1 1,1 1,10-1,1 1,-1-1,-6 1,-2 0,2 0,8 0,1 0,-1-1,-10 0,-3-1,2 0,1 2,2-1,1 0,9 0,1-1,-1 1,-4 0,0 2,0-1,-24 0,-1 0,27 0,-1 0,0 0,1 0,1 1,1-1,-29 0,3 0,14 1,1 0,-1-1,2 0,13 0,1 0,-3-2,-1 0,6 2,2 0,9-2,2 0,-2 2,1-1,-37 1,-2-1,9 1,14 0,19 0,5 0,12 0,8 0,2 1,8-1,-3 1,-2 0,-1 0,-1 2,3-2,1 1,-4 0,0 0,-9 1,-7-2,-16-1,-23 0,3 0,6 2,27-1,22 1,10 0,3 20,3-3,-1 22,-3-4,-1 5,-2 6,0 2,4-2,0-5,1-7,1-5,-1-3,1-3,2-4,0-4,0-3,32-7,7-2,38-5,6 0,-34 2,2-1,6 1,1 0,5 1,1 1,1-2,0 1,-1-1,0 1,-1-2,0 1,-1 1,0-1,-1-1,1 0,-2 1,0 0,-1 0,0-1,1 1,1-1,0 1,0 0,2-2,2 1,5-1,1 0,-1 0,1 0,5-1,1-1,1 1,-1 0,-1-1,-1-1,-1 1,-1 0,-3-1,-2 1,-12 0,-1 0,5 0,1 0,-8 2,1 0,9-1,1 0,1 0,0 1,-3 0,0-1,9 1,1 0,-4 0,-1 0,10 0,1 0,-1 0,1-1,1 0,-2 0,-8 0,1 0,6 0,-1-1,-9 1,0 0,8 0,0 0,-5 1,-2-1,-7 1,-2 0,2 0,-1-1,-4-1,0 0,4 0,1 0,-2 0,-1-1,36 0,3 2,-13-1,10 2,0-1,1 1,-9 0,11 0,-7 0,-39 0,0 0,39 0,-18 0,-25 0,-27 0,-10 2,-2 28,0 0,6 27,-1 0,3 7,2 8,1-1,-2-4,-4-9,-4-13,-5-14,-3-14,-9-10,-21-5,-9 0,-26 0,-12 1,-17 2,37-4,-1 1,-1 2,-1 0,-3-1,-1 0,-3 1,-2 0,-1 0,-2 0,-9-1,-3-1,-3 1,-1 0,-6-2,-3 0,24 0,-3-1,-1 1,-1-1,-1 0,-2 0,-9-1,-1 1,1-1,10 1,2 1,-2-1,-5 0,-1-1,2 0,10 0,2 0,-1-1,-4 0,-1-2,1 0,3 0,1 0,3 0,-19-3,3 0,0 0,2 1,19 1,1 0,-3 0,1 0,7 1,1 1,1-1,2 1,-42 1,43 0,0 1,-42 1,43 0,-2 0,1 0,1 0,-41 0,41 0,1 0,-46 0,43 1,-1 0,1-1,0 1,1-1,1 1,-36 0,-7-1,15 1,-13-1,6 1,9-1,-5 0,6 0,-8 0,0 0,11 1,3-1,16 1,10-1,18 0,13 0,5 1,-10 3,4-1,-8 2,11-2,1 1,1 18,4 0,0 17,6-8,0 0,1-2,0-3,0-2,0-1,-2 1,0 7,-1 5,0 7,0 1,1-1,1-7,0-9,0-6,1-8,18-3,3-6,17-2,1-1,5 0,6 0,13 2,4-1,10 1,5 2,12 1,-44-3,2 1,6 0,1-1,3 0,1 0,6 1,1-1,4 0,3-1,6 2,1 1,-5-4,0 1,3 0,0 0,-8-1,-1 0,0 0,0 1,0-1,-1 0,-3 1,0 0,2-1,0-2,-3 0,-1 0,1-2,0 0,-2 0,0-1,0 0,-1 0,-2 1,-1-1,-2 1,-2 0,-7-1,-1 1,46-3,-7 1,0 0,3 0,1-3,0-2,3-3,-6-1,-2 3,-4-2,1 4,2 1,3 4,2-1,6 2,-48 1,1 0,4-1,2 1,2 1,1 0,2-2,1-1,2 3,0-1,-4-1,-1-1,3 1,1 2,-2-2,0 0,6 0,0 2,1-2,1 1,2 0,-1 0,-3 0,0 1,-2 0,0 0,-6 0,-1 2,-5-1,-1 1,44 0,-13 0,-10 1,-17-2,-13 1,-22-1,-11 2,-23 46,3-7,-10 48,7-17,-1 5,1 1,3-9,1-3,6-10,1-8,1-6,0-10,0-10,0-9,-32-10,3 1,-33 0,-1 5,-22 3,32-5,-4 1,-11-2,-3 0,-7 0,-3 0,-8 0,-2-2,-2-2,-3 0,29 1,-2 0,1 0,0-1,0 0,-1 0,-1 0,-1 0,0 0,-3-1,0 1,2-1,-27-1,0 0,23-1,-3 1,1-1,7 1,2-1,-2 0,-10 0,-2 0,0-1,0 1,1 0,1-1,7 1,2 0,0 0,-7 1,-1-1,2 1,8 0,1 0,-1 0,-6 0,-1 0,1 0,0 0,1 0,2 0,-23 0,3 0,-3 0,3 0,17 0,2 0,-3-1,1 1,8 0,3 0,4-1,2 0,-40 1,4 0,20 0,-6 0,11 0,5 0,-1 0,8 0,-12 0,-4 0,-9-2,6 0,-11-2,14-1,-2 2,14 1,14 0,3 1,9 0,1 0,11 0,9 1,-5 4,5 1,-13 3,5 0,-6 3,-7 3,-3 1,0 5,1-4,2 2,2-5,3-5,9-4,8-4,7 16,5 1,2 16,7 3,4 0,7 2,3-6,4-3,1-5,2 0,2 0,1 0,6 1,3 1,8-5,1-4,1-8,-1-4,0-5,13 0,6-2,14 0,3 1,3-2,4 3,-1 0,4 2,0 1,1 0,-1 2,-5-3,-5 2,-3-2,-2-2,-1 0,1 0,2-1,3-1,-1 0,7-1,-4 2,4-1,-3 2,0 0,-4 1,-3 0,-1-1,-3 0,-1 0,-6-1,-8 1,-12-1,-15 0,-15 0,-10 0,7 1,-1 0,6 0,-6 0,-4-1,5 1,6-1,13 1,14 0,10 0,14 0,4 0,3 0,0 0,-1 1,1-1,-2 0,-1 0,-2 0,-14 0,-12 1,-20-1,-15 0,-8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4:57:47.9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20 1,'68'7,"0"0,9 1,4-1,14-1,2-1,-30-1,0 0,2-1,12-1,3-2,-1 1,-3 1,-1-1,1 0,7-1,1 0,-2 0,-5 0,-1 0,-3 0,-7 0,-1-1,-4 1,17-1,-4 1,-2-1,-4 0,-16 0,-1 1,7 0,-2 0,39 0,-46 0,0 0,41 0,-42 0,2 0,-1 1,-1 0,4 2,0 0,-6 0,1 1,8 1,1 0,-4-2,0 1,6-1,0 1,-2-3,-1 1,38 1,1-3,-22-1,0 0,-9 0,-10 0,13 1,-3 0,6-1,0 0,-12-2,11 1,-9 0,13 2,-6-1,-2 1,7 0,6 0,14 0,-44 0,0 0,41 0,-40 0,0 0,41 0,-40 0,0 0,0 0,-1 0,40 0,-41 0,0 0,38 0,-38 0,0 0,0 0,-2 0,39 0,8 1,-16-1,-1 1,-12-1,-24 0,-3 0,-12 0,-1 0,-7 0,-8 0,-2 16,-7-3,3 14,-5-7,2 2,-1 4,1 3,-1 1,-1 4,1-1,-2 0,1-1,0-4,1-4,-2-6,1-7,-21-3,3-6,-21-1,10-2,4 0,-5 0,1 2,-9 0,-6 0,-6 0,-9 3,-11-4,-10 3,-10-2,38 1,0 1,-47 1,44 0,0 2,-42 0,-3 4,2-2,9-1,2 0,8 0,4-2,-3 3,3-3,-10 0,-4-2,-8-2,5-1,-1-1,9 0,1 1,3 0,7 0,0 0,19-1,-7 1,20-1,-17 1,19 0,-15 1,18 0,-19 0,13 1,-19 1,19-1,-17 2,20-4,-14 3,14-2,-14 0,15 0,-19 2,14-3,-26 4,3-2,-15 1,2 0,-3-3,2 1,-2-1,2 0,2 0,7 1,1-1,11 1,0-1,3 0,1 0,-4 0,4 0,-5 0,-1 1,-3-1,-3 1,-4-1,3 0,-6-1,4 0,-7 0,-6 1,-9 0,-5-1,2 0,3 0,8-2,-1 3,5-2,1 2,2-2,10 1,9-2,14 2,13 1,9-1,6 0,1 0,-3-1,-1 1,-8-2,1 2,1-2,0 1,5 0,2 1,1 0,-1-1,1 1,1 0,-5 0,6 0,-6-2,5 2,0-1,-6 0,-11 0,6 0,-6 1,18 0,4 1,3-1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4:58:15.20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212 1,'83'20,"12"1,-39-13,4-1,8 2,3-1,2-1,2-1,9 0,1-2,1-1,0-2,2 1,-1-1,-3-1,-2 0,-10-1,2 0,-2-1,5-1,-6 1,-4-1,-2 1,35-2,-6 0,-6 3,4 0,0 2,-41 0,1 1,2-1,1 1,5 0,1-1,1 0,1 0,1-1,0 0,-2 0,-1 0,-3 0,-2 1,-2-1,-2 1,44 2,-7 2,-2-1,-2 1,8-1,5-3,-45 1,2 0,0-1,1-1,3 2,0 0,-2-1,-1 0,3 1,0 0,-2 0,0 0,2 0,1 0,2 0,2-1,2 0,0 0,-1-1,1 0,-1 1,1-1,-5 1,0 0,-3 0,-1 1,-4-1,-2 0,41 1,-7-2,-4 2,0-1,-9 1,3 0,-7-2,8 1,-1-1,4 0,0 0,-2 0,-8-1,-7 1,-11-1,-6 1,-6 1,-5-1,-7 1,-10-1,-17 24,-2-4,-11 19,8-13,2-4,2-3,0-4,2 0,-1 2,1-2,0 2,-37-7,-2 0,-38-3,3 0,-7-3,-8 1,0-1,-1 1,7-1,3-1,5 0,-3 0,-1 0,-4 2,-4-3,0 2,-6-4,42 2,-2 0,0-1,-2-1,-5 0,-1 0,3 0,1 0,3-1,0 0,-41 3,10 0,6 1,0 0,-6 0,-1-1,-15 1,6-1,42-1,0 0,-38 1,-2-1,5 0,-11 1,47-2,0 0,-3 1,0-1,-45 0,8 1,6 0,5-1,2-2,6 1,3-1,4 1,7 0,2 0,5 0,-1 1,-2-1,-5 1,-6 0,-8 0,-4 0,-5-2,1 2,-1-2,3 2,0 0,2 0,3-1,3 0,6-1,5 1,7-1,1 2,7-2,-1 1,3 1,0-1,-3 2,-3-1,-5-1,-9 1,-5-3,4 2,8-2,14 2,9-1,-1 1,-2 0,0 0,5 0,6 1,3-1,-3 0,-6-1,-3 1,-1 1,5-1,3 1,2-2,5 1,5 0,9 24,2-6,3 22,-4-8,2 4,1 3,1-1,0-4,0-5,-1-4,0-6,-1-2,0-1,-2 1,2 0,-2 0,33-9,-6-4,29-5,-15 0,4 2,-1-1,2 2,-4-1,-2 1,-5-1,0 1,-2 0,6 0,4 0,7 1,4-1,5 0,7 2,0-2,-6 2,3-1,-15-1,13 1,-6 0,7-1,1 1,0-1,-1 0,-4 1,-3-2,0 3,2-2,3 1,4-1,7-1,1 2,5 1,-2-2,-6 2,0-2,-7 1,7 0,0-1,5 0,1-1,-1 0,-2 0,-6 1,-7 0,-3 0,0 1,3-2,5 2,-2-2,2 0,1 0,-3-1,-1 1,-6-1,-5 1,-3 0,1 0,-2 0,-1 0,-2 0,-3 0,-3 0,-3-1,3 0,-1 0,3 1,-3 0,-3-1,-1 1,-2-1,3 1,0 0,3 0,3 0,1 0,-1 0,2 0,-1 0,4 0,0-1,11 0,7 0,14 0,4 1,3 0,0 0,-3 0,-3 1,-4-1,-2 1,-6 0,-1 0,-4 0,-3 1,-2-1,-6 0,-7 0,-5-1,-9 0,-2 0,-7 0,0 0,14-1,-1 1,12-2,-7 1,-4 0,-5 1,-3 0,-1-1,0 1,3 0,1 1,1-1,-2 0,-2 1,-6-1,4 0,-6 0,9 0,-4 0,4 0,-1 0,0 0,-1 1,-2-1,5 1,6 1,8 0,3 1,4-1,-2 1,3-1,-3-1,-1 1,-8-2,-9 3,-10-3,3 2,-3 1,1 18,-6-2,-10 15,0-4,0 2,0 0,0-2,1-4,0-3,-1-3,2 2,-1-1,1 0,-2-5,2-2,-2 2,1 0,-1 1,2-1,1-1,-1 1,-21-2,-6-3,-30-7,-17 2,-14 0,37-4,1 1,-41 4,11-4,16-1,9 0,5-2,0 0,-1 0,-3 0,-2 1,-4 0,2 1,-6 0,7 2,-5-1,3 0,1 1,1-3,2 2,0-2,-9-1,3 0,-6 0,9 0,1 0,-1 1,3 0,-7-1,-1-1,-5-2,-6-1,9 1,-4 0,13 3,-4 0,4 1,0 1,2 0,-1 1,-3 2,-2-1,3 1,2 0,2-2,1-1,0 1,1-3,-5 2,-5-2,-10 1,-5-2,-11 1,-4-3,-8 1,45 0,0 0,0 0,0 1,-2 0,1 0,-45 0,9 0,8 0,2 0,-6 0,37 0,-1 0,-48-2,0 1,20 2,21 1,8 0,8 0,1-1,0 1,1 0,1 0,2 0,2 0,-1 0,-5 0,-8-1,-4 1,0 0,3-1,6 1,2-1,0 0,0-1,-9 2,4-1,-2 1,8 1,-1-2,-4 1,0-1,3 1,8 0,4 0,6 0,3 0,3 0,0 0,-3 0,-1-1,-2 1,1 0,3 1,2-2,1 0,-2 1,-4-1,-2 2,1 0,4 1,0 1,2-1,2 0,4 0,-1 15,5 2,-1 14,5-7,3-3,0-1,-3 2,-2 7,-1 1,2-2,3-8,2-7,1-4,20 0,-1-3,20 2,-3-7,1 2,1-1,1 2,-2 0,2-1,0 0,1-1,1 0,-2-1,0-1,-2-1,-3-1,-8 0,-1-1,-9 0,7 0,-4 0,13 0,-7 0,13-1,-9 1,13-1,-12 1,17 1,-14-1,16 1,-14 0,13-1,-15 1,12 0,-14-1,9 1,-13 0,9 1,-11 0,7-1,-9 0,8-1,-8 1,13-1,-9 1,16-1,-7 1,6 1,-5-1,7 2,-5-2,5 0,-7 1,-4 0,-7-1,-5-1,-5 0,-1 1,6-1,-4 1,8 0,-5-1,2 1,3 0,2 1,5-1,3 0,4 1,0-1,0 0,1 0,-2 0,2 1,2 0,-2-1,5 0,0-1,7 3,6-2,12 3,2-1,7 2,1-1,2 0,2 0,1 1,2-1,-2-2,-1 1,0-4,-5 1,1-1,-6-1,-4-1,1 1,-3-2,5 0,-6 1,-6-2,-6 2,-8 0,-4 1,-2 1,-3-1,0 1,-4 0,4 0,0 1,9 0,4-1,7 1,4 1,8 0,4 1,9 0,2 0,6 0,5-1,-46 1,2 0,2-1,2 0,2 0,0 0,-3 0,0-1,-2-1,-1 1,36 1,-17 0,-11 1,-11 0,-10-1,-3 0,-6-1,-2 1,-4-1,-4 0,-7 0,3 0,-3 0,9 0,-6 0,-1 0,4 1,2 0,10 1,-2 0,-2-1,0 0,-5 1,5-1,-3 1,-1-1,-6-1,-5 25,-3 5,-2 26,0-1,-2 1,-1-5,-1-2,0-8,-2-8,0-3,-1-3,0-1,0-4,0-3,0-4,0 1,0-3,-20 2,7-8,-19-2,11-5,-3 1,-2 0,-6 0,1 0,1 0,2 0,4-1,-5 0,1 0,-1 1,6 0,-2 0,1-1,-3 0,1 0,-1 1,2-1,1 1,1-1,4 0,-3 0,1 0,-6 1,-1 0,-5 1,0 0,-2 0,-1 1,-2 0,-3 1,-3-1,0 1,-3-2,1 2,1-2,-1 0,3 0,0 1,2-1,1 1,-3-1,1 0,-1 0,1 0,1 1,2-1,-2 0,-3-1,-1 1,-3 0,4 1,1 0,3-1,-2-1,4 0,4 1,4-1,9 1,2 0,5-2,-1 0,-5 0,-19-2,-12-1,-22-3,-7 0,30 2,-1 0,-5 2,-1-1,-5 1,-1 1,1-1,1 0,3 2,2 1,4-1,2 1,-45 4,10 0,6 3,13-2,6 1,9-1,2-2,4-1,1-2,6 1,-1-1,4-2,0 1,-2-2,-1 0,-3 0,3-1,0 2,1-1,-3 2,-3 0,-6 1,-2 0,-4 2,-3-1,4 0,-1 1,1-1,-6 1,-6-1,-5-2,-6 1,-1 0,1 0,7-1,2 0,7 0,3 0,4-1,6 0,2-2,5 0,-2 0,6 0,5 2,8 0,7 1,3 0,-1 0,-1 0,-4 0,1 0,0 0,0 0,-3 0,-1 0,-7-1,-3 0,-6-1,-1 0,0 1,1 1,-2-2,0 1,-2-2,4 1,3 1,1-1,-2 1,-3-3,-8 1,4 0,1 1,13 0,6 2,9-1,2 1,-12-1,2 1,-11 0,8 0,2 0,4 0,0 0,4 0,2 0,5 26,5-10,2 23,1-10,2 1,-1 2,1-2,0-3,0-2,1 1,-1-1,0-1,0-3,0 0,0-3,1 0,-1-5,4 3,1-4,5 5,-2-5,22-5,3-3,22-4,-2 1,-2 1,-8 0,-8-2,-8 1,-4-1,-7 2,-2-2,5 2,-3-1,7 1,-4-1,-2 0,2 0,-1 0,3 1,-3-1,3-1,3 1,0 0,3 1,-2-1,-1 2,1-3,-1 0,4 1,-2-1,8 2,-4-2,-2 1,-2 0,-3 0,4 1,2 0,5 2,0-1,3 0,-3-1,3 0,0-1,0 3,0-2,-1 2,2-1,-1 0,2 1,0 0,5 1,-2 0,7 1,-2-3,2 2,-4-3,-4 0,-6-1,-3 1,1 0,2 1,4 0,0 0,2 0,-1 0,-1 0,5 0,-3-1,4 0,0-1,3 0,-1 0,1 0,-6 1,0-2,-6 1,-1 0,-1-1,-1 0,-1 0,0 0,-4 0,1 0,1-1,1 1,4 0,1 0,3 0,0 0,3 0,2 0,2 0,8 0,-1 1,5-1,-3 0,-4 0,2 0,-6 0,4 0,-2 0,-3 0,1 0,-4 0,6 0,-2 0,1 0,0-1,-4 1,1-1,-2 0,-2-1,-2 1,0-1,3 0,5 1,1-1,1 1,-3-2,-2 0,-1 0,1 0,-1 2,4 0,-1 0,0-1,-3 1,-2-2,1 1,-3 0,4 0,-4-1,5 1,0 0,2 1,3 0,1 1,13 0,3 1,11 0,-6-1,-5-1,-12 0,-7 1,-8 0,0 1,-2 0,3 1,0-1,3 0,-5 0,-1 0,-5 1,0-1,-3 0,-2 0,-7-1,-8 1,4 1,0 0,1 2,1-1,-8-1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4:58:45.47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244 0,'92'5,"8"-1,-4-1,-40 0,1-1,3 0,0-1,1 1,0 0,-6-1,-1-1,-3 0,-1 2,36 0,-10 0,-9 1,-7-1,-6 0,-3 0,2 1,0 0,7 2,4-1,7 2,1 0,3-1,-4-2,-1-1,-5-2,-4 2,-3-2,-6 1,-4-1,-7 0,-1 0,-4 0,1 0,0 0,3 1,4 0,10 0,2 0,11 0,2 3,15 0,6-1,-36 0,0-2,2-1,2 0,3 0,2 1,-1-3,1 0,-1 0,0-1,-4 1,-2-1,-4 1,-2 0,40-2,-13 3,0-1,-1 1,11 1,2 2,10 0,-46 0,1 0,2 1,2-1,5 1,2-1,4 0,1 0,2 1,-1-2,-1 0,0-2,-5 0,-1-1,-8 1,-2 0,-4-2,0 1,40 1,-6 0,14 0,-49 0,2-1,7 0,1 0,1-1,-1 0,-1 0,-1 0,-2 1,-1-1,41-3,-5-1,-5 1,-3-3,-11 3,-4-1,-12 2,-5 4,-5-1,-7 2,-5 0,-7 0,-12 0,4 5,-4 1,15 9,6 2,10 3,5 1,-5-5,-8-3,-15-7,-10 4,-10 4,-4 6,-1 2,1 2,0 0,1 4,-1 1,2 2,-2 0,2-2,-2-3,2-5,-1-5,0-3,-32-7,-6-1,-33-5,1 0,-6 1,-1 0,1 1,7-1,6 1,3-2,-1 2,-5-1,-7 0,-2 1,-7-2,3 2,-4 0,1 3,0-2,0 1,1 0,4-1,1 1,10 0,7 0,11 1,5-2,2 0,1-1,-3 1,-2-1,-7 1,-2-1,-2 0,6 0,2 0,1 1,-3 1,-12-1,-6 0,-8-3,-2 0,-1 0,2-3,3 2,-4-1,3 2,-5 0,-1-1,3 1,6-1,5 0,9 1,4-1,0 1,0 1,-10-1,-4 1,-4 1,-3-2,4 3,0-2,1 2,-1-2,-4 1,-5-2,-11 0,3 0,-1 1,11 1,9-1,8 2,3-3,0-1,-8 0,-3-3,0 2,4-1,7 0,1 1,-5-2,-5 0,-9-3,-5 1,3 0,2 4,7-2,0 4,4-2,-1 1,5 1,6-1,3 1,6 0,0 0,3-1,0 0,1-2,3 1,2 1,5-1,3 2,4-1,0 0,0 1,-3-1,-3 1,-3-1,-2-1,4 1,5 0,8 1,3 0,2 0,0 0,-1-1,-5 0,0-1,-4 2,5-1,0 1,1 0,0 0,1-1,4 1,-6 0,6 0,-8 0,6 0,2 0,-6 0,7 1,-4 0,2 19,9-2,-4 15,9-8,0-2,0-2,1 0,0-4,0 1,0-3,0 1,-1 3,0-3,-1 4,2-4,-2 3,1 1,0 1,0 0,0-1,0 2,0-1,-1 2,1 2,0-1,1-1,0-4,0-7,22 1,-3-6,18 1,-8-5,-2 0,0 0,-2 0,-3-1,0 1,0 0,0 0,3 0,2-3,6 2,2-1,3 1,-7-1,-7-1,-5 1,-3-1,-1 2,6-2,-4 2,7-1,-6 0,-1-1,-3 1,8 0,-6 0,13 0,-5 0,5-1,1 1,0-1,-3 1,-5-1,-3 0,-4 0,4 0,-5 0,4 0,-2 0,2 0,-1 0,0 0,-2 0,8 1,13 0,13 1,11 2,3-1,-1 2,-4 0,-9 0,-10 0,-9-2,-8 0,-4-2,-3 1,2-2,-1 1,7 0,0-1,8 1,1-1,13 0,9 1,11 1,14 3,2-3,5 2,-5-2,-1 0,-2-1,-1 2,-5-1,-5 0,-13 0,-3 0,-10-1,0 1,0 1,-1-1,0 0,2 0,-2 0,0-1,1 0,-4-1,-3 1,-1-1,-4 2,0-2,-3 0,-3 0,-1-1,-1 1,2 0,3 0,0-1,3 0,-2 0,2 0,1 0,5 0,2 1,3-1,0 1,4-1,3 1,-1-1,8-1,-1-2,5 0,-4 1,-3 2,-9-1,-3 1,-5-1,3 1,-1 0,4 1,0-1,2 0,-2 0,-1 0,-2 1,-2-1,-4 1,-3-1,-4 1,-3-1,1 1,1 0,1-1,4 0,3-1,5 0,1 0,2 1,0 0,1 1,-1 0,1 0,-2 0,6-1,0 1,4-3,-2 1,1 0,-2 0,1 1,-2 0,2-1,3 1,4-1,3-1,-2 1,-4-1,-3 1,-3-1,3-1,1-1,3 1,1 0,3 1,6 1,6 0,5 0,4 1,1 0,3 0,2 0,1 0,-3-2,1 1,-9-1,-4 0,-7 2,-2-2,0 3,-7-2,-7 2,-13-1,-13 1,-9 0,6-2,-4 1,11-1,-6 1,-1 1,-1 1,0-1,0 1,2 0,-3 0,-2 18,-7-8,-4 14,-1-11,0-2,0 8,0-7,0 5,0 2,-1-1,-1 8,1-1,0 3,-1 3,2-2,-1-1,1-6,-1-3,1-1,-1-5,1 2,0 0,0-1,0 2,-2-1,2-2,-2 5,1-6,-1 4,-1-2,-5-5,-24 3,2-8,-18 0,12-3,1 1,3-1,4 0,4-1,4 1,3-1,2 0,-4 1,3-1,-4 1,4 0,0-1,0 1,-1-1,1 1,-2-1,1 0,0 0,0-1,2 0,1 0,-2 0,0 2,-1-2,-2 1,-2-1,-10 1,-7 0,-5 0,-3 0,3 2,-4 2,3-1,-4 4,-3-3,-8 2,-3 0,-7-2,4 2,-4-3,4 1,-5-1,-3 0,-11-1,-2-1,-5 2,8-2,0 2,-2 1,-10-3,-2 3,0 0,5 0,-1 2,0 0,41-4,0 1,-47 4,48-6,0-1,-44 4,4-1,4-1,2 2,4-1,-2-2,4 1,3-2,5 0,1-1,2 0,8 0,5 0,14 0,2 0,5 0,3 0,4 0,-2 0,-2 1,-6-1,-2 2,-4-1,1 0,1 0,4-1,6 1,2-1,4 0,-3 0,-2 0,-5 0,-12-1,-11 0,-8-1,2-1,5 2,5-2,-1 2,-5-1,-7 0,-5 0,-2-1,1 1,2-3,0 2,-1-2,-3 2,-3 0,1-1,0 0,4 0,6 1,8 1,9 0,8 2,5-1,2 1,1 0,-1 0,3 0,3 0,4 0,3 0,-2 0,-1 0,-8 0,-4 0,-4-2,-3 1,-1 0,2 1,-1-2,-2 2,-5-3,-6 2,2-2,10 0,12 1,10 1,5-1,-1 1,-2 0,-6-1,-4 1,-2 0,-3-1,-2 2,-2-2,3 1,8 0,7 1,10 0,-3 0,1 0,-8 1,4 1,2-1,8 17,8-2,3 12,6-6,1 0,3 1,4 4,-4-3,-2-5,-6-7,-6 9,-2 2,-3 15,-1 6,0 2,1 4,0-3,3-10,1-10,0-13,2-3,30-3,-1 0,27-3,-7-3,1-2,3 2,1-1,-1 1,-2 0,-5 0,-4-1,-7-1,-2 0,-5 1,0-1,4 1,3 0,6 0,3 0,3-1,6 2,2-1,2 0,1-1,-5 0,-3 0,-6 1,-3-1,-2 1,4 0,-2 0,5 1,0-1,3 1,0 1,0-2,-6 1,-4-2,-8 1,2-1,1 0,3 1,3 0,1 0,0 1,5-3,-1 1,5-2,0-1,1 0,-3-1,2 2,-3-2,5 2,1-2,3 1,2 0,5 0,6-2,-1-2,1 0,-4 0,-7 2,-1 2,-3 3,0 0,3 0,-2 1,6 0,2-1,3 0,-1-1,-8 0,-7 0,-6 1,-4-2,-1 1,1 0,1-1,0 2,1-2,-1 2,0-1,3 0,-2 0,2 0,-3 0,0 1,-3-1,1 1,0 1,3 0,2 0,2-1,0 0,6 1,2 0,3-1,4 0,-5 0,5-1,1-1,2 2,6-1,-6 0,8 1,-7-1,6 1,-2 0,-10 0,-3 0,-8 0,-6 0,0-1,-4 1,1 0,-1 0,3 0,4 1,-1 1,3 0,-4-1,3 1,5 0,3-1,9 2,-6-2,5 1,-8-1,3 1,-2-1,-1-1,5 1,1-1,-1 0,-4 0,-9 0,-4-1,-2 1,2-1,8 1,8 0,2 0,-2 0,-10-1,-8 0,-13 0,-8 0,-10 9,-6 9,-2 1,-2 7,1-9,-1 4,1 1,-1 1,1 2,-1-1,1 3,-1 1,0 1,1-2,-2 0,2-5,-1-3,1-4,0 4,0-5,0 6,0 0,0-4,0 3,1 0,-1-5,1 8,-1-7,0 5,0-2,0 1,0-2,0 3,-1-3,1 1,-1 0,1-1,-1 0,-15-3,-1-7,-20-4,1-4,-5 0,-5 0,-8 1,1-1,1-1,7 0,7 0,4 1,3 0,0 1,1 0,-4 0,-1 0,0 1,2-1,0 1,0 0,-2 0,-2 1,-1 0,1 0,-1 0,0 2,-2-2,-1 2,0 1,-2 1,-2 0,0-1,1-1,1-3,7 3,3-2,6 0,3 1,3-1,0 1,1-1,1 1,-1-1,0 0,-4 1,-1-2,-1 1,2 0,-3 0,-3 0,-4-1,-2 0,-2 1,2-1,-3 1,-1-1,-4 3,0-2,-8 1,-2-1,-5 0,-4 0,0 1,-2 0,-3 0,-4 0,-2 0,-5-1,1 1,-2-2,10 1,5-1,9 1,5 0,3 1,2-3,4 0,-1 1,4-2,0 1,2-1,0 1,1 1,1 0,-2-1,-1 0,-4-1,1 1,-1 1,2-1,0 1,-2-1,0 0,-1 0,1 0,0 0,0 0,1 1,0-1,1 0,1 0,0-2,1 2,-1-1,-2 0,0 0,-3-1,0 0,-2 1,-2-1,-3 0,-8 0,-6 0,-4 0,-4 0,-1-1,-1-1,2 1,1 0,4 1,0-2,7 0,-1-2,5 1,4 1,5 1,3 2,3 1,1 0,1 1,1 0,-2-1,-1 0,-3-1,2 1,2 0,1 0,1 1,-3 0,0 0,0 0,1 0,1 0,3 0,-1 0,1 0,2 0,3 0,1 0,4 0,0 0,1 0,2 0,1 1,4-1,0 0,4 0,-1 0,1 1,-1-1,0 1,-2-1,2 0,-2 0,-1 0,-2 0,-4 0,-2 0,-6-1,-3 0,-5 0,-4-1,-1 3,4-1,6 1,10 1,9-2,4 1,7 22,1-7,2 19,-1-13,-1 1,0-3,-1-3,3-2,-2 4,3-4,0 6,0-6,1 1,-2 0,1 0,0 2,1 1,0 3,1 1,0 2,1 1,0-1,1-2,1-4,-1-3,0-3,0 3,1-1,1 5,1-5,0 2,1-3,1 4,3 3,0 1,-2-3,-3-6,17-4,4-5,17-1,0-1,-6-1,-3 0,-4 0,-5 1,-3-1,-1-1,0 0,1 1,4-1,-1 2,2-2,0 0,1 1,-1-1,5 2,1-2,3 1,1-1,0 1,1-1,1 1,-2-1,1 1,-5 0,1-1,-3 1,0-1,-3-1,-1 1,0-1,1 1,2-1,6 1,1 0,3 1,1 0,-1-1,-1 1,1-1,-3 0,2 1,-2-1,-1 1,-1-1,-4 0,2 0,1 1,1-1,0 1,-1-1,2 1,2 0,1 0,1-1,1 1,-1-1,0 1,1-1,-1 0,1-1,1 1,-1-1,-2 1,-3 0,-3 0,-4 0,-2-1,2 1,0-1,2 1,-1 0,-1 0,1 0,1 1,4-1,1 1,4 0,-1-1,0 1,1 0,-1 0,3-1,-3 1,3-1,-1 0,2 1,0 0,0 0,0 0,0-1,1 1,-2 0,2 1,-2-1,-1 1,-4-1,-1 0,-6 0,-1 1,-2-1,-1 0,-1-1,1 1,-1-1,1 0,-3 0,2 0,0 1,-1 0,2-1,0 1,4-1,-4 0,4 1,-5-1,4 1,-3-1,-1 0,0 0,-3 0,1-1,0 1,4-1,-1 1,1 0,-2 0,1 0,1 1,2-1,-1 2,-2-2,-1 0,-3 1,0-1,-3 1,1-1,-4 0,2 0,-3 0,2-1,-1 1,0-1,0 1,-1 0,0 0,2 0,13-1,2 0,17 0,3 0,12 1,5-1,6 0,-10 1,-2-2,-10 2,-4-1,-1 0,0 1,3-1,4 1,9 1,5-1,6 1,0 0,-4 0,-1 0,1 1,4 0,3-1,-1 2,-4-3,-2 2,-5-2,-2 1,-4-1,-4 0,-4-1,-6 1,-3-1,-1 1,-2 0,-4-1,-4 0,-4 1,-3-1,3 1,3 0,2-2,5 0,2 0,-2 0,0-1,-5 3,-1-2,-4 2,-3-1,-6 0,-4 1,-4-1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40:52.45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18,'65'-4,"-6"0,-21 3,2 1,-3-1,-3 1,-6-2,0 2,-1-1,-1 1,-5-1,3 1,1 0,9-1,4 1,6-1,1 1,0 0,-2 0,-1 0,-2 0,-1-1,1 1,2-1,5 1,5 1,1 0,8 0,-7 0,1 0,-7-1,-8 0,-5 0,-6-1,-2 0,0 1,2-1,-1 1,0 0,4 1,-1-1,5 1,-2-1,5 0,-4 0,-2 0,-4 0,-7 0,1 0,-3 0,5 0,3 0,6 0,4 0,7 0,1 0,-4 0,4 0,-3 0,5 0,5 1,-2-1,0 1,-3 0,0 1,-3 1,-2 0,-2-2,-4 0,3 0,-2-1,-1 0,-6 0,1-1,-5 1,5-1,1 1,1 0,-2 0,-1 0,-2 0,0 0,0 0,-2-1,0-1,0 1,2 0,-1 1,-5 0,1 0,-3 0,3 0,2-1,-1 0,0 1,3-1,0 1,-4 0,-1 0,-6-1,1 1,0 0,2 0,3 1,6 1,-1-1,6 1,-3 0,-1 0,-4 1,1-1,-7 0,-1-1,-3 0,6 1,-1-2,15 2,1 0,5 0,-3 0,-9-1,-11-1,-8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5:03:46.325"/>
    </inkml:context>
    <inkml:brush xml:id="br0">
      <inkml:brushProperty name="width" value="0.3" units="cm"/>
      <inkml:brushProperty name="height" value="0.6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 15,'61'3,"1"-2,-9 0,5-1,1-1,-4 1,-1-2,-10 2,-5-1,-8 0,-4 0,-4-2,4 2,1-1,6 0,1 1,6-1,-3 1,0 0,-6 1,-5 0,-5 0,-3 0,-1 0,1 0,1 1,0-1,-2 0,0 0,-2 0,-1 0,0 0,0 0,1 0,-1 1,3-1,-1 1,-1-1,1 0,-3 1,1-1,1 1,0-1,-1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5:04:02.559"/>
    </inkml:context>
    <inkml:brush xml:id="br0">
      <inkml:brushProperty name="width" value="0.3" units="cm"/>
      <inkml:brushProperty name="height" value="0.6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0 55,'58'-10,"8"2,5 4,14 0,12 0,3 0,-48 2,-1 0,41-1,-12 1,-16 0,-12-1,-8 2,-3-1,-1 1,-1 0,1 0,0 2,2-1,-2 2,4-2,-1 1,0 0,0-1,1 0,-2 1,5-1,1 3,2-3,1 3,0-1,10 2,2-2,3 2,-5-3,-8 0,-4 0,-5 1,1-2,-4 1,-2-1,-6 1,-2-1,-2 1,-2 0,0-1,-8 0,-3 1,-5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5:34:12.29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739 80,'89'1,"-30"-1,5 0,27-2,9-1,-19 0,4 0,0-1,2 1,1 1,2-2,-16 1,3-2,-1 1,-1 1,15-1,-2 0,1 1,2 0,0-1,-2 1,-4 0,-2 0,-3 0,22 1,-4 0,-31 0,0 1,3-1,12 1,3 0,-2 1,-14 0,-2 2,2-1,12 1,1 0,-2 1,14 4,-4 1,-3 0,0 0,12 1,1-1,-4-1,-2-1,2 0,-3-1,-12-2,0 0,15-1,1 1,-15-2,0-1,9 2,-1-1,-16-1,-3 0,-14 1,-4-1,30 0,-32 1,-11-1,-12 1,4 2,2-1,14 1,-3 1,2-1,-7 5,-5-1,-7 0,1 0,-5-2,1-3,-6 1,-3-2,2 9,1 1,13 11,3 1,8 2,5 0,4-3,-7-6,-5-3,-13-6,-7-1,-4 1,-2 0,-1 1,4 1,5 2,0-1,0 3,-6-3,-1 1,-2 2,-1-1,0 2,-4-1,0 2,-2-1,-1 2,-1-1,-15 5,-10-5,-30 6,-30-6,19-7,-5-2,-11 0,-2 0,-11-3,0-1,5 2,2-2,4-1,2 0,7 1,2 0,4-1,2-1,1 1,2 0,1 1,1-1,0 0,0-1,-5 1,1 0,3-1,-1 0,-13 1,0 1,12-1,-1 1,-11-1,-1 0,16 1,0 0,-5-3,0 0,3 1,0 0,-1-2,0 0,-3 2,-2-1,-2-1,-1-1,-5 1,-1 0,-2-1,0 0,3-1,0 0,7 1,0-1,4 0,0 1,1 1,-1 0,-1 1,-2 1,-5-1,0 2,1 0,-1 0,0-1,-1 0,4 2,1-1,2-2,2-1,4 2,2 0,-1-2,1 1,4 0,1 1,-3 0,1-1,3 1,1-1,-49 1,8-1,-7 3,2 1,42-2,0 0,0 1,0-1,-2 1,0 1,3-2,0 1,-1 2,-1-1,2-2,0 0,0 2,0-1,0-1,0 0,-35 2,9-1,23-1,14 0,15-1,12-1,3 0,-5-3,0 0,-13-1,1 1,-8-1,5 2,5 0,15 2,7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5:34:27.24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376 0,'94'3,"-34"-2,5 0,29 0,6-1,-5 1,3 0,-13-1,4 0,-1-1,-6 1,0 0,1 0,11-1,2 0,-2 1,-8-1,-1 1,1-1,8 1,1 0,-2 0,-16 0,-2 0,0 0,8 0,0 0,-1 0,-3 0,-2 0,0 0,-2 0,1 0,-3 0,24 0,-1 0,-26 0,1 0,-2 0,17 0,-2 0,7 0,-1 0,-6 0,-2 0,-14 1,0-1,9 0,0 1,-9-1,-1 1,7-1,1 0,-5 0,-1 0,-3 0,-2 0,-9-1,0 2,6 0,-1 1,-3 0,0 1,10 0,0 1,1-1,-2 0,-8-1,-2-1,2 0,-2 0,37 0,-41-1,0 0,-2 0,0 0,1 0,-2 0,33 0,-5 0,-28 0,-8 0,-18 0,-8-1,3 1,-3-1,9 1,-3 0,0-1,-2 1,-2 0,-2 0,4 0,-3 1,4 0,-14 20,-4 8,-5 27,-2 6,4 6,-1 1,1-3,0-16,1-14,0-23,-34-21,-4 1,-40-5,-3 16,31-2,-2 1,-2 1,-2-1,-4 1,-1-1,-10 1,1 0,6-1,1 0,-8 1,0 1,7-2,1 0,-3 2,0 0,-2-1,0 0,-1 2,-1-1,0 0,-1-1,-2 0,0-1,-2-1,1 0,-1-2,0-1,-1 0,-1 0,-1-1,-1 0,-3 0,1 1,2-1,-1 0,-5 1,1 0,10 0,1 0,-5 1,-1 0,5-1,2 1,0-1,0-1,0 1,1 0,1-1,1 0,1 0,1 0,-2 1,1 1,1-1,0 0,-1 0,1 0,2 1,0 1,0-2,2 1,3 1,0 0,2 0,0 1,1-2,0 0,-1 0,0 1,-1-3,1 0,2 2,2 0,3-1,2 0,-39 2,10 0,3 0,2 1,-5-2,11 1,1-1,10 0,3 0,4 0,3 0,6-1,-1 0,0 0,0 0,5 1,5 0,1-1,3 0,3 1,9-1,7 25,7 2,1 25,1-3,-1-2,1-1,-1-7,1-5,-1-8,2-4,-2-3,1-1,-1-1,0 1,0-2,2 3,0-3,1 1,15-7,9-3,29-5,27 1,-25-1,4 1,15 2,4 0,6-1,1 0,1 1,-3-1,-13-1,-3-1,-3-1,-2 1,-9-1,1 1,6 1,1 0,3 1,-2 0,-3-1,0 0,7 1,0-1,-5-1,0-1,3 0,0 0,-2 0,-2 0,-5 0,-2 0,43 0,-43 0,1 0,-5 0,1 0,5 0,1 0,-1 0,-1 0,39 0,-41 0,0 1,-4 0,3 1,14 1,4 1,7 0,3 0,10 0,0-1,-4 0,1-2,11 0,0 0,-16-1,0 0,6 0,-1 1,-13-1,-4 1,-12 0,-1-1,2 1,0-1,-5 1,0-2,8 1,2-1,-1 1,-1-1,-2 0,-2 1,-7-1,-2 0,1 1,-2 0,38 0,2 0,-13 0,-17 0,-10 0,-13-1,-5 0,-2 1,-4-1,-2 1,-2 0,-3 0,0 0,-4 0,0 1,4 2,2 1,17 0,4-1,7 1,-4-3,-13 2,-8-1,-14 0,4 19,4 11,9 21,6 0,-2-6,-5-9,-4-7,-6-3,-2-3,0 8,0 6,1 7,-6-1,-2-6,-6-9,-3-6,0-6,0-5,-26-12,-2-3,-35-7,-8 4,21 1,-4 1,-4-1,-3 0,-8 1,-1 0,10-1,-1 1,-5 2,-1 1,4-2,0 1,-3 1,-2 0,-12 0,-2 0,-2 0,-1 0,21 0,-2 0,-1 0,-3-1,0 1,1-1,-24 1,1 0,24 0,0 0,1 0,-16 2,0 1,-11 1,0 1,14 0,2 1,-1-2,3 0,16-1,0 0,-7-1,0-1,10 0,-1 0,-6 0,-2 0,-1-1,2-2,11 0,0 0,-8-2,-1 0,9 0,0 1,-2-1,0 2,3 0,2 0,-43 1,16-1,-1 1,12 0,-1 0,3 1,12 0,1 0,8 0,-5 0,-4 0,-6 0,0 0,-12 0,-7 0,-14 0,44 0,0 0,-35 0,-9 2,18 0,-9-1,13 1,7-2,16 1,-2-3,9 1,-5-3,6 1,11-1,6 2,8 0,-7 2,4-2,-1 2,6-1,-2 3,-1-1,-4 2,1-1,3 1,-4-1,3 1,-2-1,7-1,-3 16,9 1,-2 14,3 0,0-2,-1 5,-2 0,0 7,3 0,1 0,4-5,0-4,1-7,0-6,0-3,-1-3,1 1,29-2,12-5,44-5,-28-3,4 0,13 0,4 1,7 1,0-1,-2 2,-2 0,-13-2,-3 1,-6 0,-2 1,-3 0,0 0,2 1,2 1,0-1,1 1,0-1,1 0,1 0,0 0,0-2,-1 1,4-1,0-1,-2 2,2 0,3-1,1 1,4 2,2 0,4 0,0 1,1-2,-2 0,-6 0,-3-1,-3-1,-3 0,-11-2,-2 0,48 0,-6 1,7-1,-43 1,1 1,3-1,2 0,2 0,2 0,-1 0,1-1,-2 0,-1 0,-4 0,-1-1,-1 1,-1-1,-4 0,0 1,3-1,2 1,-2-1,1 1,14-1,1 0,-8-1,0 0,9 0,0 0,-12 1,-2-1,0 0,-1 0,43 1,-45 0,1 1,-5 0,0 0,1 0,-1 0,34-2,-16 1,-11-2,-10 2,-1-1,-3 2,-3-1,4 2,0 0,4 1,2 0,-3 0,-4-1,-10-1,-11 0,-4 0,-5 1,4 0,-1 0,8 1,3 0,8 1,-2 0,-2-1,-7 1,1 0,1 2,-1 2,1-1,-4 3,-7-2,-5 8,-4 6,-1 13,4 11,1 4,2 0,-5-5,-1-8,-4-6,-1-6,-1-6,0-5,-32-5,-3-2,-38-1,-8-1,26-1,-3-1,-8 1,-3 0,-11-1,-1 0,-4 0,-1-1,2-2,0 1,-3-1,0-1,-4 0,0 1,-6-1,-1 1,27 1,-1 0,1 0,-26-2,1 0,24 1,-2 0,1 0,5-1,1 0,-2 0,-8 0,-1-1,-1 0,-1 0,0 0,2 0,9 0,1 0,0 0,-6 0,0 0,1 0,-23 0,2 1,23-1,0 1,1 0,-29-1,4 0,4 0,5 0,19 1,2 0,1 0,4 2,-38-2,46 1,-1 0,-46-1,16-1,1 2,15 0,-3 1,7 0,-2 0,6 0,-12 1,-1-1,-8 1,0 0,9 1,-6 1,8 4,-7 1,10 1,1 1,13-5,-9 1,6-2,-9 1,2 1,9-1,1-1,14-2,0-1,8-1,2 0,7 0,3 0,6 0,-10 0,7 0,-13 0,9 0,-3 0,4 2,-1-2,1 1,-3-1,-3 0,0 0,3 0,6 0,-2 0,0 0,2 0,-3-1,9 16,-1-3,4 12,2-5,-1 0,-2 3,-1 1,3 0,1 0,3-1,2 0,2-1,4 2,1-2,1 1,1-3,-1-2,3 1,2 1,4 0,1-1,0-3,1-1,0-5,5 2,-2-2,2 0,-4-4,1 0,4-2,6 1,10-1,11 2,9-2,9 1,4-2,4-1,5 0,4-1,5-1,4 0,-46 0,1 1,4-1,1 1,-1 1,1 1,4-2,2 1,-2 1,0 1,7-2,1 0,-2 0,1 0,2 1,1 1,-3-3,-1 0,-2 2,0 0,-2-2,0 0,-1 0,0 1,-3-1,-1 1,3 0,0 0,-2 1,0-1,4 1,-1-1,-3 1,-1-1,1 0,-1 0,-6 0,0-1,46 2,-45 0,0 0,-3 1,0-1,9 0,2 0,-5-1,1 0,3-2,2 1,3-1,-1 1,-9 0,1-1,16 1,0 0,-16 0,0-1,12 1,1-1,-12-1,-1 0,-2 1,-1 0,40-5,-8 3,-8-2,0 3,-3 2,-8 0,-2 0,-12-1,-2 0,-4 0,-1 1,-1-2,1 2,8-1,5 2,14-1,2 2,3-1,-1 1,-6-1,-4 0,-4 0,-3-1,2 3,-2-3,1 2,-4-2,4 1,3-1,-6 1,-10-1,-22 0,-15 0,-24 30,4-8,-13 28,9-16,0 3,4-1,1-1,4-2,0-1,3-2,1-1,0-2,0-5,1-2,-1-6,-21-4,0-4,-38 1,-5-3,16-1,-4 0,-13-1,-5-1,-14-2,-4-1,-6 0,-3 1,30-1,-2 1,2 0,-28 2,1 2,-1 2,0 0,-1 4,1-1,10 0,-1-1,19-2,-3-1,2 0,-27 0,-1-2,23 0,-2-2,2 1,2 0,1 1,2-1,-22 0,4 0,1 0,3 1,14-2,3 1,-4-3,2-1,5 0,3-1,3-3,2 0,-33-6,-5-2,7 3,36 5,-2 0,-3 0,-1 1,-42-3,44 6,0 1,-41 0,43 1,-1 0,1 0,0 0,0 0,1 0,-38-1,38 2,1-1,-41 1,40 0,-2 0,3 0,0 0,-39 0,-3 0,8-1,-10 1,4-1,4 1,19 0,2 0,7 0,-11 0,0 0,9 0,5 0,14 0,0 0,0 0,6 0,5 0,3 0,3 0,-2 0,-3 0,1 1,-4-1,6 1,0 0,4 2,-2 0,-4 0,0-1,3-1,5 1,7-1,-7 6,2-3,-11 5,7-2,-5 1,0 1,-6 3,-4 6,-1 2,0 5,5-3,-6 4,12-5,0 3,15-6,4-4,36-4,-8-3,22 0,-23-2,-6 1,5 10,-1 0,12 10,-4-4,2-1,1 0,-1-1,2 0,4-3,3-2,8-1,6-1,11 1,11 0,23 2,-38-9,0 0,1-1,1-1,3-1,-1-1,35-1,-44-1,0-1,33 0,1 0,-4 1,-2 0,-2 0,18 1,3 1,-38-1,2 0,2 0,0 1,-1-1,-2-1,-8 1,-1 0,0-1,0 0,39 0,-37 0,1-1,1 1,-1-1,-3 0,1 1,9 0,2 0,-2 0,2-1,14 1,2 1,5 0,-2 0,-6-1,-1 1,3 0,-1 0,-15-1,-1 0,0 0,0 0,-6 0,-2 0,42 1,-13-1,4 0,-3 1,14-1,-48 1,1 0,1-1,-1 0,41 1,5 0,-15-1,4 0,4 1,-10-1,-31 2,2 0,47 0,-40 0,0-1,2-1,-1-1,-7 0,0 0,4 0,0 0,40 0,-46 0,-1 0,34 0,-13 0,-18-1,1 1,-9-1,2 1,-8 0,-11 0,-4 0,-7 1,2 0,3 0,-3 0,-2-1,-4 1,9 5,-5 0,7 5,-14-1,-4 1,-13 21,-2 4,-4 25,5-3,5-3,-2-6,1-19,-5-4,0-12,-2-1,-2-1,4-5,-9 1,5-6,-4 0,-2-1,5-1,-6 1,2 0,-13-1,-13 0,-20 0,-23 1,37 0,-2-1,-7 2,-1 0,-3-1,-1 1,0-1,0 1,-2-1,1-1,0 1,0-1,0 1,0-2,-1 2,1-2,2 0,2 0,1 1,1 0,6-2,2-1,-46-3,4-5,0-3,-5-3,2 2,6 3,7 4,6 5,5 0,-1 2,1-1,1 1,-16 1,15 1,-25 1,23 1,-17 1,9-2,-5-2,-10-3,46 2,-1-1,-5 0,-2 0,-1 1,0 0,-3-1,0 0,-1 0,0 0,0-1,1 0,-1-1,1 1,2-1,0 0,0 1,0 0,6 0,1-1,-1 0,2 0,1 1,1-1,-3-2,1 1,-2-1,0 1,-3-1,0 0,2 0,0 0,-2-1,0 1,2 1,1-1,-44-5,4-1,15 2,2 2,3 2,10 4,2 1,9 0,3 1,4-1,5 1,8-1,2 1,7 0,1 0,5 1,1 0,0 0,0 1,1 1,-2 1,1 0,0 2,1-1,4-1,0 5,1 8,1 4,0 6,-2-2,1-1,-2-2,6-1,3-4,3-2,1 2,0-4,0 7,6-3,2 0,5-1,0-1,6 1,10 2,13-3,16-3,10-7,10-3,4-2,8-2,2 0,-2-2,-2 3,-8-1,3 2,11 0,-1 1,5 1,-6 2,-11 0,-5 1,-10 0,-3 0,-5 1,5 0,2 0,0-1,0 0,-6-1,2 2,1-2,8 0,1-2,14 0,-35-1,3 0,8 0,2 1,7-1,3 0,7 2,0 1,-1-2,-2 0,-5 2,-3-1,-8-2,-3 0,34 0,-20-1,-9 0,-14 0,-2 0,-4 0,4 2,7 0,10 2,6-1,-4-1,-7-1,-11-1,0 1,3-1,9 1,18-1,-5 0,-20-1,2-1,26-1,-22 0,2-1,-10 0,1 0,8-1,2 0,-2-1,0 0,2-1,-1 1,0 1,-1 0,0-1,0 1,-4 2,0 0,1 0,0 0,-3 1,-2 1,39-4,-15 3,-15-2,-5 0,-2 0,1 1,3 2,1 1,-2-1,-9 1,-14-1,-9 1,-11 0,1 0,6 0,-3 1,1 0,-9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5:42:59.997"/>
    </inkml:context>
    <inkml:brush xml:id="br0">
      <inkml:brushProperty name="width" value="0.3" units="cm"/>
      <inkml:brushProperty name="height" value="0.6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2834 0,'63'9,"0"0,25-2,9-2,-12 1,6 1,2-2,-17-3,3-1,0 0,3 1,12 1,3 1,1-1,1 0,-19-1,1 0,0 0,1-1,0 1,6-1,2 1,0 0,-1-1,-3 1,8 0,-3 0,-2-1,0 1,-4-1,0 0,-2-1,-4 1,0 1,-4 0,-1 0,-2-1,0 1,-2 0,19 0,-4 0,-19 0,-5-2,-8 1,-4-2,13 2,-17-1,-20 1,-10-1,-1 0,6 0,-1 0,3 0,-11 0,10 9,3 0,11 8,-3-3,-5-1,-10-3,-7-3,-20 21,1-10,-13 21,7-11,4 5,0 0,4-1,2-8,3-4,1-6,-14-1,-27-7,-26 2,15-6,-4 0,-5 1,-4 2,-14 3,-4 0,-11 2,-2 1,31-3,-2 0,0 1,-6-1,-2 1,2-1,-24 2,2 0,-2 1,1 0,6-2,2-1,1 0,-1 1,-1-1,1 1,9-3,1 0,5 2,1 1,4-3,0-1,-5 1,-1 0,-7-1,-2 0,-4-2,-2 0,-7 1,-2-1,2-2,-3-1,20 0,-3-1,3 1,9-1,2 1,0 0,-6-1,-1-1,5 2,-9 0,5 2,8 0,3 2,12-1,2 1,-40 6,8-2,-3-2,-4 0,35-5,0 0,0 2,0 0,-3 0,0 1,6-1,2 1,-48 5,46-6,-2 0,-2 0,-2-1,-5 0,-1-2,1 0,1 0,3-1,2-1,5 1,1 0,-42-2,7 0,-3-2,0-1,5 0,11 0,13 1,18 1,7-2,8 1,4 1,4 0,3 2,-4-2,5-1,-4-1,4 1,7 28,4-1,6 27,2-6,0 3,0-1,3-3,-2-9,1-12,-2-8,20-12,7-1,38-7,24 3,-26 3,6 2,11-1,4 1,-19 0,2 1,0 0,26-1,-1 0,-26 0,0-1,-1 1,23-1,-2-1,2 1,0-1,-4 1,-5 0,-13 0,-3 0,5 0,-2 0,-8 1,0 0,7 0,2-1,1 1,1 0,0-1,1 0,-7 0,1 0,12-1,0 0,-4-1,1 0,5 0,-1 0,-3 0,-3 0,-15 1,-1 1,3-1,0 1,-5 0,0 0,10 0,3 0,1 0,1 0,3-2,-1 0,-9 1,0-2,1 0,-2-1,-13 0,-2 1,1-1,0 1,42-2,-17 1,5 2,-17 0,2 0,-7 1,-5 0,14 1,-2 0,13 0,-3 0,0 0,-13 0,1 0,-17 0,-2 0,-1 0,-8 0,7 0,-3 0,9 0,5 0,10 0,-1 0,12 0,-9 0,4 0,-8 1,-11-1,-3 1,-16 0,-7 2,-11-2,-9 18,-6-7,-5 17,-3-10,-4 6,-2 3,-3 6,-1 3,-1 0,0-1,3-5,3-5,4-8,4-7,-17-6,-9-3,-35 1,19-2,-5 1,-21 0,-8-1,10 0,-4-1,-2 1,-10-1,-2 1,-1 0,-4 3,-1 0,0 1,4 1,0-1,1 3,6 2,2 2,0 1,2 0,0 0,1 0,5-1,1 1,1-1,4 1,0 0,2-1,-25 3,4 0,9 0,3 0,8-1,2-1,6 0,1-1,7 0,0-1,0-2,-1-2,1 2,-1-2,-2-3,-2-1,-3 1,-1-2,-2-2,-1-1,1-1,0 0,2-2,1 1,3 0,2 0,-45-4,8 2,9-1,4-3,-1 1,-6-3,1-1,-11 2,11 0,-2 5,13-1,-1 3,6 0,-7-1,4 1,4 1,8 1,13 1,5-1,-2 1,-6-1,-3 1,-4 0,3 0,4 0,5 0,3 0,6 0,2 0,6-1,3-1,0 0,0 0,-1-1,0 2,0 1,-1-1,1 1,-6-1,1 1,-1 0,7 0,8 0,6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5:44:03.381"/>
    </inkml:context>
    <inkml:brush xml:id="br0">
      <inkml:brushProperty name="width" value="0.3" units="cm"/>
      <inkml:brushProperty name="height" value="0.6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 2,'95'12,"2"2,-7-10,1 2,-9-5,-11 1,-17-2,-13 1,-10-2,-3 1,0 0,5-2,10 0,7-2,6-1,5 1,-8-1,0 2,-6 1,-6 0,-4 1,-2-1,-2 2,3-1,41 0,7-1,-14 1,14-1,-6 1,-38 1,-1 1,1-1,-1 1,-4 0,-2 0,-10 0,-6-1,-4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5:58:21.04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1517 1,'50'7,"1"0,6-1,2-1,2 2,2-1,9-1,3 1,3 1,5 2,-11-3,4 1,-4 0,14 1,0 0,-5-1,4 1,-4-2,9 0,-5 0,-1-1,-3 0,-10-2,-5-1,23-1,-11-3,16 1,-24 0,27 0,-18 2,9 0,-4 2,-3 2,1 0,-3-2,0 2,-7-4,3 0,1-1,1 1,1 1,-3 2,2-1,-2 1,2 0,-1-1,0-2,0-1,-1-1,0-1,5 0,6 1,5 1,6-2,1 2,-47-2,0 0,43 1,-12-3,-3 1,-6 2,0-1,3 2,-7-2,-2 1,-11 1,-12 1,-17 1,-10 0,-5-1,2 8,-3-2,4 8,-7-4,-1 4,-4 4,-1 11,1 5,1 7,3-1,-3-1,0-9,-3-5,1-11,-1-4,-40-8,2-1,-55-6,-4 2,36-2,-2 1,-7 1,0 1,6-1,0 0,-10 1,0 1,9 1,0 1,-8-1,0 0,4 0,1 0,5 0,1-1,6 1,1-2,2 1,1-1,-37 0,0-1,7-1,0 1,3 1,-3 2,-1 0,-3-1,-1 1,0 0,-7-3,43 1,-2 1,-3-2,-1 0,-5 1,-1 0,-1-1,0 1,0 0,1 0,2 0,0 0,5 1,0 0,3-1,0 1,-1-1,1 0,-1 0,1 1,-45-2,14 2,1-1,-3-1,35-1,-2 0,-6 0,0 0,0 0,-1 0,0 1,0 0,4 2,1 0,-3-2,1 1,1 0,0 0,-2-1,-1-1,-2 0,0-1,4 1,1-1,3 0,1 0,-33-1,15 3,5-1,5 0,3 1,2 0,2 2,2 0,-7 1,-1-1,-10 0,-5-2,-3 0,-4-1,2-1,-8-2,10-2,-4 1,17 3,3 2,10 1,2-1,9 0,6 0,10 1,9 1,8 29,3-6,5 43,-1-16,1 12,-1 16,0-13,-1 28,0-16,-1-1,1-16,-1-15,1-14,1-9,-1-11,40-28,-12 5,42-15,-11 18,16 4,13 2,8 1,-4 1,-4 2,-7 0,2 3,4 3,-1 1,5-2,-8-1,7-5,-2 1,3-1,-4 1,2 2,1 3,7-1,-44-3,1 0,4-1,2-1,4-1,1-2,2 0,-1 0,4-2,-1 1,-3-1,0 1,0 1,1 1,-3 1,0 2,-5-1,1 2,15 4,-1 1,-16-3,0 1,22 5,2-1,-15-4,-1-1,11 2,0 0,2-1,-1-1,-4 1,0-1,0 1,-2 0,-4-3,-2 1,-3 0,-2 0,0-1,-1 0,-5 1,-1 0,0 0,-2 0,39 5,2 2,-12-3,5 1,-5-1,-1-4,1 0,-2-7,-5-1,-8-2,-9 0,-10 1,-3 1,-2 1,4-4,5 0,-1-3,6 0,-5-1,9 1,6 1,10 1,5-1,3-3,3 0,-4-3,-8 1,-26 3,-20 4,-20 3,3 2,17 10,6-1,12 6,-10-5,-13-2,-8-1,-4-1,3 0,0 0,4 0,-5-3,8 6,17-1,8 5,2-5,-17-2,-15-3,-9 0,7 6,-7 21,10 18,-12 29,3 4,-2-3,-3-17,-2-21,-2-19,-3-11,-34-14,14 5,-35-6,19 8,-25-1,7 0,-17-1,14 3,-2 1,2 6,8 2,3 7,7 3,1-1,6-4,4-7,3-5,2-2,0-1,1 1,3 0,0 1,-3 0,-8 2,-9-1,-12-1,-11 0,-3 0,-7 0,7 0,0 1,1 1,2 3,5 0,-3 1,10-1,-5 2,6 1,1 0,6 0,1-3,3-1,2-4,0 0,1-2,-1 0,-1 0,1 0,-1 0,-4 1,-4-1,-5 0,-8 0,-3 0,-7 0,-3-3,-2 1,-5-4,3 2,-4-2,5 4,4-1,-13 2,23-2,-23 1,19 0,-4 2,3 0,10-1,2 0,6 1,0-1,2 1,-4-1,1 0,-1 1,-5 0,-6 0,-9-1,-10-3,-5 0,-5-7,2 1,0-5,1 4,-1-4,-2 3,5-6,6 2,10 0,12 2,15 2,5 3,11 4,1 1,3 2,-5 2,-4 0,-11 7,-10 7,-7 9,-6 14,6 2,4 2,15-8,9-10,15-11,9-7,-13-20,1 4,-25-17,-7 6,2 1,3 3,17 7,13 7,5 1,-4-2,0 0,-12-1,-1 0,-6 3,4 0,1 3,1 1,-10 3,-16 2,-6 3,-8 4,7-1,-5 4,4-5,-6 1,7-4,11-3,8-2,10-1,8-2,3 0,7 0,7 24,5 11,5 30,1 4,1 2,0-6,-1-8,3-11,1-11,1-13,-2-9,12-6,5 1,18 0,8 4,15 0,16 0,13-4,-38-4,2-1,0-1,1 1,4 0,2 1,0-1,0 0,-1 3,-1-1,2-1,-2-1,-5 1,1-2,1 1,0 0,-4-1,1 1,2-1,1 1,-1 1,1 1,2 0,1 2,2 2,2 0,4 3,2 0,5 0,0 2,4 1,0 0,1-3,-1 0,-4 1,0 0,-1-2,-1-1,-3-1,0 0,3 0,0-1,-10-3,1 0,12-1,-1 1,-20-2,-1 0,14-1,-1 1,-17 1,0 0,7-1,1 0,-5 1,-1 0,3-2,-1-1,-2 1,-2 0,45-2,-6 1,-7-2,-1-1,4-1,8-1,-42 1,1 0,3-1,1 0,4-1,0 0,5-2,0-1,1 1,0 0,2-1,0 1,-5-2,-1 1,-2 2,-1 0,-5-1,-1 0,-2 2,-1 0,41-5,-9 3,-5 2,-5-1,-7 2,-9-3,-8 3,-7 0,7 1,10 2,13 3,11 3,2-1,0 2,-6-3,-7 3,-7-4,-17 1,-16-2,-17-1,-9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5:58:35.13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153 17,'67'0,"-2"1,-10-2,9 2,10 0,8 0,3 1,10 1,-4 0,7 0,-13-1,-1-2,-3 1,3-4,1 3,-6-3,11 1,-23 1,19-1,-15 1,8 0,-1-1,-1 1,-3-2,1 0,-1 0,-3 0,3 2,-5 0,11 0,4 2,13-1,-45 1,1 0,4 1,1-1,0-1,0 1,-2 0,-1-1,-2 0,0 0,-3 0,0-1,0 0,0 1,45-3,-5 1,-10 0,0 1,-2 2,-1 2,-5 0,1 0,-4-2,9 2,4 0,1-1,1 4,-2-3,-1 2,-1-4,1 2,-2-3,0 4,1-3,1 4,4-3,0 0,-5-1,-9-1,-8 0,-9 1,4 1,-2 0,8 1,-2-2,-1 0,-8-1,-8 0,-8 0,5 0,-8 0,12 2,-6 0,4 1,-12-1,-8 0,-14-1,2 3,3 5,3 0,5 2,2-6,-1-1,0-2,-14-2,12 8,-5-7,16 7,-1-8,-5 0,2 0,-4 1,7 0,2 1,3 0,6-2,2 1,10 0,-5-1,-2 1,-19-1,-9 0,-12-3,5-5,-7 44,3-13,-14 56,-3-29,-2 14,4-21,1-6,3-16,1-11,-36-5,5-5,-45 3,10-3,-8-1,-15 1,-5-2,43 3,-2 1,-1-1,0 0,3 1,0 0,-2 0,1-1,-47 3,48-2,-1 0,-1 0,0 0,-44 2,46-3,1 0,-32 3,3-2,5 2,0-1,-5-1,-1-1,-3-1,4 1,-1 0,4 1,1 0,0 0,-3 2,0-1,-2 4,2-4,9 2,-14-3,19 0,-18 1,-1-1,-6 1,35-2,-2-1,6 1,0 0,-8 0,0 0,2-1,0 1,-2-1,0 1,4-1,2 1,-47 0,15 1,4-1,9-1,4 1,6-3,5 1,-3-1,10-1,3 3,7 0,3 1,-2 0,-5 2,-5 0,-2 0,2 1,0 1,2-2,-4-1,-2-1,-4-1,-12-1,-12 0,-3-3,-3 1,11 0,5 1,10 1,7 0,6 0,-3 1,3 0,-1-1,6 1,-1 0,0 0,-10 1,3 0,0 0,9 1,0-1,8 0,-5-1,3 0,-9 0,2 0,-1 0,7 0,5 0,2 1,4 0,-2 0,-2 0,-6-1,0 1,5-1,5 1,5-1,1 0,2 0,2 0,-1 1,2 0,-9 1,2 0,-1 0,6-1,8 12,7 8,4 17,1 4,0 0,-3 0,1 0,0 2,2 1,2 0,-2-5,-1-5,-1 0,0 0,-1 5,2 2,-1-5,0-5,1-8,-1-6,-1-4,10 0,28-6,30 3,29-5,-43 0,1-2,2-1,-1 0,-4 0,-1 0,4-1,-1-1,-3-1,-1 1,2-1,-1 1,44-1,-4 0,-21 0,0-1,-20-1,-4 0,-14-1,-4 0,-1 1,8-1,4 2,10-1,10 0,9-1,14 3,5-2,-32 3,1 0,2 1,1 0,7-1,0 2,0 1,-1 0,-8 0,-3-1,44 4,-27-2,-7-1,-9 0,-2 0,1-1,-2 1,4-1,-1 2,-4 0,5 1,-13-1,7-1,-4 2,6-3,5 1,7 0,8 1,5 1,10 1,-38-4,2 0,3 1,1 0,6-2,0 1,-5 0,0 1,-3-2,-1 0,39 2,-9-2,-6-1,0-1,-1-1,1 0,3-2,-1-1,2-1,-7 1,-5-1,-9 1,-7 0,-6 0,5 1,3 1,14-2,2 1,7-4,-1 0,4 3,8-4,4 0,-43 4,2 0,0 0,1-1,1 1,0-1,2-1,0 0,-5-1,0 0,2 0,0 0,39-5,4 2,-2 3,-1-1,-6 3,-5 0,-6 0,-2 0,-1 1,-8-2,-3 2,-8 0,-1-1,-10 2,2 1,-12 0,-8 2,-13 4,-41 25,7-8,-25 18,24-16,-1 2,1 5,4-1,2 0,6-7,3-4,4-5,-8 2,-8 3,-9 5,-5 2,1 0,0-2,2 2,6-2,7-2,7-6,5-4,-49-2,11-4,-54 3,15-4,2 0,-8-1,9-2,-6 1,-2-2,4 2,-5-1,-1 0,-6 0,4 1,7-1,5 1,5-1,-5 0,1-1,12 1,-6-1,11 0,-5 0,12 0,1-1,10 1,-3-1,8 1,-6 0,0-2,-4 0,-4 0,6-1,0 1,5 0,-3 0,6 0,-4 0,7 1,-4 1,4-1,5 1,-3-1,-3 0,-5 0,0 0,-4-1,5 1,-6 0,5 0,-1 1,2 0,-7 0,0 0,5 0,-4 0,5 0,-3 0,3-1,-4 0,1 0,-3 0,2 1,2 0,2 0,-5 0,-1 0,8 0,-5 0,8 0,-6 0,7 0,-7 0,4 0,-9 0,7 0,-7 0,6 0,-6 0,0 0,7 0,-4-1,5 1,-6-1,7 1,-4-1,-1 1,-5 0,2 0,-1-1,3 0,-1-1,-3 1,6-1,-2 2,4-1,-3 1,5 0,-5 0,8 0,-6 0,1 0,2 0,-7-1,2 1,-3-1,6 1,1 0,4 0,-6 0,4-1,-7 1,0 0,-8 0,-2-1,5-1,0 0,9 0,-1 0,9 2,-5-1,6 1,-6-1,7 1,-7-1,3 1,-3 0,3-2,6 1,-3-2,0 3,-1-1,3 1,4 0,4 0,-1 0,1 0,-3 0,0 0,2 0,3 0,11 0,-7 2,-2 1,-3 0,-6 1,3-2,0-1,2 1,9-1,5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6:28:18.98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385 52,'52'0,"-1"0,15 0,8-1,-6-1,5-1,1 0,0 2,1 0,5-1,-2 0,5 0,1-1,0 1,-2 1,-1 0,1 0,3 0,-6-1,2 0,2 0,-1-1,-2 1,10 1,-3-1,0 1,2-1,6 0,3 0,-2 0,-3 1,-13 0,-4 0,0 1,1 0,4 1,1 0,-2 0,-2 1,7 0,-4 0,0 0,-3 0,0 0,-3 0,19 1,-1 0,-25-2,1 0,-1-1,17 1,-2 0,5 0,-2-1,-12 0,-1 0,5 0,-1-1,-9 1,-1 0,3-1,-1 0,-8 0,1 1,8 1,0-1,-5 2,0-1,14 1,0-1,-8 0,1 0,8-1,-1 0,-15 0,-2 0,0 0,-2 0,-7 0,-1 0,2 0,-1 0,32 0,-16 0,-37 0,-15 6,-33 21,-7 4,-16 23,9-4,2 4,5-2,3-5,5-1,5-4,4 1,3-4,3-3,0-7,0-7,0-6,2-3,-28-9,-14-3,-57-5,34 4,-6 0,-20 1,-4 0,9 0,-2 1,-14-1,2 1,19-2,3 0,-5 0,2 0,18 0,2 0,3 0,2 0,-36 0,40 0,-1 0,-44 0,38 0,-1 0,-1 0,-2 0,-11 0,-1 0,9 0,0 0,-5 0,2 1,11 0,2 0,-4 0,2 1,-41 0,46-1,1-1,-41 1,40-1,-1 0,-38 3,-8-1,11 3,-3-1,17 1,0-2,15-2,-12 0,11 1,-18-1,3 1,-14-1,13 0,-1-1,16 0,-9 0,-2 0,4 0,-14 0,0 0,-14 0,8 0,-10 0,19 0,-1 0,19 0,-2 0,8 1,-12 0,5-1,-15 1,-3-1,-6 0,12 0,10 0,17 0,2 0,12 0,-1 0,-3 0,-6 0,-3 0,2 1,7-1,3 1,9 0,-1 0,1-1,-8 1,0 0,-5-1,3 1,-5-1,4 0,-5 0,3 0,-1 0,7 0,-2 0,1 0,-7 0,0-1,5 1,14-1,11 1,7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6:28:28.84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51 0,'63'5,"0"0,15 1,5-1,-17-2,3-2,2 1,10 2,3 0,0 0,3-2,0 0,2 0,9 1,2 0,-1 0,-3 0,-1-1,1-1,4 0,1 0,-3 0,-15 1,-2-1,-1 1,1-2,1 0,-3 0,-11 0,-1 0,1 0,8 0,0 0,-1 0,21-1,-1 2,4 0,-3 0,-17-1,-2 1,6 0,-3 0,-16-1,-3 0,0 0,-1 0,39 0,-45 1,0-1,41 0,-43 1,-1-1,41 0,-41 0,0 0,38 0,7 0,-7 0,-36 0,1 0,-4 0,2 0,8 0,1 0,-3 0,0 0,4 0,0 0,-8 0,-2 0,44 0,-25 0,-7 0,-17 0,-2 0,-3 0,6 0,-6 0,0 0,-13 1,-8-1,-11 2,0 21,4 5,17 27,5 1,3-3,-10-12,-11-12,-10-11,-6 0,1 5,4 7,5 10,8 7,-2 0,2 0,-5-10,-1-3,-2-7,-4-9,-52-43,-4 13,-5-9,-7 0,5 14,-1 4,-9-1,-1 2,-1 0,0 1,1 1,1 0,1 0,1 0,2 1,0 0,1 0,0 1,2 2,1 1,4-2,0 2,1 2,0 1,-45 5,43-5,-2-1,-2 1,0 0,-6-1,0-1,-1 2,-1 0,0-3,1-1,1 1,1-2,4 0,0-1,1-1,0-1,5 0,-1-2,-5-1,-2-2,-3-2,-2-1,-4 1,-1-1,-9 1,-2 2,3 1,0 0,1 2,2 0,10 2,2-1,-1 0,2 1,8 1,0 0,-7 1,-1 1,5-1,1 0,4 1,1 1,-38-1,12 0,4-2,-3-1,-9-4,-10-1,43 0,-3 1,-7-1,-3 1,-7-3,-1 1,-4 2,0-1,1 0,2-1,3 4,2 0,13-1,2 1,-41 1,28 1,14 0,14 0,8 0,9 0,10 0,7 30,2-5,2 29,-4-9,2 3,-1 4,2 0,1-3,0-2,1-7,1-6,2-11,-1-9,5-1,5-2,5 0,12-4,5-8,19-1,3-2,24 0,12-1,-37 4,2-1,8 0,2 0,2 1,1 1,10 0,0 0,-6 0,1 0,13 2,0 0,-8-2,0-1,5 2,-1-1,-6-1,-2 0,-2 0,-1 0,-6 0,-1 1,3 1,1 0,0 0,0 0,6 0,0 0,-9 1,-1-1,7-2,-1 0,-11 0,-1 0,3-1,0 0,-4 0,-1 0,-5 2,-1-1,44 1,4 3,-46-1,2 0,8 1,2-1,2 1,3-1,8 0,1-1,0-1,0 0,0-1,-1-1,-4-1,0-1,-8 0,-2 0,-5 1,-2 0,-5 1,-2-1,50 1,-49 1,-1 0,3 1,1-1,2 2,1 0,-6 3,-1 0,0 0,0 1,43 9,1-6,-6 0,-2-5,-9 1,-3-3,-10 3,-18-3,-20 1,-18-2,-1 15,-5 2,4 23,-2 12,6 21,7 12,4-3,-4-21,-5-19,-6-24,-4-9,-34-17,11 4,-29-6,11 7,-10 0,-13 0,-21 0,-11 3,43 0,-2 1,-2 1,0 1,-2 0,1 2,-2 1,-1 0,-2 1,-2 0,-1-1,0 0,-2 1,-1-1,-6 0,0 0,-3 1,-1-1,-6-1,0-1,4 1,2-1,7-1,1 0,4 3,0-1,6 0,0 0,-5 0,-2-1,-9-1,-2-1,-3-2,-3 0,-6-1,-1 1,7 0,2-1,9 1,2 0,10 0,1 0,-40 2,44-2,0-1,-45 3,46-2,0 0,-38 1,4 1,3 1,11-1,-13 0,-5-7,30 3,-3-1,0-1,-4 0,-22-1,-3 1,2 2,0 0,-7 0,1 0,16 2,2 0,7-1,2 0,11 1,1 0,-4-3,1 1,8 2,2 0,-1-2,1 1,-27 1,11 0,21-1,19 1,3 3,-7 1,-8 2,-6 1,7-2,8 0,7-1,8-1,24 26,6 0,24 28,-5-7,-3-4,-5-7,-7-7,0-4,-1-4,1 1,-3-3,-2-1,0 2,-1 1,3 1,-4-1,-1-8,-5-6,34-13,20-3,-6 1,6-1,15 3,4 1,5 0,5 1,-9 0,6 1,-2 1,-11-2,-2 1,3 1,15-1,4 0,-5 1,-17-1,-3 0,0 0,4 1,1-1,-3 1,12-1,-1 1,11-1,0 1,-12 0,0 0,17 0,1 1,-11-1,0-1,-18 0,3 1,-1-1,26-1,0-1,-21 1,3 0,-3 0,24-1,0 0,-24 0,2 1,-2 1,-6-1,0 1,1-1,10 1,3-1,-3 1,-12 0,-1 0,0 0,1 0,1 0,-4 0,10 0,-2 1,9-1,-2 0,-17 1,-2-1,6 0,1 0,-9 0,-1 0,2 0,0 0,-7 0,-1 0,0 1,-1-1,38 1,-37 1,-1 1,45 2,-43-1,1 0,44 0,-3-1,-23-3,-30 0,-24 1,-15 1,-34 31,4-4,-34 37,8-7,-4 7,3-3,14-10,10-11,13-14,8-10,6-9,-37-10,-41-12,18 9,-9 0,1-2,-7-1,1 2,10 4,1 0,-4 1,-20-2,-4-1,3 1,16 1,2 0,0 0,-4 1,-1-1,2 1,-17 0,3 0,0-1,4 1,14 0,3 0,0-1,1 0,13 1,2-1,-39 1,24 1,3 0,11 2,-5 0,-2 2,-13 0,10 0,-6-2,13-2,-3-1,6 0,-3 0,-5 0,-15-1,7 1,-6 0,10 0,-10 1,4-1,-14 0,9 0,-5 0,15 0,7 1,7-1,-2 1,1-1,-16 0,-6 0,-20-1,0 1,16-1,5 3,20-2,-4 2,9-2,-7 0,5 0,-3 0,11 0,6 0,8 0,-3 0,6 0,2 0,4 0,3 1,-3 1,-1-1,-9 0,-12 1,-17-2,-10 0,-7-1,2-1,7-4,0 1,14-3,-8 0,-4-2,-21-4,9 3,1 1,33 5,19 2,14 3,19 27,0-6,11 26,-5-14,3 4,-2-2,-1 1,-5-3,-1-4,-2-1,0-8,-1-4,-2-2,-3 6,-1-7,-2 7,42-14,28-2,12-1,12-1,-20-1,4 0,2 0,14 1,4 0,-2 1,-8 0,-2 0,1 1,4-1,0 1,-4 0,12 2,-4 1,3 0,-4-1,-24-1,-4 0,-3 0,0 0,-8-1,1 1,12-1,1 1,-3-1,1-1,14 1,1 0,-5-2,1-1,10 0,0 0,-11-1,-2 0,8 1,0 0,-10 0,1 1,10 2,1 1,-12-1,1-1,10 2,1-1,-8-1,1-1,15 0,2-1,-12 0,-1 0,13 0,-1 0,-16 0,-2-1,7 2,-1-1,-4-1,-1 0,-8 0,0 1,14-1,0 0,-9 0,0 0,11 1,-2 0,-14-1,-2 1,4 2,0 1,-5-3,1 0,8 2,0 1,-11-3,-1 0,-4 1,-5-1,7 0,-19-2,-23 0,-10 1,-16 32,0 1,-12 35,5-2,2 9,5 5,2-4,5-15,2-18,1-19,0-13,-47-15,-1 4,-45-9,5 10,2 0,-12 2,43-3,-2 0,-4-1,-1 0,-14 0,-2-2,-2 1,-2 0,-1-1,1 0,9 2,1 0,3-2,1 1,11 1,0 1,-4-2,0 0,0 2,0-1,0-1,1-1,-2 1,1-1,0-1,0 0,0 0,-1-1,-2-2,1 1,0 2,0 1,-2-2,-1 0,3 2,1 0,3 2,0-1,6 0,0-1,-46 1,21-2,-12 2,15 1,-12 1,5-1,1 1,-1 0,0 0,1 1,1-1,7-1,1-1,3-2,3 1,7-1,7 3,1 1,-1-1,-14 0,-2 1,-8 0,-3 0,-2-1,-8-1,-1-2,0 1,13-1,-4 1,10 2,-4 0,8 1,15 0,-1-1,8 1,-4-1,10 1,-5 0,3 0,-10 0,4 0,-6 0,8 0,3 0,12 0,9 1,9-1,0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1:09.2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6132 64,'-75'4,"-7"0,33-3,-2 0,-4-2,-1 0,-6 1,0-2,0-1,1-1,5 3,1 1,3-2,3 0,-29 2,-1 2,13 0,1 3,8-1,8 1,4-2,3-2,1 1,-4-2,0 0,-7-1,-2 0,-3-1,-10 2,-3-3,-10 2,2-2,2 1,2-1,4 0,-2 0,0 1,4 1,7 0,7 2,7 1,3 0,3-1,-1 0,2-1,-7 0,-2 0,-5 0,-2 0,-2 1,-3-1,-5 0,-8-2,5-2,-11-1,11 1,-3 1,5 0,6 1,2 0,7 0,5 1,7 0,-1 0,1 1,1 0,-3-1,0 1,-3 0,2-2,0 2,1-2,-1 2,-5-1,-6 1,-2-1,0 0,3 1,6-1,1 1,4 0,2 0,1-1,0 1,-1-1,0 1,6 0,0 0,2 0,-9-1,-14-1,-5 1,-9-1,9-1,-2 2,1-2,8 1,-2 1,7-1,3 1,6 0,2 0,5 0,-3 0,1 1,-2 1,3-1,3 2,6-2,4 1,0 1,-5-2,-3 1,-2-1,2 1,3 0,-1-1,-4 1,-4-1,1 1,4-1,9 0,10 1,5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6:28:56.776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961 13,'53'-1,"-1"0,14 1,4 0,20-3,7-1,-20 4,3 0,0-1,-4 0,0 0,1 1,7 0,3 0,-3 1,-7 0,-1 1,-1 0,-5-1,-2 1,1 0,4 1,1 0,-3 0,17 2,-1 1,0-1,1 1,11 0,-4 1,-20-3,-3 0,15-1,-4-1,-27 0,-3-1,5-1,-2 1,-5-1,-2 0,4 0,-1 1,39-1,-2 0,-16 0,13 0,-18 0,6 1,-21-1,-4 1,-14-1,-4 0,-4 0,-2 0,-4 0,1 1,-1-1,7 0,-1 0,7 0,1 0,10 0,1 0,7 0,-2-1,6 1,-7 0,2 0,-10 0,4 0,-6 0,6 0,-2-1,6 0,-2 1,8 1,4-1,14 2,-5-1,0 2,-15 0,-3 2,-19-2,-10-1,-12 2,-1 8,1 2,1 11,-1 1,-1 1,-3-1,-2-4,-2 0,-1 1,-1 2,0 6,0 4,-1 3,-2-3,-1-9,-1-9,-4-9,-33-18,4 2,-36-10,8 10,-13-1,-9 7,-4-3,41 3,-1 0,-41-1,35 1,0 0,7 1,0 1,-9-3,1 1,6 1,1 0,-3 0,0 0,-44 1,45 0,-1 0,3 1,-1-1,-3 0,0 1,3-1,-1 1,1-1,0 0,2-1,1 1,-43-1,7 0,17 1,-4 1,7 1,-9 1,5-1,0-1,4 1,4 0,-5-1,1-1,-6 0,6-1,0 0,4 1,-6 1,-4 0,3 1,-5 0,10-2,-4 0,-3-2,0 0,-4 0,-2-1,5 0,-3-1,0 1,0 2,-4 0,7 1,-3-2,12 2,1-2,-5 1,-1 0,-13 0,1-1,1 0,7 2,1 0,2 1,-3 0,2-1,6 0,4 0,5 0,2 0,-2 0,7 1,-9-1,12 1,-3 0,9-1,2 2,1-2,1 2,2 0,1 0,4-1,2 2,4-3,4 1,1 1,2-1,-2 2,2-1,-3 2,3-1,1-1,-5 2,6-2,-6 1,6-1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6:29:02.468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3996 1,'59'0,"0"1,1 0,3 0,18-1,5-1,11 2,3-1,-26 0,1 0,1-1,1 1,0 0,0 0,-3 0,-1 1,-2 0,27 1,-3 1,-9 3,-3 0,-12-1,-4 1,-11 2,-3 0,38 4,-13 3,-16-6,-16 0,-19-6,-18 2,-31 25,4 0,-19 28,17-7,3-4,6-11,5-23,-12-12,-16-9,-14 3,-36 7,35 0,-3 1,-13 2,-3 0,-3-1,1 1,-2 3,1-1,8-3,1-1,6 4,1-1,-45 0,10 1,-7 0,-2-2,46 0,0 1,-2-2,-1 0,-2 2,-1-1,-6-1,-1-2,8 0,-1 0,-4-3,0 0,3 1,2 0,3 1,-1-1,-10 0,-1 1,10-1,-1 1,-8-1,1 0,10 0,0 0,-5 0,0 0,7-1,1 2,-6-1,-1 1,7-1,0 0,-3 0,0 1,4-1,-1 0,-4 0,0 0,-43 0,45 0,1 1,-40 0,41 0,1-1,-34 2,-9-2,12 0,-18 0,5 0,37 0,-2 0,-5 0,-1 0,-9 0,1 0,6 0,1 0,-1 0,2 0,12 0,2 0,-6-1,1 0,-33 0,4 0,31 0,5 1,17 0,5 0,0 1,-1 0,0 1,-9 1,-5 1,-14 0,5 1,1-1,25-2,8 0,7 1,-3 0,-4 1,-2 0,8-1,4 22,6-4,2 25,0-11,2 5,-1-2,1 0,1-2,0-4,1-4,0-3,0-1,0 0,1-3,-1-2,0-4,-1 1,0-3,8 0,15-7,20-2,21-5,28 1,-40 0,0 1,-2 0,1 1,4 2,0 0,34 4,5 4,-4 0,-44-6,2 0,1 2,2-1,8-1,3 0,5 0,2 0,5-1,2 0,2-1,-1 0,-2 0,-3 1,-5-1,-2 1,-3-2,-1 1,-4 1,-1 0,0-1,-2-1,41 4,-45-3,0-2,43-2,-40-1,2 0,2 0,0-1,2-2,0 1,-6 2,0 0,-1-1,-2 0,35 1,-6-1,-7 0,-1-2,-1-1,8-4,3 1,4 0,-6 3,9 0,-8 1,-32 1,0 0,-1 1,0 0,4 1,1 1,2-2,0 1,4 2,1 0,4 1,1 1,-1 1,0-1,-2 3,-1-1,-6-1,-1 0,0 0,-2 0,46 2,-6 1,-15-1,-20-2,-6-1,-17-1,-3 0,-11 0,-12 0,-4-2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0:10.8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1,'73'0,"10"4,0 1,16 7,-45-7,-1-1,0 0,-2 0,39 2,-12-1,-17-2,-16 0,-12-1,-6-1,-5 0,2-1,16 0,-9 1,15-1,-15 1,4-1,-2 2,0-2,0 1,-2-1,0 1,-9-1,-8-1,-6-1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0:40.27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0,'74'8,"0"0,-6-1,6-1,-2 0,-6-1,-1 0,5 1,25 1,7 0,0-1,-7 0,0 0,1-1,-19 0,2 0,-1-1,-3 1,13 1,-2-1,-1 0,-1-1,0 1,-5-2,16 2,-5-1,4 0,-5 1,-19-1,-4 0,0-1,-3 1,35 2,-7-3,-14-2,-24 0,-6-1,-1 1,20 0,29 4,-42-4,2 0,15 2,2-1,-6 0,0-1,3-1,0 1,-15 0,-3-1,34 0,-44 0,-30-1,-54 0,-28-1,17 1,-4 0,-31 0,0 0,32 2,6-1,-13 1,32 1,22-2,8 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0:43.40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1,'81'4,"15"0,-43-1,2 0,16-2,4 1,3 1,2-1,3 0,1-2,-5 2,-2-1,-11 0,-3-1,-8 0,-4 0,24 0,-23 0,-20 0,-10 0,-5 1,1-1,4 1,10 0,5 1,5 1,-6-2,-11 0,-11 0,-11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0:46.43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50,'56'-1,"-1"0,13-1,5 0,12-1,4-1,9-1,1-1,-1 0,-2 1,-9 0,-3 1,-11 2,-2 0,-7 1,-1 1,-7 0,-3-1,46 1,-10 0,-8 0,-1 0,-3 1,1 1,2 1,1 0,8 0,-2 1,-1 2,-4-1,-13-1,-9 1,-11-3,-8 2,-5-3,3 2,-3-3,4 2,-2-2,-6 1,-7-1,-9 1,-6-1,13 1,-5 1,10 0,-12 0,-6-2,-3 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2:06.21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1970 6,'51'1,"-1"-1,7 1,0 0,-4 1,-1-1,7 0,0 0,2 2,0-1,-5-1,-1 0,1 0,0 0,-5-1,0 0,44 0,-6-2,-6 1,-3-1,-8 1,-4 0,-7 0,0 0,7 1,4 0,11-1,3 1,11-2,-8 2,-33-2,-2 1,27-1,-30 0,0 1,24 0,9 0,-4 1,7 2,10 1,-39 0,4-1,9 1,4 0,6-1,2-1,4 1,1-1,-3-3,-2 0,-5 1,-3 0,-3-1,-3 0,-5 3,-1 0,-4 1,-1-1,-6 2,0-1,-1 0,-1-1,47 0,-1 1,0 0,-5 1,-2-1,-7-1,-3 0,-15-4,-10 3,-19-2,-14 2,-10 0,6 6,-3 1,10 5,-9-3,-3 0,-4 2,2 8,1 8,2 7,-1 2,-1-4,-4-6,-2-7,-3-6,2 4,1 0,2 2,1 0,-3-4,1 1,-2 0,2 1,-1-1,0-2,0 2,-37-7,2 2,-46-8,-4-2,-4-3,-8 2,12-1,5 2,5 0,-6-1,1-1,-14 2,-6 0,43 0,-1 0,-1 0,0 0,0-1,0 1,0 0,0 0,1-1,1 0,0 0,0 0,-4-1,0-1,2 1,1 0,-4-1,0 1,1-1,1 1,0 2,0 0,-3-1,-2 0,1 1,0 1,4-1,-2 1,-12-2,0 1,16 1,1 0,-15-1,1 1,-29 1,-1 5,14-1,8-1,-2-2,1-1,-8-3,1 4,-4 0,-1 0,-6 1,-3 0,44-4,1 0,-47 5,46-6,0 0,-46 3,46-2,1-2,-2 0,-1 0,-2 1,0 0,0-2,0 0,5 2,0 0,-41-3,9 1,0-2,1 2,-1 0,2 1,-3-1,33 1,-1 0,-3-1,-1 0,-7 1,-1-1,4 1,1 0,6 1,2 0,-39 0,10 2,0-1,-1-1,0 0,2-3,9 0,4-1,9 1,7 0,3 3,5-1,-1 1,5 0,-9 1,15 2,-2-1,15 0,8 0,-4 8,6-1,-7 10,4 0,-1 6,-3 6,0 8,-5 8,0 5,2 1,3 0,6-5,4-7,3-10,3-9,0-7,13-1,13-1,28 5,21 0,-27-6,3 0,3-1,0-2,3 0,0 0,-3-1,0 0,-3-2,-2 0,48 7,-5-4,6 0,-45-5,1-1,5-2,2 1,10-1,2-1,7-2,2-1,7-1,-1 1,-11 0,0 1,9-2,-2 1,-25 2,-1 1,17-1,0 1,-15 1,-1 1,8 0,1 0,-3 4,0 0,-2-2,0-1,2 2,-1 0,1-2,0-2,-8 1,1-1,9 0,-1 0,-8 1,0 0,9-1,0-1,-8 1,-1 0,6 0,0-2,-6 2,0-2,4 1,-1-1,0 1,-2-1,38 0,-44-1,-1 1,41-2,6 0,1-1,-24 4,5-3,-18 1,8-1,-11 1,2 0,-7 0,9 0,7 0,0 2,22-2,3 2,-39-1,0 0,2-1,-2 1,43-1,-1-1,-16 3,-1-1,-16 0,-7 0,-13 1,5 0,0 0,-1 0,1 0,-4 0,4 0,-2 0,-5 2,4-1,-18 1,0-1,-14 0,-2 1,-18 25,0-7,-14 23,3-16,1-2,-2-2,3-3,1 0,3 0,-1 2,-2 5,-2 2,-8 11,2-9,-9 4,1-9,0-5,1-4,8-4,2-5,4-2,-3-3,0-3,0-4,-1-1,2-1,-1 3,-2 0,4 2,-2 2,-2 1,-11 3,-14 3,-13 1,-13 1,-9 0,-13-3,-3-1,2 2,15-2,13 4,14-2,5 1,5-4,3 1,0-4,-2 3,-1 0,-3 1,1 0,-2-1,2-1,2-1,4 0,-7-2,8-1,-14-2,1-2,-10-1,-7-3,-9-2,-11 1,-5-3,-8 1,-1-2,49 7,0-1,-1 1,1 0,-42-5,5 1,9 6,1-1,7 5,-4-1,9 0,1 0,4-1,6 0,2 2,3 0,3 2,-2-1,-2 4,-4-1,-5 3,1 2,1 1,3-1,5-2,-2 1,-1-3,2 1,0-2,8 1,-2-1,2 0,-3 0,-2-3,0 1,-2-1,2 0,-18-2,18 1,-18-2,24 1,-11 0,5-1,-6 0,-3 0,2-2,1 0,1 0,2 0,1 1,2 0,4 1,5 1,0 0,4 0,-2 1,-2-1,-2 1,-4-2,-1 2,0-2,3 1,0-1,2 1,0 1,-3 0,1 0,-4 0,-1-2,0 1,1-1,4 0,3 1,1-1,0 1,-5-2,-1 0,-5 0,2-1,1 2,3 0,8 0,4 2,7 0,6 0,5 0,-6 0,7 0,-10 0,9 0,-1-6,2-1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3:17.26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368 98,'73'2,"4"0,-23 1,-1-1,-10 1,-22-3,2 3,7 1,25 4,23 2,15 3,1 0,-1-1,-7-2,-6-1,-2 1,-2-2,-2 1,-4-4,-11-1,20-1,-10 0,-18-1,3-1,1 1,1 0,9-1,3-1,7 0,0-1,2-1,0 0,4-1,2 0,0-2,1 1,5 2,1-1,-2-2,0 0,1 2,-1 0,-5-1,-1 1,3 1,-1 0,-6 1,1 1,4-1,1 1,0-1,0 0,0 0,1-2,2 0,0-2,1 0,-2-1,-4-1,-1-2,0-1,-2 0,-6 3,-1-1,-3 0,-1 0,-1 4,-1-1,-1 0,0 0,-1 0,0 1,-2-2,-1 0,-6 0,-2 0,45-5,-14 1,-2 1,-2 3,-8 2,-3 0,-16 4,-9 0,-11 1,-11 1,-6-2,-3 13,0 11,4 18,4 14,4 7,4 10,2 1,0-1,-5-11,-6-19,-10-16,-7-16,-2 1,-24 0,-7 2,-33 3,-12-4,-19 5,40-11,-1 0,-2 2,0 0,-5-2,0-1,-1 2,-2-1,-8-3,-2-1,-10-1,-2-3,-8-1,-3-1,31 1,-2-1,1 1,-28-3,1 1,8 2,2 1,7 1,1 0,1 1,2 1,7 1,-1 1,-16 1,1 1,17-3,0 0,-18 2,-2 0,14-5,1 0,-6 2,1-1,3-1,2 0,4 0,-1 1,3-1,-1 0,1 1,0-1,0 0,0 0,1 0,0 0,1 0,0 0,0 0,0 0,1 0,0 0,-3 0,0 0,1-1,-2-1,-2 1,-2-1,-5-3,-1 0,-2 1,0-1,0-1,0 0,-1 1,2-1,7 0,2 0,2 0,2-1,8 0,2 0,-43-6,6-1,3 4,-2-2,6 3,0 1,11 3,8 2,12 2,8 0,3 1,3-1,2 1,2-2,2 2,-1-1,3 2,5 1,7 0,6 2,-5 8,4 5,-6 14,4 5,1 9,2 2,4 4,3 2,5 2,5 2,4 2,6 2,4-4,1-7,-2-12,-4-13,-6-12,4-2,10-2,12 4,24 2,23 2,-29-4,5 0,11-1,4 1,-1 3,1-1,3-4,0-3,-10 1,-2-3,-2-4,0-3,-5-2,-2-2,-2-1,-1-2,2-1,-1-2,1 0,0 0,4-1,1 0,4-2,2 1,1 0,0 2,6 0,-1 2,-4 1,2 1,22 4,1 2,-22-2,1 1,25 2,1 0,-23 0,-1 0,14 2,1 0,-7-1,0 1,6 2,1 1,0-1,-1-1,0 1,-1 1,-2-1,-1 1,-1 0,0 0,-1 2,0 1,-5-1,1 1,16 1,2 1,-6 2,1 0,-17-4,1 1,-1-1,22 4,-1-1,-23-4,1 0,-1-1,20 1,-1 0,10 0,-1-1,-6-1,-4-1,-15 1,-3 0,4-2,-2-1,-15 1,-2-1,6 0,-2-1,29 0,-10-3,-22-1,-5-1,-8 0,-10 2,2 1,-2 0,12 1,10 0,4 0,11 0,-5 0,6 0,-10 0,-1 0,-12 0,-5 0,-15 0,-19 16,-16 11,-16 26,-7 12,-2 7,0-3,6-10,4-12,9-19,6-13,-13-11,-19-9,-25-4,-21 1,32 3,-2 0,-10 2,-2 0,-8-1,-2 0,-10 0,-2-1,3 1,0 0,-1 1,0 0,1 1,0 0,6 1,-1 1,-6 0,1-1,1-2,-1 1,-4 0,-1 1,2 1,2 1,3 4,1 1,0 1,0 1,1 2,0-1,-3-2,-2-2,-9 0,-1-1,0-2,-1-1,29-2,-2-1,2-1,-29-1,2 0,4 0,4-1,9 0,3 1,5 1,3 0,10 0,2-1,1-2,2 0,3 1,2-1,-3-2,1 1,1 1,0 0,-43-3,6 4,5 4,-1 2,-1 1,2 0,-1 1,15-2,-2 2,17-2,-16-1,-11-3,23-2,-4-1,-4-1,-1 0,-5 1,1 0,4-1,3 2,5 3,3 1,3-2,1 1,-37 1,15-1,13 2,10 0,12 1,9 0,9 0,8 0,-6 2,-1 0,-13 5,-7 7,-3-1,4-2,7-5,10-4,8-2,4 33,5 6,-2 23,0 5,-2-4,-1 7,3-1,1-4,3-9,1-5,2-7,2-10,-1-14,20-25,-6-5,13-10,-8 11,0 2,5 4,11 0,19 2,23 6,-25-1,5 1,10 3,2 0,9 2,2 0,5 1,1-1,1-1,1-2,-6-1,-1 0,1-2,1-1,10-1,2-2,-31 0,1 0,2-2,9-1,2-1,0-1,-2-1,-2 0,-1-1,24-4,-3-1,0 1,-3 0,-20 3,-2 1,-1 1,-1 1,-7 1,-3 0,41 1,-44 1,1 1,-6-1,0 2,9 0,2 0,-10 0,0 0,9 3,0 1,-1 2,2 0,15 4,5 1,12 2,2 1,-7 0,2-1,-19-4,3 0,-3 0,25 2,0 0,-28-6,0 0,0 0,26 0,-5-2,-19-2,-4-2,-3-4,-3 0,27-5,-4-4,-23 4,-7 2,-11-1,3 3,-8 0,-2 2,-12 0,-3-1,-4 0,4 1,5 1,8-1,4 1,5-2,4 0,1 0,1 0,-1 0,-2 1,9-1,8-1,5 0,-2-1,-14 3,-17 0,-16 2,-7 14,-2 20,-2 27,1 25,-5 10,-4-45,0 0,-1 42,0-12,1-25,0-13,0-23,0-4,0 2,-2-4,2 6,-1-2,1 1,0 2,1 0,-1-2,1-2,-42-44,-5 6,-4-10,-6-2,4 12,-3 4,-4-2,-2 2,2 2,1 3,6 4,0 2,2-1,-1 1,-43-2,0 2,8 3,6 2,2 3,5 1,-5 4,0 1,5 1,-23 4,22-5,17-3,-2-1,5-1,0 0,-11-1,0-1,1 2,1 0,1 0,2-1,1 1,1 0,-3 0,0 1,-1-1,-1-1,-4 1,-1-1,-2 0,-1 0,-2-1,0 0,2 1,0-1,5 3,1-1,2 0,0 0,4 1,-1 0,-4-1,0-2,0 1,-1-1,0 0,1-2,1 1,1 1,4-1,1 0,4 2,2-1,-38 2,8 0,4-2,2-2,-2-3,9 1,5-4,5 6,5-1,-8 1,-4 0,-9 1,-16-4,-5 1,0 0,8 1,18 3,1 0,13 1,-16-1,20 2,-15-1,23 0,0 0,9 0,7-1,6 0,5 0,0 0,-1 0,-7-1,-6-2,-5 1,-1 0,3 1,6 1,4-1,5 0,-3 1,2-1,-1 1,4 0,-1 0,1-1,-2 1,0 0,0-1,-2-1,-6 0,-5-2,-7 1,2 2,4 2,9 1,7 1,3-1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33:24.4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76 0,'75'6,"1"0,9-1,4-1,-23 1,1 0,2-1,5 0,2-1,6-1,5 0,8 0,0-1,-6 1,-2-1,-4 1,4-1,3-1,6 0,0-1,-7 1,-6-1,-5 1,1 0,6 0,1-1,-1 1,0 0,0 0,-3 0,-12 0,-3 0,0 0,7 0,0 1,-1-1,-6 0,0 0,1 0,11 0,2 0,-1 0,1 0,-2 0,-1 0,-9-1,-1 0,-1 0,35 1,-5 0,-22-1,-3 1,1 0,-3 0,-16 0,-3 1,39 0,-18 1,8 1,2-2,-4 1,12-2,-12 0,0 0,-17 0,-17 0,-7-1,-5-1,1 0,-2 1,-6 0,5 1,7 0,21 0,9 1,21 2,-1-2,7 1,-12-2,-17 0,-10 0,-13 0,2 0,-1 1,-3-1,4 1,-8-1,-4-1,-6-1,-10-1,-2 0,5 0,-5 2,7 0,-6 1,-1 1,3 2,-2 4,7 4,2 6,-3 4,1 2,-9 7,-3 2,-7 4,-3 0,-4-5,1-6,-1-4,1-2,0-3,0 0,-5-3,-1-2,-5 0,1-3,-1 0,-2-2,-1-1,-8-1,-6 1,-8 1,-11-1,-4-1,-8-3,-2-1,4 0,-3-2,4-1,-7 0,-1-1,-6 1,-6 1,-6 0,33 2,0 0,1-2,-1 0,-9 0,-2 0,4-1,-1 0,-1 0,-1 0,0 1,0 0,1-2,-1 2,0 0,0 1,0 0,0 1,-5 1,-1 1,0 1,-1 0,-2 1,-1 1,1-2,0 0,2 1,0-1,-4-1,-1-1,1 0,1 0,-2-2,1-1,3 1,1-2,4 0,2 0,5 0,1 1,1 1,2 0,-39-1,2 0,1 0,-6-2,43 2,-1 1,2-1,0-1,1 3,0-1,-36 0,7 0,5 1,-2-1,-2-3,-7 0,4-1,3 0,12 1,2-1,2 1,-4 1,2 2,-1 1,4 0,4 2,-2-2,9 2,-5 1,-2 1,-8 1,-7-1,1 0,9-3,8 2,3-3,-7 3,-10-2,2 3,3-3,16 1,5-1,8-1,3 1,9 0,3 0,4 1,6 14,5 7,6 17,8 3,2 11,4 3,0 5,0-6,0 1,-1-8,0 2,-1-10,0-12,0-9,-2-6,3-1,-1-2,4-1,4-2,7 0,6-4,6-2,7 1,7-2,8 1,7 0,-2-2,1 2,-10-3,-4 0,-8-2,-4-1,-6-2,0 0,3 0,16 1,20-5,23 3,-41 0,2 0,4 2,1 2,1-2,-1 1,-6 2,-1 1,-4 0,-3 0,33-1,-6 4,-8 1,3 2,4 0,12 3,-37-3,2 0,5 2,1 0,8 1,1-1,-1 1,1 0,-1-1,1 0,0-1,-2 1,-3-2,0 0,1 0,1 0,-2-1,0 0,0-2,-1-1,-3 1,-1-1,-3-2,-1-1,45 0,-12-4,-8-1,-19 1,-7-2,-10 4,2 1,1 0,-1-1,5-2,-4-2,5 0,2 0,2 2,9 1,-7 3,2-1,-14 1,-7-2,-12 1,-8 1,-8 1,10-1,-2 1,13 1,-2 0,4 0,0 0,3 1,-6-1,-5 1,-7-1,-6 0,8 0,1 0,13 0,1 2,-1 1,-3 0,-3 0,-4-1,-4 0,-4-2,-2 0,9 0,-3 0,5 1,-12-1,-4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7:40.43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1,'76'7,"1"0,16 1,5-1,-23-2,2-1,1 0,6 0,2-1,0 0,6-1,0-1,-2 0,-9 0,-3 0,-1-1,-3-1,-1 0,-4 0,12 1,-6-1,-14 0,-7-1,11 0,-29 2,-23-1,-10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1:20.9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2432 300,'-56'1,"-6"0,7-4,-13-1,-10-5,-4-1,0-2,13 0,8 2,11-1,-4 0,1 0,0-2,10 5,3 2,12 2,-6 3,4-2,-5 1,-2-1,-5-1,4 0,2-1,6 1,1-1,3-1,0 0,2 0,-1-1,-2 3,-5-2,3 2,-1-2,7 1,2-2,1 1,-2-1,1-1,-3 1,2-1,1 2,2 0,1 2,-2-1,-6 1,0 0,-1 1,5 1,4 2,4-1,-1 1,0-2,-3 1,-1-1,0 0,1 1,3 0,1 0,-2 1,-6-2,-4 1,-5-1,0 1,2 1,6-2,5 2,-16 4,11-2,-32 5,16-2,-9 0,12 1,11-2,10-2,19 27,5-12,12 22,-1-18,3 1,8 4,6 3,14 4,-1-3,5-5,-7-7,-3-10,-6-5,-7-4,-7-3,-3-2,-1 0,1 1,4 1,4 2,4 0,3 2,2-1,1-3,-3 2,11-2,-10 2,22 0,-1 1,19 1,7 0,0 1,-1-2,-9 1,-7-1,-12 0,-9 1,-9 1,-3 1,-5 2,-2 1,-7 0,-1-1,0-1,4 0,2-1,1 0,0-2,0 2,2 0,-2 0,-5-1,-1 1,-9-2,7-6,-7 0,6-5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7:43.21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1,'97'0,"0"-1,-22 2,4 0,0 0,1-1,1 1,3 0,14-1,3 1,-3 0,-15 0,-2 1,-3-1,26-1,-9 0,-27 0,-12 0,-12 0,-25-1,-20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8:00.32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1,'73'2,"22"1,-32-2,4 0,12 0,4 0,11 3,1 0,-1-1,-2-1,-6 4,-3-1,-8-2,-5 0,-16-1,-3 0,19 1,-31-3,-25 1,-9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8:13.33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1429 62,'-65'-2,"-1"0,-7 0,-1 0,-4-1,-1-1,-4 1,0 0,3 1,1-1,5-1,2-1,7 1,4 0,8 0,4 1,-25-2,19 3,12 0,13 0,4 2,6-1,3 1,1 0,2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8:25.19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81 43,'73'-1,"-1"1,18-1,5 0,-20 0,3 1,3-1,9 1,2-1,1 0,-5-1,0-1,2 1,-13-1,1 1,1 0,-2 0,22-1,-2 0,2 0,-22 1,2 0,-1 0,-1 1,21 0,-2 0,-3 0,-18 1,-3 0,0 0,-2 0,1 0,3 0,18 0,4 1,-4-1,-23 0,-4 0,4 0,22 1,5-1,-9 1,-9-1,-6 1,4-1,-2 0,-10 0,-1 1,6 0,-1-1,-5 1,1 1,5-1,0 1,-9 0,-1 1,-2 0,-2 0,29 2,-2 0,-10-2,-15 0,-3 1,-12-3,6-1,-3 0,1 1,3 0,-4 0,5 0,-10-1,-7 0,-11 0,-2-1,6 1,7-1,17 3,7 2,13 5,-4 3,3 4,0 3,8 6,3 1,2 0,-15-4,-11-5,-25-4,-10-3,-13-1,-4 12,-6-3,0 12,-4-10,-2-1,-2-3,0-2,0-2,-2-3,-4 3,3-3,-6 5,8-6,-5 3,-3-5,-13 0,-17-4,-19-5,-22 0,38 0,-1-1,-9 0,-1 1,-3 1,-1-1,-8 0,-3 0,-2 1,-2 0,-7-2,0 1,1 1,0-1,1-2,3 0,13 4,0 0,-6-2,-1 0,1 2,1 1,1-1,-3-1,-15 0,-2 0,12 0,0 1,-10-1,-2 1,8 1,3 0,12 0,1 0,-1 0,2 0,7-1,1 0,-9-2,-1 0,9 0,1 1,-6-2,2 1,10 2,1 1,-2-1,0 0,4 1,2 0,-34 0,-5 0,10 1,-11 0,7 0,-11-1,4 0,39 0,-1 0,1 0,1 1,-36-1,1 1,8 1,-9-2,0 3,15-2,3 1,6-1,-6 0,6-1,1 0,15 0,1 0,4 0,12 0,-5 0,5 1,-2 2,2 0,-3 3,3-1,-6 3,2 1,4 2,2 1,6 3,1 1,2 5,3 3,2 1,3 6,6-1,1-2,4 3,-1 0,3 9,1 6,3-1,3 5,4-5,1-1,0-9,-4-7,-2-9,0-2,1-2,3-1,10-2,14-2,16-2,5-4,-4-2,-6-1,-8 0,6 0,0 1,5 0,7 2,13 2,13 0,-10 1,4-1,-12-2,2-1,-2 0,5 1,-2-1,17-1,-2-2,-3 1,1-1,3 0,-2 0,-16 0,-2 0,5 0,-2 0,-5 0,-3 0,36 0,-43 0,-2-1,41 1,-37-1,-1 1,40 0,-40 0,-1 0,41 0,-39-1,0 1,-3 0,-1-1,37-1,3 2,-12 0,17 1,1 1,-8-1,0 0,-12 0,2-1,-12-1,6 1,-6-1,5 0,-3 1,-13-1,2 1,-5 0,8 0,-5-1,3 0,-10-1,-2 0,-7 0,-6 0,0 1,1 0,3 1,1-2,4 2,2-1,5 1,8 0,-4 0,14-1,3 1,4-3,0 2,-18-2,-2 2,-13 0,1 1,-10 0,-1 0,-4 0,5 0,-5 0,0 0,-6 0,1-1,-2 1,-1-2,3 0,-5 1,1 0,-3 0,2-2,-2 2,5-1,-4 2,2-1,-3-1,1 1,-1-1,5 0,-8 2,8 2,-10 6,1 2,-4 9,-4-7,-3 6,5-4,1-1,5 6,0-8,0 3,-19 3,4-4,-15 6,11-6,3-4,-1 8,1-6,-6 7,0-10,-4-1,-3-2,-8-1,-7-1,-4-1,1-1,0 2,1-1,-6 0,-21-1,-25 1,30-2,-2 0,-6 1,0-1,-4 2,0 0,2 0,0 1,-5 0,-2 1,-5 0,-1-1,-2 1,0-1,1 0,2-1,6 1,4 1,9-1,2 0,-38 1,-3 6,47-9,-2 0,-13 2,-3-1,-6-2,0 0,0 2,2 0,4 1,3 0,7 1,2 0,3 0,2 0,2 2,0-1,-49 3,2 3,2-5,-1 2,8-1,-4 1,-6 0,47-4,-1 1,-3 0,-1-1,2 1,1 1,-2-3,0 1,1-1,0 1,0-2,1 0,-3 1,1-1,4 0,2 0,-46 3,11-2,8-1,0-2,-1-2,5-3,5 0,8-3,5 1,6 0,3 2,5 2,2 1,1 0,-5-2,-2-2,-2-1,5 0,-2 0,16 3,-6-1,12 1,-1 1,4 1,7 2,-3 16,8-2,-8 14,8-7,0 2,4 4,3 2,6 4,4 0,5-3,-1-3,-2-7,-4-6,-3-1,-4 1,0 2,0 2,-1-1,1-2,-1 1,0 0,1 3,0 0,0 3,0-4,1 3,0-5,2 2,3 0,7 1,11 4,22 2,23 0,-22-14,4-2,3-2,2-1,7-3,-1-1,-1 0,-2-2,-3-1,-1 0,44 0,-12-7,-11 2,6-4,2 3,5 0,-2 5,8 1,-2 1,-40 0,0 0,42-2,-1 2,-15-3,-3 2,-4-1,-5 0,3 0,-8-2,3 2,-5-2,-8 1,-10 0,-16 0,-13 2,-7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7T18:48:41.52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3518 1,'64'5,"0"0,16 1,5 0,7-2,4-1,-18 0,3 0,-1 0,-7-2,0-1,1 0,11 1,3 0,-1-1,-5-1,-1-1,0 0,-3 0,0 0,1 0,6 0,1 0,-4-1,18 0,-3 0,3 2,-2 0,-13 0,-4 1,-18-1,-3 2,-2 0,-1 1,34 3,-3 3,-24 0,-27-3,-23-2,-9 4,2 15,4 0,8 14,1-12,-3 0,-2-4,-1 3,4 4,2 8,4 6,-1 4,0 2,-1-1,-3 0,-4-7,-4-9,-6-12,-4-10,-48-16,-19-3,1 0,-8-1,0 2,-1 2,-11 1,-1 2,0 1,0 2,7 1,1 1,-9-1,0 1,5 1,0 1,2 0,0 1,-12 3,-1 1,12-2,-1 1,-9 2,1 0,7-3,4 0,10 0,2-1,-3-2,1-1,7-1,-1 0,-6 0,0-1,9 1,0-1,-1 1,1 0,7-1,0 0,-6 1,0 0,1-1,1 1,-43 0,47 0,-1 0,-40 0,39 0,0 0,-41 0,41-1,1 2,-42 0,43-1,-1 1,2 0,2 0,-33 0,-3 0,12-1,-5 0,10 0,1 1,11-1,-9 2,-7-1,2 1,-20 0,3-2,-9 0,15 0,-2 0,13 0,-7 0,0-2,10 1,-4-1,16 2,-4-1,14 1,1 0,6 0,-1 0,6 0,10 1,10-1,-2 2,-4-1,-9 0,-7-1,-2 1,-7 2,2 1,1 3,7 3,10-1,6 2,8 1,5 1,3 5,7 4,4 8,8 7,10 10,-1 3,0 5,-7 2,-1 4,2 7,-2-2,-1-7,-5-15,-4-16,-4-14,27-18,0-3,43-8,16 5,-32 7,4 0,4-1,1 0,1 1,0 1,-3 0,-1 0,-4 0,-2 0,4 1,-2-1,-7 0,0 0,1 0,0 0,45-1,-46 2,3 0,6 0,2-1,6 1,3 0,5-2,1 0,1 1,1 0,-1-3,0 0,3 3,0-1,-2-1,-2-1,-8 3,-1 0,6 1,-1 0,-9 0,0 1,7-1,1 1,2-1,-2 1,-11 0,-1-1,6 1,0 0,-11 0,-2 0,5 0,-1 0,36 0,5 1,-8-1,-37 1,4 0,5 0,2-1,-7 0,0 1,14-1,0 0,-12 0,0 1,12-1,0 0,-10 1,0-1,10 0,1 0,-6 0,0 0,11 0,1 0,-5 0,-1 0,-8 0,-3-1,2 1,-1 0,-11-1,0 1,1 0,-2 0,29 0,-16 0,-27 0,-13 0,-13 0,-10 28,-2 16,-2 36,1 9,2 0,0-13,0-20,0-21,0-14,0-9,-33-4,-12-4,-2-1,-7-1,-9 1,-4 1,-25 5,-7-1,28-3,-2-2,-3 1,-14 3,-3 2,-1-1,0-2,-1-2,0 2,-4 1,0 1,1-1,5-1,2-1,-2 0,18-2,-1-1,-1 0,0-1,-1 1,-1-1,0 0,-1-1,-9 0,-1 0,0-1,2 1,10 0,1-1,1 1,0 0,-2 1,0-1,1 0,3 1,-7-1,4 1,-1 0,-5 0,0 1,2-1,12 0,2-1,0 1,-3 0,-2 0,2-1,-25 1,1-1,22 0,-2 1,2-1,-24 0,1 0,27 0,0 0,2 0,-17 0,2 0,-8 1,0-1,7 0,2 1,11-1,1 1,-2 0,1 0,15-1,0 0,-1 2,1-1,-33 0,22-1,14 0,24 0,7-1,10 0,-13-6,-8-4,-31-10,2 1,-5 1,20 9,21 5,13 6,28 37,-1-4,19 31,-8-19,5-2,5 0,7 1,-3-7,7-2,-15-15,4 3,-9-6,-3-1,-5-3,-7-6,3-4,15-3,29 0,-8 3,5-1,19 1,5-1,-14 0,2 0,1-1,1 0,-1-1,4 0,12 1,4 0,0 0,-4-1,-1 0,2 0,8 1,3 1,-1-1,-4 0,-1-1,-3 1,-13 1,-4 0,0 1,0-1,-1 1,-3 0,15 2,-2 1,3-1,-1 1,-14-1,-2-1,0-1,-2 0,-8 0,0-1,2-1,-1-1,42 1,-7 2,-18-1,-1 0,2 0,-10-2,13 1,-15-2,5 1,-11-1,-9 0,4 0,-5 0,8 0,-8 0,7 0,-3 0,12 0,0 0,10 0,-7 0,-1 0,-9 0,-13 0,-3-1,-13 1,-6-1,-12-2,-7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5:59:07.7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56,'96'-1,"-38"-1,4 0,13-3,2 0,7 0,1-1,0-1,-2 1,-8 0,-3 1,-6 3,-4 0,-7 1,-3 1,41 1,-10 2,-2 0,9-1,-38-1,2 1,4-2,2 1,10 0,1 1,1-1,2 0,6 0,0 0,-8-1,0 1,7-1,-1 0,-17 0,-1 0,14 0,0 0,-11 0,0 0,3 0,-1 0,-6 0,-3 0,33 0,-9 0,-17-1,2 0,-1 0,-4 0,9 1,-4 0,8 0,-8 0,12 1,-1-1,20 0,-45 0,0 0,43 0,-40 0,1 0,44 0,-43 0,-1 0,38 0,2 0,-13-1,7 1,-2-1,-15 1,3 0,-6 0,12 1,-2-1,17 1,-9-1,4 0,-13 0,-19 0,-9 0,-8 0,4 0,-5 0,5 0,-4 0,2 0,2 0,-7 0,7 0,-4 0,7-1,-5 0,5 1,-10 0,0 0,-10 0,-3 0,1-1,6 0,5 0,3 0,-7 0,-8 0,-7 0,-7 1,3-2,5 2,4-1,9 1,2-1,-3 1,-8 1,-8 0,0 0,8 0,10 0,1 0,-9-1,-11 0,-4 0,4 0,6 0,1 0,-2 0,-7 0,6 1,-5 0,7 2,-5-1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5:59:10.7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3,'79'-1,"-28"0,2 1,7 1,4 1,11-1,3 0,12 1,0 1,-11-1,-2 0,5 1,-2 0,-11-1,-1-1,0 2,-1-1,-9-2,-2 0,-1 1,-1-1,33 0,8 0,0 0,-9 0,-36 0,1 0,40 0,-39 0,-1 0,39 0,7 0,-8 0,-38 0,0 0,2 0,-1 1,44 1,-39-1,1 1,-3-1,1 1,12-1,2 1,-6-2,0 1,12 0,-1-1,-8 0,0 0,2 0,-2 0,-7 0,-3 0,33-2,-3 0,-14-3,1-1,-11 1,-5 0,-11 1,0 1,0 1,-6 1,11 0,-3 1,6 0,-4 0,7-1,-1 1,13-1,7 1,-2 0,16 0,0 0,-37 0,1 0,-4 0,1 0,8 0,0 0,-6 0,0 0,1 0,0 0,36 0,-23 0,-5 0,-6 0,9 0,-3 0,2 0,-7 0,4 0,-9 0,-6-1,-5 0,-2 0,3 0,-8 1,-2 0,-10 0,1 0,-4-1,2 1,2 0,6 0,3 1,-3 1,-8 0,-9-1,6 1,-1-1,7 0,-3-1,-4 0,0 0,-2 0,1 0,6 1,5-1,6 1,3-1,-7 0,-10 0,-11 0,7 0,1 0,10-1,-10 1,-4-1,3 1,1 0,5 0,-9 0,7 0,1 0,7-1,-3 1,-13 0,2 2,-2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5:59:13.6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42,'66'-1,"7"0,12 2,-35-1,2 0,3 0,2 0,2 0,1 1,0 0,0-1,-1 1,0 1,0-2,0 1,-1 0,0-1,-2 0,0 0,-1 0,0-1,2 0,1 1,1-2,2 0,10 0,1 0,3-1,0 1,1-1,0 0,-3 2,-2 0,-10-1,-2 1,0 1,-2 0,-5 0,0 0,3 0,1 0,-1 0,0-1,2 1,1 0,-1-1,-2 1,43 1,-45-1,0 1,37 2,-39-1,0 0,47 3,1-2,-48 1,1-1,1-1,1-1,4 2,1 0,1-1,1-1,6 0,0 0,-3-1,1-1,1-1,0-1,-4-1,-1-1,2-1,-2 0,-3 1,-1 1,-3-1,-1 1,44 1,-12 1,-11 1,-12 1,-8-2,-4 1,1-1,-2 1,1 0,-4 1,-2 0,6 1,4 0,14 0,4-1,2 0,-6-1,-8 1,-5 0,-10 0,8 0,-3 0,8 0,1 0,-3 2,-1-1,-8 3,1-2,2 0,12 3,10 2,6 0,1 3,-7-2,-9 0,-8 0,-5-3,-5-2,-5-2,-14 0,-9-1,-5 0,8 0,1 0,6 0,-9-1,-2 1,-3-1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5:59:16.9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1 214,'69'10,"9"-3,-9-2,-3-4,-8 1,-13-3,-5 1,1-1,-2 1,7-1,7 1,20-3,14-1,-32 0,2 0,10-1,2-1,4 1,2 0,7 1,0-1,-8 1,-1-1,-3 2,-1-1,-12-1,-3 0,-2 1,-1 0,37-4,1 1,1-1,-2 0,0 0,-6 0,-7-1,3 3,4 1,10-4,-38 5,1-1,2 0,1-2,5 2,2-1,-2 2,1 1,-1-1,0 1,0 1,1 0,5-1,1 0,-2-1,0 0,-1 1,-2 0,-3-1,-2 1,-6 2,-1 1,-2-1,-1 0,5 1,-1 0,45 0,-45 1,1 0,-1 0,-2 0,40 3,-1-2,-19-1,-4-1,-15 0,-6 0,-6 0,4 0,2 0,0 0,12 0,-2 0,10 0,-15 0,0 0,-9-1,2 1,-2-1,0 1,-4-1,3 1,-3-1,-5 1,-1 0,-6 0,3 0,-3 0,5 0,0 1,8 0,4 2,-5-2,0 2,-8-2,0 0,0-1,6 0,4 2,6 0,0 3,-6-1,5 4,-1-4,6 2,-6-3,-2 0,-4-1,4-1,3 2,-1 1,3 2,-4-1,-1 0,-5-1,1 0,-1 0,4 1,1 0,-3 0,2 1,1 0,2 1,-8-4,-4 1,-13-4,2 1,-3-1,8 2,5 0,6-1,0 2,-5-3,-7 1,-6-1,-4 2,0-1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5:59:20.1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0,'67'1,"8"1,-6 5,25 0,-17 0,17-2,-20-2,4-1,4-1,0 0,10-2,1 0,3-3,1 0,-4 1,0-1,-6 5,0-2,-2 3,-1-2,1 0,-4-2,4 1,7-3,7 5,-47-2,1 1,3 0,0 2,39-1,4 0,-17-1,0 3,-5-3,3 5,-6 0,-6 2,-6-2,-5-2,9 0,3 0,28 2,-44-4,1 1,9 0,1 0,1-1,0 0,-5 0,-2-1,-2-2,-2 0,39 1,-5-6,-7 2,1 0,-7-2,-7 2,-13 1,-12 0,-8 2,-2 0,2 1,7 0,6 2,7 0,1 0,-2-1,-5 2,-1-2,4 1,0-1,-1 0,-9 0,-7 0,1 0,13-3,16 2,28-2,2 2,-40 1,0 0,36 0,-15-1,-27 0,-25-1,-13 1,5-1,3 1,21 1,9 0,16 1,6-1,-4 2,-5-2,-11 1,-6-1,-1 1,3-1,2 0,-3-1,-11-1,-16 1,-9 0,8 1,1-1,31 0,11 2,28 4,-37-2,0 0,1 1,-2 0,37 2,-33-2,-27-2,-10-2,2 0,2 0,0 0,-7 0,4-1,7-1,2 0,-1 0,-13 0,-7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1:28.27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1,'84'0,"1"-1,4 6,-38-2,2 0,6 1,3 2,6 1,1 0,-4 0,0 0,0 0,0-1,-10 0,-2-1,43 1,-13-1,-10-3,-7 0,-2-2,-6-2,4-2,-5-2,-1 1,1 0,-2 2,5-1,0 2,9 1,-4 1,9 0,-2 0,7 4,1 0,3 3,-11-2,2-1,-5 1,1-4,6 4,7-2,4 1,11 2,-2-1,-3 2,-14-1,-11-1,-16-1,-6-1,-3 3,-7-2,-2 0,-4 1,-3-2,-2 1,-4-3,-2 1,-3-1,8 3,8 4,10 2,10 5,-2-3,2-2,-19-5,-13-4,-11-1,4-5,-26 39,12-19,-28 34,13-27,2-5,4-4,1-5,-1 4,-4-1,1 0,-2-3,-7-4,-5-4,-12-2,-7-4,-3 2,-5-2,-3 3,-4-3,3 0,-1-2,7 2,0 1,7 2,-1 1,7 0,-1 2,-2 0,-4-1,2 2,-1 0,3 0,-1 1,-3-1,0 0,-6-2,3 0,-7-1,-7 1,3 0,-5 2,2 0,1 0,-4 0,5-1,2 2,0-2,13 2,-4-2,10-3,-3 3,-4-4,3 3,-1-1,2 1,0 0,-2 1,-3 0,2 0,5 1,5-2,4 1,0 0,-3 0,-4 0,-3 0,2 0,-1 0,4-1,0 1,-1 0,0 1,2 0,7-1,2 2,2-2,-3 1,0 0,-2-1,2 0,-10-1,7-1,-6 0,13 1,-2 0,2 0,-3 0,2 0,5-1,7 1,-1 1,-5-1,1 0,-5 0,6 1,5-1,-7 1,4 0,-8 0,3 0,-1 0,2 0,5 0,-2 2,4-2,-7 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5:59:49.80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1,'78'0,"-9"0,-30 0,-1 1,-1 1,-1-1,2 1,4 1,13 0,16 4,24 0,-42-3,2 0,6 1,1 0,2 0,0 0,-1-1,1-1,0 0,1-1,-3 0,-1-2,-1 1,-1-2,-3 1,-2 0,-2 1,-2-1,50 2,-4 1,-46-2,1-1,2 2,1 1,-1-2,0 1,2 1,-1 0,39 4,-6 1,-17-2,-4 1,-17-4,-2-1,-9 0,4 0,-2-1,-3 0,-2 0,-1 0,2-1,2 2,0-2,-4 1,-4 0,-3-1,-4 0,-2 0,-2 0,-2 0,-1-1,0 1,2 0,4 0,6 0,4 0,4 0,-3 1,-5-1,-5 0,-5 0,0 1,2-1,1 1,-2 0,-6-1,6 7,6 3,8 7,8 3,-5-3,0 0,-5-4,-7-3,-9-5,3 4,3 1,9 8,0-3,-8-3,-11-4,-7 17,-4 7,-1 20,1-1,-1-5,0 2,0-4,0 3,-1-1,0 0,-2-1,1-7,0-10,0-11,0-8,-6 6,2 0,-2 5,2-3,5-5,-1 3,0 4,0 6,0 2,2-4,0-4,0-5,1 0,-1 2,0 0,-1 0,-1 2,0-3,0 4,2-1,-2 8,0 8,-1-2,0-4,1-14,-48-18,2-4,-1 0,-2 1,-34 2,35 2,0 2,-35 1,-11 0,25 4,4-1,14-1,7-1,0-1,-1-2,-3 1,-1-2,-6 2,-3-1,-8 2,-5 1,-2 1,-1 1,-1-2,-9 0,37-2,-1 1,-3 0,-1 0,2-1,1 1,-42 4,12-1,0 2,-4-4,-13-2,47-1,-1 0,3 0,-1 0,-45-2,17 4,12-1,10 2,11-1,10 0,-1-3,5 1,-6-1,6 1,3 1,5 1,5-1,4 1,0-1,-3-1,-10 2,-3-1,-5 0,5 0,2 1,4-1,-2 1,2-1,-3 1,1-1,-2 1,-3 0,2 1,3-1,5 2,6-2,4 1,6 25,1 2,3 25,-1-2,0 4,2-1,3 2,2-4,1-1,0-2,-1-1,-2-3,-1-5,0-4,0-5,0 1,0 4,0-1,-1 6,0-4,0 5,-1-3,0 0,0 1,0-2,1-2,0-7,0-10,1-9,28-11,13-5,47-1,2 2,-30 4,1 1,-3-1,0 2,3 0,0 1,-4 0,-1 0,-5 1,-2 1,48 0,0 2,-43-5,0 0,2 1,0 0,1-2,0 1,-3 0,-2 1,43 0,-6 2,-3-1,5 4,-40-4,1 1,4 1,0 0,4-1,0 1,1 2,-1 0,-4-2,-1 0,1 2,-1 1,42 4,-48-4,1-1,-1 0,1 0,2-1,1-1,3-1,-1 0,-3-1,-1-1,43 4,-16-1,-16 0,-17-1,-17-1,-15-3,1 1,2 0,4 1,9 1,-1 0,8-1,3 2,-8-3,-12 0,-11 0,-17 31,1-7,-9 28,5-13,-1 4,-3 7,3 1,-2 6,6-3,1 2,5-2,3 3,2-3,1 0,1-2,-1 0,-1-1,1 0,0 0,-1 1,0-1,0 4,0-2,-1 1,-1-10,-2-9,0-14,0-11,-17-45,12 24,-12-29,14 37,-13 2,-5-1,-16 0,-11 1,-17 1,-18 2,33-1,-2-1,-7 2,-1 1,-5-2,-1 0,-4 0,-1 1,-1 1,1-1,2 0,2 0,3 1,3 0,6-1,3-2,-40 1,18-3,-1-3,9-1,-8-4,3 0,-3-1,-1 1,-11 1,-1 2,-2 2,9 2,14 2,9 1,6-1,7 1,1-1,7 0,-1 0,0 0,-2 0,-1 0,-5 0,-1 0,-6-1,-5-2,-3 1,0-2,8 3,7-1,4 2,-4-1,-1 1,-3 1,8-1,-1 2,8-2,3 2,8-2,6 1,1 1,-3-2,-5 2,-5-1,-7 0,4-1,6 0,11 0,9 30,5-7,1 35,0-8,0 16,0 3,1 5,0-7,0-3,-1-4,-1 0,0 3,0 3,1-3,2-1,1-11,0-3,1-6,0-4,-1-5,0-5,-1-4,0-1,1 0,-1 0,0 3,0 1,-1-2,0-4,0-6,25-10,26-3,18-4,16 0,-7 2,2-2,18 0,-46 2,1-1,5 1,2-1,1 1,0 0,-1 0,1 0,0 0,0 0,2 0,0 0,-2 0,0 0,-3 0,-1 0,38-1,-1 1,-11 2,15 1,-47-1,-1 0,0 2,1 0,0-3,1 1,-2 2,0-1,2-1,1-1,-3 0,1 1,3 0,0-1,-4 0,1 0,0 0,1 0,-2-1,0 0,2 1,-1-1,46 0,-5 2,-15-1,-13 0,-14 0,-11-1,-8 0,-5-1,-1 1,1-2,1 1,2 0,0 0,0 0,1 0,-2 0,-2 0,-2 1,-11 0,-2-1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6:00:01.57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1,'91'26,"-41"-15,2-1,5 0,1-1,9-2,1 0,6-2,1 0,0 1,0-1,-3-3,-1-1,-6 4,-1-1,-7-2,4-1,35 4,1 1,-34-4,1 0,33 3,-2-1,2-1,0-1,-10-1,-3 0,-1 2,1-1,-3 2,0-1,-2 3,-9-2,16 6,-22-4,25 3,-10-4,15 1,1 0,5-1,-48-2,-1-1,2 1,0-1,3 0,0 0,-1 2,-1 1,0-3,-1 0,1 1,0 1,46 0,-50-3,0 0,37 2,-11-2,-16-1,-16 0,-12 0,-8 0,-6 0,-4 0,11 0,3 0,14 1,6 0,9 1,11 2,17 0,-34-1,2-1,3 0,1 0,6-1,0 0,-6 0,-1 0,-4-1,-2 0,29-1,-18-1,-10 0,-10 0,3 1,2 0,7 1,13-1,4 0,2-1,14-2,-22 1,23 1,-17-2,13 2,-3-2,0 0,-5 1,0-2,-1 0,-3 1,-1-1,-8 1,-5-1,-7 0,0-1,-1 0,8-1,0 1,-4 1,-1 0,-5-1,-3 2,-2-2,-7 2,-7 1,-9 1,-7 2,4-2,0 1,3-1,1 0,-5 1,0 1,5-1,-6 1,5 0,-4 0,0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6:00:05.84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70,'79'6,"6"1,-12 0,13 1,8 4,0-3,0 2,-8-6,-2 2,-7-2,3-2,-2 2,5-3,2 1,1-1,-10 0,5-1,-7-2,7 1,1-1,6 1,1 0,-39 0,1 0,45 0,-44 0,1 1,40-1,-1 2,-4-1,10 3,-47-4,1 1,5 0,2 0,-4-1,-1-1,3 1,-1-1,-5-1,-2 1,2-1,-1 0,38-3,-2 0,-15-1,-11 2,-17 0,-8 1,-3 2,2 0,1 0,14 0,-4-2,13-1,-5-1,-1-1,-2 1,-4 1,-3 2,0-1,3 0,3 0,3-5,0 3,-2-5,-5 2,-2 3,-1-1,3 3,4 1,4 0,8-1,4-1,1-2,-1 1,-12 1,-5 0,-5 2,3-2,-3 3,-2 0,1 1,2 0,4-1,4 0,-2-1,-5 0,-2 1,-4 0,-1 0,2 0,0 1,6-1,1 1,3 0,-2 0,-3 0,-1 0,-4 0,1 0,-2-1,-2 1,0 0,0 1,6 0,8 1,-1-1,7 0,-11 0,8-1,-11 1,20-1,-2 1,16 0,-1 0,-7 0,-11-1,-14 0,-3 0,-2 0,6 0,4 0,13 1,1 0,1 1,-6 0,-7-1,-6 0,-3-1,-1 2,9-2,8 3,12-2,6 2,2-1,-7 1,-9-2,-6 0,-10-1,3 1,1 0,9 1,9 0,5 1,-3-2,-8 1,-11-2,-14 0,-9 0,-2 0,-1 0,7-1,2 1,6-1,2 1,0-1,1 2,0 0,-2-1,0 2,3-2,-3 2,-2-2,-4 1,0-1,-1 0,0 0,2 0,-3 0,5 0,-1 0,3 1,3-1,2 1,5-1,-3 0,-1 0,-3-1,-3 1,2-2,-5 2,-7-2,-12 2,-8-1,9 5,-8-2,12 2,-10-1,0-1,5 3,4 2,11 1,1 1,-4-3,-7-3,-10-1,7-2,-1-2,17-1,9-1,15-1,5 2,0 1,-11 2,-12 0,-13 0,-7 0,-4 0,9 2,10 0,24 1,18-2,-28 0,2 2,4 0,1 0,-4 1,-1 1,3 0,-2 0,36 1,1-3,-19-4,-16-1,-18-1,-5 0,-1-1,4 0,4 0,-3 2,-8 0,-5 1,-13 0,8 0,-1-2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1:22:26.4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0 285,'54'3,"-5"-2,-18 1,3-2,6 1,7 1,14-1,6-1,10 1,-8-2,-6 2,-15-1,-12 0,-10 2,-1-2,-4 1,1-1,-3 0,1-1,1 0,-3-1,3 1,-4-1,5 0,-1 1,6 0,4 0,2-1,4-1,-3-1,4 3,-7-2,4 3,-2 0,2 0,4 0,3-1,2-1,-2 0,-4 0,-6 0,-3 1,3-2,5 3,3-3,5 3,1-3,-2 3,-2-2,-2 1,-4 0,-3 1,-3 0,-4 0,2 0,1 0,2 1,3-1,3 3,4-3,6 2,0-2,4 0,-5 0,8 0,1 2,14 0,6 3,6-3,8 1,6-3,-42 2,0-1,-3 0,0-1,48 1,-12-1,-3 0,-7 0,1 0,1 0,-8 0,-3 0,-13 0,-5 0,-2 0,-1 0,-2 0,-4 0,-5 0,-3 0,-3 0,-4 0,2 0,0 0,1 1,-1 0,-3-1,-3-1,-3 0,1 1,-1 0,6 0,3-1,8 1,6-2,5 1,-1-1,4 1,-3-1,8 2,-2 0,15-1,-8 0,6 0,-1 1,-1-1,10 0,-3-2,5 3,-6-3,-1 1,-7 1,-3-2,-4 2,3 0,-4 1,0 0,-7-1,3-1,-8 0,2 1,-8 0,-2 0,2 0,1 1,-1-1,-1-1,-4 1,0-2,-4 2,2-1,-2 1,4 1,3 0,11-2,8 1,8-3,7 3,-1-4,4 3,1-2,0-1,3 1,-1 0,-1 2,-3-1,-8 2,-3 0,-7-2,0 1,5-2,-4 1,6 0,-3-1,-2 3,4-2,-1 3,-1-2,-3 1,-8-1,1 1,-4-2,1 0,-1-2,5-1,8 3,4 0,10 2,-7-1,7-2,-4 2,7-4,1 4,1-5,-4 4,-7 0,-4 1,-3 1,-2 0,0 0,3 0,5 0,4-2,-1 2,6-3,-10 1,5 0,-3 0,3 0,2-1,1 3,-5-2,-1 1,-7 0,-1 1,-3 0,2 0,-2-1,2 0,-4-1,0 1,-8 1,-3-1,-10 1,-2-1,-6-1,2 2,-1-1,1 2,3 0,-1-1,4 0,4 0,4 0,4 1,7-2,4 1,6 1,5-2,5 1,3 0,5 0,-1-1,3 2,-2-3,-2 3,-5-3,-6 2,0 0,4 1,2 0,6 0,-3 0,-1 0,-12 0,-1 0,-11 0,5 0,-8 0,0 0,-5 0,-1 0,0 0,-3 0,0-1,7 0,8 0,10 1,6 0,3-1,8 0,-12-2,3 2,-14-2,-7 0,1 1,-2-1,3 3,5-2,5 2,-1 0,-5 2,-5-2,-13 1,-3-1,-5 0,2 2,-3-1,1 0,-8 1,-3-2,1 2,2 0,6 3,-3-1,-2 0,-6-1,8 8,-1 1,11 10,-4 1,-2 4,-6-6,-5-3,-6-8,-2 2,6 4,-3-1,2-1,-7 1,-3 2,1 16,1 5,4 7,0-1,0 0,-2-4,1-6,-2-7,0-6,-3-7,0 0,-24-4,-16-2,-38-3,26-2,-2-2,-3 1,0 0,-6 1,0 1,5-1,2 0,1 1,0 0,-3-1,0 0,3 0,0 1,-9-2,2-1,-36 2,2-1,28 0,3-3,5-1,-4-1,-4 1,-3 0,-5 1,3-1,-6 0,1-1,2 3,6-2,3 2,4 0,2 2,-3-1,0 2,1 1,-2-1,6-2,-8 2,7-3,-4 2,10-2,0 0,8 0,0 0,8 1,0-1,2 3,1-3,1 1,1-1,1 0,3 0,0 0,0 0,-3 0,-1 0,-1 0,-1 0,0 0,-2 0,4 0,-1 0,6 0,3 0,-6 1,5 1,-5-1,4 1,4-2,1 0,0 1,-4-1,-5 1,-1-1,3 0,7 1,4 0,-1 0,-1 0,-3-1,6 1,1-1,-2 0,4 0,-7 0,5 0,1 0,-1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1:22:39.83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1 208,'63'4,"-6"-1,-28-3,18 0,-12 0,19 0,-7 2,11-1,11 1,2-1,-5 1,-8-2,-11 1,-3-1,-9 0,3 2,-8-2,-1 1,0-1,-1-1,1 0,1-1,-1 2,0-2,-4 2,2-1,0 1,3-1,0 1,1 0,-4 0,1 0,-2 0,-1 0,3 0,2 0,6 0,-1 0,-2 0,-8 0,-5 1,-4-1,2 1,3-1,5 0,4-1,1 1,0-2,-4 2,0 0,-5 0,6 0,-5 0,4 0,-4 0,0 0,-3 0,7 0,-3 0,16 0,2 0,10 0,7 0,9 2,2-1,3 1,-11 0,-5-2,-8 0,0 0,-8 0,0 0,-7 0,-5 1,-3-1,1 1,9 0,10 0,16 0,-3-1,3 0,-9 0,-12 0,5-1,-10-1,5-1,-3 0,-2 2,2-2,0 1,3 1,6-1,5 2,3 0,6 0,12-1,-2 0,9 0,-15-2,-3 1,-7-2,-6 2,-3 1,-3 1,4-2,3 2,11-3,7 1,9-1,6-2,-4 1,2-2,-1-1,-8 2,4-2,-11 4,-1 1,0-1,2 2,1-3,3 1,1-1,-1 1,3 0,-6 3,-8 0,-7 0,-5-1,-1-1,6 1,-8 0,-1-1,-10 1,-1-1,3 1,6 1,0-2,0 1,-4-1,-2 0,-1 1,4-1,2 0,11 0,2 0,11 0,11-1,-1-1,11 3,-5-1,6 0,8-4,-44 4,1-1,3-1,1 0,-4 1,1 1,46-2,-18-1,-7 3,-10-1,4 2,2-3,8 1,1 0,10 1,-13-1,5 1,-22-1,-6 0,-11 1,-3 0,0 1,1 0,-3-1,0 1,-4-3,-2 4,0-1,-1 1,0 0,1 0,6 0,2-3,9 2,1-1,6 0,1 2,7-1,2 1,13 0,3 0,11 0,4 0,4 0,-48 0,1 0,0 0,-1 0,0 0,0 0,7 0,0 0,-1 0,1 0,6 0,1 0,-7 0,1 0,9 0,-2 1,29 1,-39 0,-1 0,26 0,-11-1,7 0,-21 1,-2 0,-14-1,-4-1,-1 1,1 0,4 0,-8-1,12 0,-4 0,3 0,0 0,-12 1,6-1,0 2,6-2,9 0,7 0,20 6,15 2,-39-3,1 1,0-1,0 0,0 0,0 0,-3 0,0-1,0 2,0 1,-2-3,1 0,-1 1,-1-1,1 0,-1-1,39 2,-4 1,-11-2,-3 2,-3-4,2 2,-1-4,-6 2,-9-2,-9 1,-8 1,7 2,7 0,6 1,7 2,0-1,3 0,-6-2,-12 0,-15 0,-11-1,-6 1,1 0,2 3,2 2,1 1,-2 0,0-1,1 0,7 0,10 1,5 2,6-3,-1 1,-13-5,-11-1,-17-3,-5 21,-3-6,-2 16,0-16,-2-4,-11 0,-5-7,-21 3,-13-8,-23 1,-21-1,42 0,0 0,4 0,2 0,-50 2,33-2,2 2,3-2,-10 0,21 0,-4 1,-2 1,0 0,-3 1,1 0,-40 3,27 1,20-1,14-1,11 0,4-2,4-1,-4 0,-11-2,-8 3,-14-3,-5 3,-6 0,7 2,-1 1,4-1,-5-1,-5 1,-4-1,1 4,-3-3,0 2,-1-4,-1 0,7-1,4 2,-5-3,1 3,-15-3,0 1,1 0,1-1,5 1,-1 1,4 0,-3 1,8-1,4 0,9 0,1-2,4 2,-6 0,-1 0,3 0,4 0,9-1,5-1,-2 2,-2-2,-5 2,-2 0,4 0,5-1,6 1,6-1,3-1,6-1,5 1,-12-1,12 2,-7-2,3 1,1-1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1:23:05.77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3,'55'1,"1"0,4-1,0 0,1 1,0 0,7 0,0-1,0 0,0 1,1 0,-2 1,-5-2,-2 0,-6 1,-1-1,40-1,-14 0,3 1,-6 0,4 0,9 1,5 1,-43-1,1 0,-1 0,0 0,45-1,-8 0,-7-3,-14 1,-10-4,-7 3,-6 0,-2 2,1 2,3 1,9 0,13 1,25 0,-43 0,1-1,8 0,0 0,-3 3,-1 0,4-2,-1 1,-4 1,-1 0,2-2,-2 1,38 2,-14-2,-18 2,-13-3,-16 0,-10 0,-12-3,-3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1:23:08.78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1,'51'1,"0"1,10 0,5-1,11 0,4 0,4 1,2 0,-18-1,1 0,-2 1,25 1,-1 0,7 2,-1 1,-8-2,-2 0,-6 2,-2 0,-3-3,-1 0,0 2,-1-1,-11-2,-3 0,1 1,-5-1,21 0,-16 0,-8-2,-3 0,9 1,5 1,8 0,6 1,6 0,-1 0,1 1,-4-1,-8-3,-10 3,-20-3,-14 2,-20 0,26-1,-6 0,14-1,-19 0,20 2,-34-1,27 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05:19.5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7080 1,'63'0,"8"0,-18 0,3 0,-3 0,2 0,12 0,1 0,-12 1,-1 1,2-2,0 1,-6 2,1 0,0-2,-1 0,41 4,-3-2,-7 1,2-2,-5 0,0 0,-1 0,7 1,-8-3,3 2,-11-2,-5 1,-5 0,1 0,6 0,8 1,9 1,-1-1,-4 1,-14-1,-10 1,-13 0,-3-1,-1 1,7-1,-4-1,4-1,-1 0,8 1,4 1,9 1,3 2,-2-2,-6 0,-8 0,-9-2,-8 2,-14-1,-7-1,-1-1,8 0,9 0,5-2,-2 2,0-2,-8 1,-6 0,-9 24,-7 5,-1 20,1-3,0-8,1-6,-1-9,0-9,-2 2,-33-6,-18-2,-41-6,41-4,-2-1,-2 0,-1-1,1 0,1 1,4 1,0 0,-39 0,12 3,10 0,8-1,5-1,8 0,-3 1,5 1,-3 0,6 0,-2-1,4 0,-1 0,1 1,-1 1,1 0,-3 0,2-1,-2 0,0-1,-2-1,-2 0,2 1,-4 1,6 0,-6 0,5 0,-4 0,3-1,-1 0,1 0,-1 1,0-1,0 0,-2 0,-1 0,-5 0,-1-2,-3 3,3-3,5 2,6-2,1 1,2 0,2 1,4 0,0 1,-5 0,-2 0,-3 0,5 0,4 0,3-1,-3 0,1-1,-3 2,-3-2,-1 2,-6 0,-2 0,-3 0,-2 0,-1 0,-5-1,4 0,-2-1,7 0,-4 0,-1-1,5 3,3-1,11 1,7 0,2 0,-3 0,-1 1,-2-1,-1 1,2-1,0 0,0 0,-1 2,-4-1,-9 1,-2-1,-4 2,4 0,3 1,-1 2,-2-4,-6 2,-9-4,-3 1,1 1,8-1,2 1,2 1,-8-3,-12 1,-1-2,-10 0,8-2,5 3,3-3,7 3,-2-3,-5 1,-8 0,-7 1,6 1,6 0,8 0,0-2,-11 2,3-3,-1 3,11-2,10 1,7 1,3-2,0 2,0 0,1 1,4 0,4 0,3-1,0 0,0 0,-10 0,-4 0,-8 0,-1 0,0 0,-9 1,-5 0,-14 0,-2-1,-2 0,10 0,3 0,5 0,1-1,-2 0,-9 0,15 1,-6 0,13-2,-8 1,-10-4,-8 1,-1-4,-1 3,6-3,4 4,11 1,5 3,11-1,5 1,-10-3,10 2,-13-1,10 1,-3 0,4 0,-5 0,3 1,-4 1,4 0,2-1,5 1,3-1,-5 3,-6-1,-3-1,3 2,7-3,13 1,2-1,4 0,-6 1,-4 0,-5 0,3-1,-2 0,3 0,-5-1,-6 0,-6-1,2 1,3-1,4 1,-2-1,-5 0,0-1,4 0,12 1,9 1,9 0,-8-2,4 0,-8 1,10 1,-11-2,5 1,-6 0,13 6,9 26,5-7,3 23,2-15,-1 3,5-1,-4-2,1-6,-1 0,-1-3,0-1,-2-3,0-4,-1 1,-1 1,-3 0,-1 0,-2 1,1-6,29 8,12-11,30 4,-7-5,-3 2,-15-3,-7-1,0-1,6-2,10 0,12-1,5 0,-9-1,-11 1,-20 0,-10 0,-9-1,22 1,0-1,21 3,-5-3,5 1,0-1,1 0,4 0,-4 0,-5 0,-8 0,-15 0,-7 1,-7-1,18 1,4 1,29 0,2 2,0 1,-9 1,-16-2,-8 0,-8 0,0-1,0 1,10-3,2 0,8 0,-2 1,-3 1,-5 0,-9-2,-6 0,-7 0,7 1,-2 1,10 0,-4 1,-5-3,-5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05:34.0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99 1,'64'10,"9"1,5 0,-30-5,3-1,9 3,1 0,4-1,0-1,0 1,-1-1,-9-1,-2 0,35 1,-18-4,-10-1,-3 1,6-2,-3 3,1-2,-8 1,-6 1,0-2,4 2,8 0,7 0,7 1,6-3,4 1,-3-2,-9 1,-11 1,-9-1,-2 1,-10-1,1-1,-5 1,0-1,4 0,6 0,4 0,8 0,6 3,0 1,1 0,-4-1,4 0,4-2,-3 0,-1-1,-16 0,-7 0,-1 0,-1 0,6 1,-1 0,10 0,-3-1,3 0,-3-2,-7 2,4-1,-3 1,16 0,-3 0,14 0,-7 0,0 0,-10 0,-3 0,-8 1,-4-1,-3 2,-2-2,2 0,1 0,4 0,5 0,0 0,3 0,-3 0,2 1,-1 1,4 1,0-1,2 1,4-1,3-1,2 1,5-2,-1 2,1-2,-1 0,-5 0,-7-2,-1 1,-3-4,5 3,3-2,0 3,-2-1,-5-1,1-1,2-2,-3 3,-3-1,-6 1,2 0,0 1,5 1,3 1,-2-3,2 1,-7-3,-3 4,-4-1,2 2,3-1,9 1,8-2,11 2,10-1,10 0,1-2,-10 3,-11-2,-19 2,-5 0,-4 0,5 0,4 0,9 0,-5 0,-3 0,-10-1,-4-1,0 1,12-1,-3 2,15 0,-5 0,1 0,4 0,1 0,3 0,5 0,1 0,-1 2,5-2,-5 3,8-3,0 2,4-2,9 0,-7 0,-2 0,-10 0,-13 0,-7 0,1 0,-1 0,10-2,0 2,-3-1,-4 1,-1-2,3 2,10-2,-2 1,-4-1,-10 1,-12-1,5 4,-1-2,10 1,-1 1,5-1,-1 1,6-1,1-1,6 2,-8-2,-7 1,-13-1,-15 0,-6 0,-14 0,8-1,-16 40,3-2,-18 37,0-15,0-1,1-10,5-7,-2-10,6-9,1-6,1-3,0 1,-1 1,-2 5,2-6,-2 5,2-1,-1 4,2-6,-13-7,-12-10,-24-4,-23-3,-26 4,35 1,-2 1,6 2,0 0,-4-1,3 0,-31 1,7 0,8-2,1 2,7-2,-2 1,3 1,-4-2,3 2,-3 0,-3 0,-6 0,6 0,-3 0,9 0,-2 1,2 1,-1 0,2 2,-1-3,1 3,-1-2,-1-1,1 2,-1-3,1 2,1-2,-5 0,6 0,-4 0,4 0,3 0,5 0,8 1,6-1,4 2,0-2,3 0,-2 0,-5 0,-5 0,-8 0,0 1,-14-1,8 0,-9 0,8-2,-1 2,-2 0,-1 2,-3-2,6 2,-3-2,7-2,-5 2,0-2,-7 2,-12 3,6 0,-5 3,12-3,5 2,-1-3,9 0,-1 0,9 2,0-2,2 1,0-3,1 2,4-1,0 2,5-3,-13 0,10 0,-11 0,10 1,-2-1,3 2,2-2,-1 0,0 0,1 1,-4-1,-2 1,-13 1,-2 0,-13-1,2 1,-12-1,-1-1,-7 2,-3-2,-2 0,49 0,-1 0,-1 1,0 0,-40-1,11 3,20-3,14 1,8 1,4-2,-2 1,-12-1,-6-1,-7 0,5 1,1 1,-1 1,-7-1,-4 1,-8 0,1 1,0-1,4 0,10-2,10 0,9 0,4 0,-6-2,1 1,-5-3,5 3,-1-2,0 3,-8-3,-9 1,-7-1,-4 1,8-1,10 3,15-1,7 1,-7 0,-3 0,-9 0,9 1,3 0,8 1,-3-1,-2-1,-9 0,0 0,-2 0,-4 0,-6-1,-3 0,-1 0,4 1,2-2,0 1,0-2,8 1,8 1,9-1,6 2,-1-1,2 1,-1 0,1 0,6 0,-2 0,3 0,-5 0,2 0,-4 0,5 0,1 0,1 0,2 0,-7-1,-1 0,-5 0,1 1,5 0,8 0,-5-2,8 0,-11 0,-6-1,-13 0,-5 0,3 0,21 2,12 1,11 34,-1-15,2 30,-2-24,0 4,-1 1,0 5,1-4,0 1,1-12,-1-1,0-7,45 4,15-2,-2-4,5-1,8-1,2-1,6 4,0-1,-6-3,-2-1,-8 2,-4 0,24 1,-20-4,-17-1,-9-4,-5 1,7-2,15 1,6-3,2 2,1 0,-9 1,5 1,-7 1,-2 0,4 0,5 0,22 0,-30-1,2 1,5-1,0 0,-3 0,-2 0,34 0,-27-1,-14 0,-2 0,-6 2,5-2,2 3,15-2,16 6,-27-5,3 1,0 3,0-1,-1-2,-3-1,25 4,-28-5,-15-1,-7 1,0 0,7 2,10 0,11 0,12 0,6-1,11-1,4 1,13-2,0 3,-2-1,-2 1,0-1,-1 1,1-1,-11 0,-16-1,-17-1,-13 0,-2 0,5-1,5 1,0-2,3 1,1 1,3-3,3 1,4 0,3 1,2 1,5 0,3 0,1 0,9 0,-1 0,9 2,2-2,3 1,4-2,-8 0,-6 0,-11 1,-5 1,-3 0,2 1,1 0,9 1,-1 1,10 0,12 2,-3-1,-41-3,-1 0,-2 0,0 0,2-1,1 1,-2 1,0 2,0-3,-1 0,43 7,-5-4,-11 1,-12-3,-13 0,-14-2,-10 1,3-2,13-2,19 0,7-1,6 1,-9-2,1 2,-2-3,3 0,-4 0,-8-2,-7 2,-6-2,2 4,9 0,12 1,23 2,-5 0,6-1,-20 0,-7 0,-12 1,-10 0,-9 0,-7 0,2 0,5 0,0 0,0 0,-5 0,-3 0,0 0,0 0,-1 1,-1-1,1 1,-5-1,-3 1,-6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06:54.30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1456 0,'65'0,"-3"0,-5 1,-5 0,5 0,-2-1,-3 0,-1 0,-6 0,5 0,1 0,10 0,4 0,10 0,5 0,6 0,-4 0,-8 0,3 0,-12 0,2 0,-7 1,-2 0,-1 1,-2-1,16 2,2-3,15 1,-2-1,-11 0,-9 0,-21 0,-1 0,-8 2,11-1,6 1,14 2,12-2,7 4,-36-4,1 0,-1 1,0-1,2-1,-1 0,38 2,-10-1,-12 1,-8-1,-1 3,-1-3,5 4,3-1,7 0,-1 1,3-1,5 1,6-2,-33-1,2 0,-2 1,2-1,6 1,1 0,-1 0,-1-1,-1 0,0-1,-2-1,-1 0,-2 1,-1-1,37 0,2 0,-12-1,0 0,-3 0,17 0,-8 0,-34 0,0 0,39 0,2 0,6 3,-48-2,1 1,1 0,1 1,3-3,-1 0,-4 1,-1-1,3 0,-1 0,46 0,-1 2,0-1,-46 0,0-1,39 1,8-1,-15-1,2-1,-4 0,2 1,-6 1,2 1,-7 2,1 1,-3 2,2-4,3 2,12-2,-6 1,10 0,0 1,0-1,-39 0,-1-1,40 0,-7 3,-21-5,-16 1,-14-1,-5 0,1 0,8-1,14-1,-2 1,9-3,-13 3,-11-3,-6 3,-6-2,2 1,5 1,2 1,2 0,-2 0,-8-1,-6 1,-3 3,0 7,8 7,-2 6,1 3,-6-1,-6 0,-2-6,-5-2,0 4,-2-2,0 8,0-3,0-3,0-4,0-2,0-1,1 1,-1 4,1-1,0-3,-1 0,1 3,1-2,-1 7,2-5,1 3,1-2,1 2,0 2,0-6,-1-5,-55-11,-15-4,4 2,-7 0,-1 3,-1 1,-3 1,-2 2,1-1,-1 1,2 0,0 0,-5-1,0 0,5-2,1 0,-2 0,1-1,13-2,3 0,3 0,1 0,-37 0,-6-3,45 2,-1 0,-4-1,-3 0,-8 0,-1 0,-1 1,0 0,-1 0,1 0,8 3,2-1,2 0,1-1,0 2,1 1,-1-3,0 0,-2 1,0 0,2-2,0 0,0-1,1 0,0 1,-1 0,-5-1,0-1,1 2,0 0,0 1,1-1,2 1,1 1,-41 2,6 0,-1-1,42-1,-3-2,-19-1,-4 0,2 0,-1 0,-10-2,1 2,18 0,2 1,8 1,2-1,-36-2,9 2,3-3,1 2,0 0,2 0,4 2,5 0,3 2,3-1,5 2,1 0,4-1,1-1,-2 1,-2-1,-7 1,-5-1,-11-4,25 1,-2-2,-8 0,-3-1,-12-2,-3 0,4 3,-1 1,-7-2,2 1,14 3,2 0,2-1,2 0,-37-3,16 1,6-2,0 2,1 1,-6 2,-1 1,3 1,2 2,5 0,7-1,-8-2,3 0,-15 0,5 0,-5 2,8-2,-1 3,6-3,2 2,2-2,3 0,2 0,5 0,0 0,-3 0,-8 0,-18 0,-5-2,40 1,0 0,-45-1,4-1,14 3,17-2,14 2,19 0,4 1,1 1,-6-1,-2 0,-4 1,-1-2,9 2,-1-2,3 2,-12-2,-15 0,-12 0,0 0,4 0,15 0,7 0,12 0,4 0,5 0,5 0,4 42,4-14,2 36,-1-26,1-4,-1-2,2-8,0-4,1-6,-1-1,0 5,1 7,-1 7,-3 9,0 7,0-1,0-4,4-14,-3-6,1-2,0 3,2 2,-1-3,2-6,18-10,6-7,24-8,11 0,20 2,19-1,-44 4,1 1,0-1,-2 0,41-2,-19 1,-17 3,-11 1,-8 0,-1 0,3-1,8 0,12-1,19 1,6 1,-3 1,-9 1,-9-1,4 0,4-1,8-3,0 1,8-5,-6 4,9-2,5 1,-43 3,1 0,5-1,1 1,0 0,-1 1,-2 0,0 0,-5 1,0 0,-3 0,0 0,0 1,1-1,2 0,2 0,7 1,2 0,2-1,3 0,4 0,0-1,-1-1,-2-1,-10 2,-3-1,-5-1,-3-1,25 3,-13-3,-4 2,-15-2,-4 1,-6 1,3 2,10 1,15 2,22 0,13 2,-43-4,0 0,3 1,-2-1,39 3,-2-1,-15 0,2-2,-1 0,-1 0,4 1,-1 0,5-2,-1 1,-3-2,-3 1,-7-1,-1 0,-12-1,-1 1,-5-2,10 2,3-1,17 1,1 0,8 0,-2 2,-7-1,-3-1,-7 2,0-1,21-2,2 2,-34-2,1 0,-5 0,0 1,-1 0,-1-1,45-2,1 1,-49 1,1 0,9 0,0 0,-4 1,0 0,2 1,-1 0,39-1,-5 3,-20-2,-14 1,-16-1,-17 0,-6-1,-4 0,2 0,1 0,9 0,9 0,12 0,14 0,12 0,3 0,3 1,-7 1,-3 2,-7 0,2-1,-3 0,5-2,3 1,3 1,-3-1,-8-1,-11 1,-15-2,-8 0,-4 0,-2 0,0 0,1-1,-2 0,1 0,-2 1,8-1,4 0,6-1,2 0,-3-1,-4 2,-7 0,-4 1,-2 0,7 0,11 0,5-2,6 2,-8-1,-9 1,-15 0,-2-2,8 1,11-2,10 1,0 0,-7 1,-7-1,-9 2,-8-3,9 3,1 0,15 2,-5 1,-4-1,-11 0,-6 7,-4 3,0 7,1-1,-6-5,0 7,-3-1,0 10,-1 0,2-3,-3-1,2-3,-2-3,2 0,-1 0,2 0,-1-2,1-2,-1 1,1 1,0-1,0 4,0-8,-18 0,0-7,-18-1,-5-4,-12 0,-33 0,32 1,-4 1,-11 0,-2 0,-4 1,2 0,6 1,3 1,5-2,3 0,-34 2,7-2,3-2,2 0,-1 0,-1 1,-3-1,-7 0,-9-2,41-2,-2-1,-3 0,-2 0,-2-1,0 0,3 0,1 1,6 2,2 0,-44-1,5 3,2-2,6 2,3-2,4 2,6 0,-3 0,-3 0,3 2,0-2,7 2,3-2,-4 0,-5-3,-3 2,1-2,3 3,5-2,6 1,3-1,4-1,-14 1,3-1,-11 0,17 1,7 0,9 2,1 2,-5-2,-1 1,-4-1,-1 2,1-2,-2 1,1-1,-3 2,-1-2,0 0,6-2,1 1,4-1,-10 2,6-2,-7-1,6 0,4-1,2 4,0-3,-4 3,-6 0,-6 0,-9-1,0 0,-1 0,7 1,9-2,6 2,6-1,-2-1,-3 1,-12-3,-2 3,2-3,-1 1,6-1,-19-2,2 0,-18-4,-5 3,-2 0,48 5,0 0,-36 1,17 1,11-2,9 2,3-1,-8 1,-6-2,-4 2,-9-1,3-1,-18 2,14-2,-8 2,15 2,1-2,1 1,-2 1,6-2,-2 3,8-3,-3 1,1-1,-1 0,-5 0,-7-1,-4 0,-4 0,0 2,6 0,0-1,2-2,-4 0,3 1,1 1,8 0,4 0,8-2,4 2,4-3,0 3,-3-1,4 1,4 0,5 0,3 0,0 0,-9 0,-8 0,-2 0,4 0,11 1,7-1,0 2,4-1,0 0,7 0,-2 0,-2 1,-5 0,0-1,6 2,7-1,-14 1,-3 0,-6 0,8-1,14 1,9-3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9:31:43.95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1,'65'0,"3"0,-4 1,4-1,6 2,-9-1,-4 1,-6 1,-4 0,-2 2,-1 1,-2-2,4 1,0-3,2-1,-4-1,-2-1,-4 0,-2 1,0 1,-2 0,2 0,2 0,2 2,5-1,-5 0,-2-1,-6-1,-6-1,-5 1,-5-1,-1 2,3 1,5 2,6-2,3 1,2-3,-5 1,-5-1,-9 0,-5 0,5 1,-6-1,8 1,-1-1,-2 0,4 0,-3 0,-5 1,6 1,-9-2,5 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08:30.91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1892 21,'54'5,"-1"0,2 0,1-1,-3-2,2-1,9 0,1 0,8 1,2-1,4 0,2-1,9 1,0 0,-12-1,-1 0,-1 0,-3 0,-17 0,-5 0,37 0,-14 0,-4 0,-1-2,1 0,4 1,7-1,11 2,-41 0,0-1,1 0,0 0,48-4,-11 1,2-1,-11 1,3 2,-8-2,-3 2,2-3,0 2,-6 0,-9 1,-7 1,-3 1,6 0,11 1,20 2,-22 2,4 0,5 0,2 0,13 3,1-2,-5-1,-2-1,-5-1,-1 0,-5-2,-3-1,-10 0,-2 0,43 0,-18 0,-11 0,-10 0,-5 0,-12-1,2 1,-2-2,0 1,6 1,-4 0,8 1,15 1,-20 0,5-1,15 0,4 0,17 1,5 0,-28-1,1 0,0 0,31 0,-1 0,-4-1,-1 0,-6 0,-1 1,2 0,0 1,-1 0,-1 1,0 0,-2-1,-3 1,-3-1,-13 1,-3 0,-2-2,-3 0,26 2,-18-2,-12 0,-12 1,5 0,5 1,9 0,-3 0,-13-2,-13 1,-17-2,0-4,2 0,4-2,3-1,-4 2,-1 2,0 0,0 1,19 1,18 0,25 2,-29 1,3 0,-1 1,-1 1,48 1,-31 2,-30-6,-8 1,3-2,19 1,11 1,3 1,-6 0,-4 0,-8 0,-5-2,-9 2,-5-3,-7 2,3-1,15 0,15-1,18 1,-8 1,-11 0,-25-1,-15-1,-3 0,5 1,0-1,5 2,-7-2,-16 24,-2 0,-17 23,3-12,0-1,4-9,1-2,1-1,2 0,2-2,2 1,1-3,-2 0,1 0,-1 3,1-1,0 2,1-1,1 1,0-1,1-1,2-6,-30-5,-3-5,-43-3,-8 0,35 0,-3-1,-4 1,-1-1,3 0,1 0,-2 1,1 0,-44-1,47 1,0 0,-6-1,-3 0,-17-3,-6 0,-9 1,-3-1,28-1,-2-1,1 1,-26 1,2 1,9-1,3 2,5 1,3 0,10 1,2 0,1-1,1 0,4 0,1 0,2 0,0 0,0 0,0 1,-40 1,7 0,6-1,-4 1,4-2,-8 2,-7-2,38-1,-2 0,-6 0,-1 0,-8-2,-1 0,-5 1,0 0,10-1,0 2,0-1,2 2,14 0,3 0,-44 0,13 0,8 0,1 0,-1 0,-11 0,33-2,-2 0,-8 0,-1 0,-6 0,-1 0,-2-1,-2 1,-2 0,0 1,6 0,1 0,1 0,2-1,6 0,2 0,-41 0,0-3,8 3,-8 0,44 2,-1-1,-7 0,-3 0,-3 0,-3 0,-7-2,-3 0,-6-1,-2 0,-9-2,-1 1,1 0,2 1,5 0,3 1,2 2,5 0,18 1,3-1,-1 0,2 0,-26-1,-6-1,39 0,-2 1,-6-1,-1-1,-4 0,1-1,2 1,2 1,9 1,1 0,-46-4,2 2,-3-2,1 0,-1 0,10 1,-4 0,13 3,10 1,14-1,7 2,-4-3,-6 1,-9 1,-7-2,-6 2,7 0,5 2,4 1,5 0,-8-1,5-1,1 1,12 0,2 0,8-1,-6 0,3 0,6 0,11-1,10 0,-3 0,1 1,-7 0,6 1,-1 0,2 0,-2-1,-3 0,-2 0,-1-2,-3 2,-2-2,-3 0,-3 1,7-1,6 2,4 0,-15 1,1 1,-23 1,13 1,-5-1,4 1,11 0,9-1,11 0,19 26,2-9,15 30,-7-14,5 10,-4 0,-1 2,-4-2,-7-9,-2-7,-3-11,-1-4,0 2,0-3,0 7,0-7,0 1,0 2,0-2,0 3,39-7,2-3,36-2,-3-1,3-2,1 3,-4-4,0 4,-5-2,3 0,2-2,7-1,9-1,-36 0,0 0,2 0,1 0,-1 0,0-1,2 1,-1-1,-3 1,-1-1,8 1,1 0,1 0,2 0,3 1,0 0,5 0,0 0,-1 0,-1 0,0 1,-1-1,-9-1,-2 0,-5 1,-2 0,31-1,-5 0,-5 0,-1 0,4 0,7 0,-2 0,13 0,-9 0,5 0,-5 0,-8 0,-1 0,-9 0,1 0,-2 0,1 0,3 0,2 0,3 0,12 0,-6 0,3 0,-11-1,-10-1,-5 0,-5-1,1 3,5-1,9 1,9 0,11-2,11 2,0-2,-7 1,0-1,-23-1,4 1,-13 0,1 2,-1 0,0 0,1 0,5 2,3-2,3 1,3-1,-2 0,-8 0,-7 0,3-1,-4 1,9 0,-2 0,4 3,5-3,2 2,-2-4,-7 2,-9-3,-8 1,-7-1,-5-1,-4 1,-1 0,0 2,1 1,6-1,8 0,10 0,12-1,6 2,2-3,-1 3,-3-2,-3 2,-1 0,-3-1,0 0,-3-1,10-2,-10 2,3-1,-17 2,-8-1,-6 0,3 0,5 1,9 1,5 0,3 0,3 0,-4 0,3 0,-4 0,-9 0,-10 0,-6 0,-3 0,4 0,6 0,4 0,4 0,-1 0,3 0,2 0,10 0,8 0,2 0,6 0,-1 0,-11 0,0 1,-15-1,-4 2,0-4,-6 1,-2-1,-11 0,-10 1,-7 0,5 0,-2 0,6-1,-1 0,-4 1,6 0,1 0,7-1,7 0,-3 0,-8 1,-10 1,12-3,-1 1,20-2,-4 1,-3 0,-7 0,-3 1,-9 1,-6 0,1 0,1-1,13 1,5 0,6-1,-7 0,0 0,-6 2,2-3,-1 3,-6-1,-7 1,-11 37,-5 0,-7 34,-2-11,-5 0,0-9,1-8,3-14,6-10,1-5,1 1,2 1,-2 8,2 1,0 1,0-1,1-2,-2-1,2-2,0 1,0 0,0 4,0-1,0-3,0-8,-56-20,5-3,-45-9,20 8,5 7,2 2,8-1,-2 3,4-2,-6 2,-3 0,-1 2,-5-1,-16 3,-4-2,-2-1,7-1,14 0,6 1,1 0,4 0,-6-1,-9 0,-20-1,41-1,-2 0,-9 0,-1-1,-2 1,-1 1,0 0,0 0,-11 0,1 0,9 0,1 0,-5-1,2 0,9 1,2 0,2-2,0 1,-3 1,-1-1,-1-2,-1-1,-1 3,-1 1,4-2,2 1,6 2,1 0,5 0,1 0,-34 0,0 0,2 0,-3 0,31 0,-3 0,4 0,-3 0,-8-1,0 0,7 1,1 0,8-1,0-1,-49 0,13 0,-3 1,3 1,2-5,-3 2,37-1,-1 0,-3 1,-1 1,-1-3,-1 1,0 0,0 0,1 0,1 1,-43-2,44 4,-1 0,5-1,-2 1,-8-1,-2 1,-6 0,-1-1,-7-1,-1 2,0-1,1 1,0-1,3 1,4 1,4 1,7-2,3 1,-43 1,19-1,2 0,6 0,-3 0,15 0,0 0,8-1,-8 1,-8-3,-4 2,-3-2,-1 2,-2-1,0 0,-1 1,3-3,-2 1,3-2,-5 2,11-1,2 1,8 0,-1 0,-6 0,-11-4,-14 2,36-1,1 0,-46-1,7-1,24 5,13 0,2 0,3 0,-7-2,-12 1,6-1,2 2,19-1,7 4,4-1,-3-1,1 2,3-1,9 1,7 0,-4 0,-2 0,-9 0,-7 0,-3-2,-1 2,4-1,8 1,3 0,2-1,0 0,-1 0,-3 1,-1 0,2 0,7 0,7 0,-8 0,-5 0,-10 0,2 0,5 0,4 0,2 0,5 0,4-1,-6 15,2-4,-5 15,4-4,3 4,1 4,3 1,0-2,5-5,0-3,3-3,-2 6,2 11,-1 9,1 7,1-1,1-10,-2-5,1-10,-1-2,0-1,1 3,1-1,2-1,0-10,21-3,4-7,23-2,-11 3,-7-3,-12 0,-7 0,9-1,-1 1,21 0,10 0,24 1,21 0,-44-1,1 1,45-2,-20 0,-19-3,-17 2,-4-1,2 1,3 0,10 0,9 1,21 1,-34 1,2 0,11 0,2 2,8-1,1 2,5 0,2 1,0-1,1 1,0-1,-2 1,-6-1,-1 0,-7-1,-1 1,-7 0,-1-1,-3 1,1 1,4-1,1 1,-3 0,0-1,5 1,0-1,-9 0,-1-1,4 1,0 1,-2-2,1 0,1 0,1 0,-1 0,0-1,-3 1,0 0,-1 0,-1 1,46 4,-4-2,6 2,2-3,-46-2,2-1,7 2,1-1,-2-1,0-1,3 1,-1-1,-9-1,-2 0,36 0,-16-1,-15-2,-9-1,-2-1,-3 3,8-1,7 3,10 0,6 0,3-1,1-1,-12-1,3 1,-11 0,9 1,2 1,2-2,0 2,1 0,0 0,1 0,-3-1,3 0,-2-2,5 1,5-2,-5 1,3-1,-13 2,-5-1,-7 0,-9 0,-3-1,-6 0,3 0,-4 0,2 1,0 0,9 2,9 1,10-2,11 0,3 0,3-1,-5 3,1-1,-2 1,1 0,1 0,-4 0,-4 0,-12 0,-5 0,-5-2,0 2,4-3,9 3,3-3,8 2,-1 0,-7 1,-9-1,-11-1,-7 0,-1 1,0-1,0 0,-2-4,0 3,-2-1,1 1,0 0,0 2,4-2,-1 3,0-3,2 2,-1-4,7 3,2 0,10 2,0 0,3 1,1 2,1 1,-4 0,-2-2,-12-1,-4 0,0 2,2 2,13 2,0-2,-1 1,-10-4,-13-1,-7 0,-4-1,4 1,1 0,3 0,-7 1,-3-2,-3 1,10-1,11-1,13 1,1-2,-7 2,-13 0,-16 0,-3 0,13 0,3 0,14 0,-14 0,-10 0,-4 4,-1 1,2 3,3 9,-6-5,-2 9,-5-8,-1 2,-4 5,1-3,-4 10,0-5,-3 3,0-2,-1 1,1-4,2-5,0 3,4-6,-6 8,4-8,-7 6,0-5,-2-1,-6 1,-7 0,1-2,-9 1,2-2,-3 1,-6 1,-2 3,-11-2,-10 1,-5-2,-10-3,-20 0,39-5,-4-2,-24-1,-8-2,9-3,-6-2,0 0,0 0,0-1,-3-1,13 1,-3-1,0 0,3 1,-12-1,4 0,0 0,1-1,1 0,2 0,8 3,2 0,1-1,6 0,1-2,2 2,-23-2,3 2,8 0,2 0,11 0,2 1,3 1,1 0,7 1,1 0,-6 0,-1 0,-2 2,-2-1,-6-1,-3 0,-5 0,-5-1,-17 0,-2 0,10-1,1-1,22 3,-1 1,3-1,-11-2,4 0,3 0,0-1,6 1,1-1,-2 0,1-1,3 1,2 1,1 0,1 1,1 0,1 0,-45-1,1-2,4 4,4-3,-8 5,43-1,1 0,-42 2,-3-5,20 5,3-2,0 2,7 0,3 0,7 1,8 1,4 1,10-1,4 0,6 1,-1-2,-11 1,-4-1,-5 1,-2 0,2 1,0 0,-2-1,-7 1,-5-2,-8 0,-1 0,0 3,1 2,3 3,-1 0,7-1,-3-2,10-1,1-1,11 1,1 1,2 0,-3 2,3-1,-3 1,0-1,-2 1,-5 1,0-1,-1-1,0 1,6-2,5 2,11-2,2 0,6 1,-3-2,4-1,1 0,2-2,1 1,-1 0,-2 0,0 0,-3 0,4-2,-5 3,0-3,-2 1,-5-1,5 1,0-1,3 2,-2-2,-5-2,-7 2,-7-3,-2 3,-6 0,-11 0,-5-1,-16-3,7-2,2 2,11 0,11 3,-8 0,-1 1,-2-2,7 2,14-2,13 1,9 0,4 0,-4 1,-2-2,-5 2,4 0,1 0,6 0,-8 3,-9 1,-11 1,-8 2,4-1,8-1,12 0,13-3,1 0,0 0,-3-1,-4 1,-5-1,-13-3,-7 0,-4-1,15 2,14-1,65 17,-10-9,47 13,-31-12,-3 2,-3-2,-7-2,4-2,8 1,14 2,25 6,-35-5,2-1,4 2,0 0,-2-2,-4 0,27 3,-34-4,-23-2,-10-2,1-1,3 1,11 1,22 2,19 6,27 1,-46-1,1 0,46 3,-15 4,-22-9,-14-2,-19-4,-12 0,2-2,11-2,8 1,8-2,-8 0,-8 1,-5 0,-9 1,0 0,7 3,3-1,10 2,-8-2,-10 1,-1-2,-10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09:03.24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12 82,'81'2,"0"-1,-10-1,2 0,1 0,8 0,5 0,9 0,-45 1,1 0,5-1,2 0,9 2,3-1,-1 0,2 0,7 2,0 0,-6 0,1 0,5-1,1 0,3 0,1 0,11-2,1 0,1-2,2 0,-31 1,1-1,-2 0,27-2,-3-2,-7 0,-2-2,-7 2,-1-2,-5 1,0-1,-1 0,0 1,-2 3,1 0,9 0,1 1,-7 1,0 2,7 0,-1 0,-12 1,-3 0,-1-1,-1 0,-3 1,1-1,1 0,2 0,5 1,1 0,2-1,0 1,2-1,-1 0,-2-1,-1-1,-2 1,-2-1,-6-1,-1 0,-1 1,-3 1,38-3,-38 3,1 1,39 0,-40 0,1 0,41 0,3 0,1 0,-45 0,0 0,45-2,1 2,-6-2,6 5,-43-1,1 0,6 2,2 0,11-1,2-1,1 2,1-2,16-1,0 0,-16 0,-2 0,2-1,-4-2,-21 1,-4-1,29-3,-16 0,-2 2,2 2,14 2,12 1,-35 0,1 1,0-1,1 0,2 1,1-1,-3 0,0 0,3 1,0-1,8 0,0-1,-13 0,-2-1,48 0,-42 0,-7 1,-3 4,3-2,6 4,7-2,4 1,0 2,-12-4,-11 1,-13-1,-3-1,1 2,-3-1,-2 0,-2 0,-1-1,2-1,-4 1,-2-1,2 2,11 1,17 2,28 1,12 4,6-3,-17-1,-18-4,-16-2,-6-1,-1-4,14 0,7-1,11 1,-11 3,-16-3,-18 3,-15-1,5 19,4 15,7 25,6 20,-12-32,0 2,-2 4,0 0,2-1,-2 0,3 38,-6-23,-11-21,-2-17,0-17,-29-16,-1-4,-37-6,4 6,2 5,1 0,21 4,5-3,11 3,3-3,-4 2,-12-1,-18 0,-16 0,-12 0,-5 2,5 0,10 2,14-2,9 0,-1-2,1 1,-11-1,1 0,-9 2,-5 2,-10-2,-9 2,40-1,0 1,-6 0,0 0,4 2,0 0,-1 0,2 0,-39 3,3-2,5-4,-3 2,11-2,-2 0,9-2,-1 0,0-2,-11-1,-3-2,-10-1,7 2,-2 3,2-1,-8 1,0-1,44 1,-1 0,-3-1,-2 1,-3 0,-1 0,-4 0,-1 0,1 0,0 0,1 1,0 0,2 0,0 0,3 1,-1-1,-3-1,-2 0,1 0,-2 0,-12-4,-1 0,2 3,1-1,-2-1,2 1,12 2,1 2,2-1,0 0,7 0,-2 0,-13 0,-2-2,2 1,-3-2,-20-2,-2-2,8 2,2-1,1 0,2 0,12 2,4 2,9 1,3 0,0 0,2-1,-47 1,0-3,14 2,3 1,9-2,-3 1,1 0,-22-1,9 1,-8 1,26 0,14 2,6 0,5 0,-8 0,-5 2,-10-2,-8 1,-14-1,35-1,-1-1,-9 0,-2 0,-13-4,-5 0,19 1,-3 1,1 0,-30-2,0 0,-4 0,3 2,24 2,4 2,11-1,4 1,-33 2,21 2,9 2,0 1,-1 0,-16-2,3 3,-6-3,5 3,2-5,-7 2,10-4,5 1,21 1,17-3,12 1,0-1,-2 2,-8 0,-1 1,8-1,-2 1,0 4,-12 6,-8 4,-2-1,6-5,9-3,5-4,8-1,-12-2,16-1,-2 23,11-4,9 24,-6-5,6 15,3 13,7 8,-6 1,-2-21,-8-10,-2-19,-1-6,-1-3,1 3,-1-3,3 5,-2-7,6-1,9-6,27 0,11-6,20 1,-9 0,-6-2,-12 0,-7 0,-6-2,-1 1,7-2,8-2,23 3,11-5,-31 4,2 0,0-1,1 0,-2 1,0-1,1 2,-1 1,33-1,-1 0,-4 1,10 0,-35 0,2 1,5 0,3 1,5 0,1-1,1 1,0 1,1-1,0 0,1 0,-1 0,-1 2,0 0,-1-3,-1 0,-5 2,-1 0,-6-2,-2 0,-1 0,-1 0,37 0,7 0,-49 0,2 1,4 0,2 0,5 0,2 0,3 1,-1 0,-3-2,-1 0,-1 1,-2 0,39-3,-11 2,-13-2,-2 1,-3 1,5-2,13 4,9 0,-40-1,2 0,4 0,1 1,-1-2,0 0,0 1,-1 0,-6-1,-3 0,40-2,-6 2,-2-1,2 1,5 0,-5 0,-2 0,-4-2,0 2,-11-2,-3 2,-15 0,-6 0,4-1,4 0,10-1,5-2,7-1,0 0,-6 2,-3 0,-6 3,4-2,11 4,24-2,-43 2,4-1,7 0,2 0,5 2,0 0,0-1,0 0,2 2,0-1,-5 0,-2-1,-6 0,-3-1,-5 1,-4-2,35-1,-10 0,-9 0,-10 1,-3-2,-10 1,-5-2,-9-1,-8 1,-2-3,8 1,11 1,14 0,10 2,8-1,5 1,4-1,-1 3,-1-3,-7 2,-6-2,11 3,-15-1,18 1,-9 0,4 1,-1-1,-21 2,-16-1,-19-1,-6 1,11 0,5 1,26-1,1 1,10-2,2 1,-7-1,5 2,-17-2,-14 0,-15 0,5 0,16-2,7 1,2-2,-22 0,-12 1,-3 1,5 1,4 1,6 0,-5 2,-3-2,-7 11,-6 12,-4 13,0 11,1 2,-1 1,1-5,-2-3,0-11,0-2,0-8,-2 3,2 1,-1-2,1-2,0-8,-28-8,-8-6,-32-1,-9 0,-15-1,38 2,-1 0,-8-2,-1 0,-8 2,0 0,12-1,1 0,1 1,3 0,-25 2,5 1,2-1,-1 1,-1-3,2 0,-3 1,-3 0,-8 0,-13 1,44-2,-1 0,-1 2,-1-1,5-1,0 1,2-1,2 1,-38-2,39 0,-2 1,-41-1,-7-1,12 2,6-2,4 2,2 0,5 0,-3 0,-11 0,-4 0,1 0,-2 0,21 0,-3 0,9 0,-5-1,-2 0,-3 1,-4 2,-2 0,-9 2,-5-3,1 5,-1-4,9 6,0-1,2 1,-6-3,4-2,-5-3,38 0,-1-1,-9-2,-3 0,-7 0,-1 1,0-1,0 0,0 2,2 1,8 0,2 0,0-1,1 0,3 0,2 0,0-1,0 0,-3 1,-1-1,-3 0,-3 0,-5-1,-1 0,8 1,0-1,-1 0,3 2,-36-1,-3 4,46-1,-2 0,-5 0,-1-1,-1 0,0 0,4 0,1 0,5 1,2 0,-38-1,1 3,-7-3,-5 0,48 0,-1 0,-1-2,-2 1,-5 0,-1 0,3 0,0 0,-8-1,1 2,6 0,2 1,-1 0,1 0,1 0,-1 0,0 0,-1 0,-2-2,0 0,2 1,2 0,2 0,1-1,-33 2,5 0,5 1,-12-3,-10 0,2-3,1 1,30 1,11 0,18 2,5 0,3 0,3 0,2-1,1 1,9-1,-12 1,2 0,-11 0,0 0,3 0,1 0,-6-3,5 3,1-3,12 3,5 0,-10 0,-15 0,-14 0,2 0,13 0,14 1,9-1,-1 2,-9 0,-8-1,-20 2,3 2,5-3,12 4,18-5,2 1,-5 6,12 6,-6 9,18 0,1 1,-1-3,0-1,-3-1,-2-3,-1-3,-2 4,3-2,-1 5,2-3,-1-3,13 2,3-8,8 1,-2-7,-7-3,-3 0,-1-2,2 0,8 1,12-1,21 1,16 1,17 1,9 0,0 0,-44 0,0 0,1 0,1 1,6 0,0 0,-3 0,0 0,-2 0,-3 0,34-1,-18 0,-13 0,-7 0,10 0,2 0,11 2,4-1,6 1,6 3,-6-3,-5 3,-9-2,0 0,2 0,7 0,4 1,1-3,-3 1,3-2,-13 0,-6-2,-10 2,-10-1,8 1,6 1,22 3,16-2,1 4,0-4,-18 3,-6-2,-8-1,-7 0,-9-1,-12 0,-7-1,-6 0,7 0,7 1,10 0,10 0,-1 0,-3 0,-13 0,-10 0,-5-1,-5 2,4-2,17-2,11 2,19-2,20 2,-6-1,11-2,-19-1,-4-1,-5 2,-4 0,1-1,0 3,-5-2,4 2,-6 0,1 0,-4 0,-1 0,-3 1,8 0,-1 0,-1-1,-8 0,-9 0,-4 0,-2 0,3-1,-4 0,6 1,-5-2,10 3,6-2,13 2,9 0,16 0,-41 0,2-1,-1 0,0 0,47-1,-16-1,-11 1,-10 0,-10 1,-8 1,-3-1,0 0,9 0,7 1,8 0,3 0,10 0,-4 1,9 1,-3 0,-4-1,-5-1,-14 0,-11 0,-8 0,-4 0,-4 0,-3 0,-2 0,8 0,4 0,9 0,0 0,-5 0,-1 0,0 2,2-2,4 1,-6-1,-7 0,-7 0,-7 0,-5 0,10-1,-10 1,8-1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15:56.25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7318 0,'87'8,"12"-2,-45-3,2-1,9 0,3 1,15 1,1 1,-5-1,-1 0,8 2,-1-1,-13-2,-3 0,0 0,-2 0,-9-2,-1-1,-4 2,-1-1,38-1,-3 0,-4-3,0 1,-4-3,-6 3,-7 1,-4 1,-8 0,0 0,-10 0,6 0,-1 0,10 0,2 1,0 1,-6 1,-2 1,8 1,16 8,15-5,-38-1,2-1,-2-3,1-2,5 1,0-1,-1 0,0 0,-7 0,-2 0,43 1,-38-2,-21 0,-18-2,-10 2,-2 25,1-2,-2 22,-2-2,0 0,-1 9,2-5,-1-3,-1-13,1-11,-1-9,1 4,1-1,-1 11,0 4,2 2,-1 0,0-10,-8-11,-24-13,-18-2,-20-4,-4 5,-5 0,-4 3,-3-2,0 3,4-2,10 2,2 2,5-1,-16 1,-1 1,-9-3,4 5,8-3,-2 1,4 0,4-3,3 2,4-2,-2 0,-3 0,-6 0,-2 1,-2 1,0 0,0 1,2 0,-9 1,7 0,-8 0,12-1,-1-2,5 2,-1-2,3 1,1 0,1 1,3-1,-2 1,-3-3,0 1,-2 1,1-2,2 3,-5-3,-16 2,-8-4,42 1,-1 0,-2-1,-1 0,0 1,-1 0,-1 0,-1 1,-3-1,0 2,1-2,1 2,-4-1,2 1,5 1,2 0,3 0,1 1,-34 2,8-1,7 0,1-2,-3 3,1-4,0 2,-4-3,7 2,-5-1,3 0,-6 0,2-1,-8 3,5-2,1 3,0-2,-1 0,-8-1,39-2,-2 0,0 1,-1 0,-3-1,-1 0,4 1,0 0,-46 0,7 0,0 0,13 0,-1 0,11 0,2 0,-3 0,-3 0,-3 0,-8 0,3 0,1 0,7 2,2-2,3 1,-2-2,3 1,8-2,2 2,-5 0,-2-1,-18-1,-2-2,-1 1,2-2,8 3,2-1,3 0,-5 1,1-1,-2 0,-2 1,0-1,-1 1,1 0,5 2,11 0,9 0,14 0,10 0,12 0,3 0,-4 0,-8 0,-12-1,-4 1,-4-3,-3 3,4-2,4 2,6 0,4 0,3-1,-8 1,0-1,-5 1,-2 0,6 0,-3 0,7 0,1 0,2 0,-12 0,-11 1,-7 1,4 0,16 0,19-2,9 4,3 16,1 1,-5 14,4-5,0 0,1 1,0 2,1-1,1 0,-4 0,1-1,-2 0,3-2,2-1,3-7,1-3,1-6,41 3,4-3,52 4,-44-8,1-1,13 0,3 0,13 1,2 0,5 2,2-1,7-1,-3 0,-18 2,-4-1,1-2,-4 0,21 3,-42-6,1-1,46 2,-44-4,1 0,7 1,3-1,2-1,4-1,12 0,5 1,9-1,3 0,-30-1,1 1,-2 0,26 1,-5-1,-14-1,-5-1,-17 2,-4 0,32-2,-5 0,-5 1,13-3,-15 0,-13 0,4 1,-4 2,4 0,19-2,4 1,-2 2,-2 0,-6 0,-3-1,-10 1,-4 1,29 0,-9 1,-5 2,3 1,4 2,14-1,-37-2,2 0,11-1,3-1,5 0,2 0,4-1,2 0,9 1,-2 2,-17-2,-1 2,19 1,0 0,-23 0,-2 0,13-3,-1 0,-7 1,-3-1,0-1,-2 0,-6 0,-2 1,-3-1,-2 1,42 1,2-2,0 2,-45-2,1 1,-2-1,0 1,1 0,0 1,0-2,-1 0,0 1,0 1,6 0,1 0,0 0,2 0,7 2,4 1,9-2,1 0,-3 4,1 0,4-4,-2 1,-11 2,-3 0,-9-4,-2-1,41 4,-19-5,-8 0,-4 1,3 1,1-1,-1 1,3-2,-3 0,3 0,-3 0,1 0,-3 0,18 1,-4 0,16 0,-4 1,-11-2,-8 2,-20-2,-14 0,-13 0,-10 0,-7 0,12 0,-6-2,10 2,-10-1,-5 0,7-1,5 0,11 0,3 1,-5 1,-14 0,1 5,2 2,16 6,11 1,15 1,18-3,8-1,-6-5,-23-3,-29-4,-19 1,-24 38,4-6,-12 32,11-21,0-1,3-6,1 1,3 3,1-1,0 4,-2-6,2-8,-1-12,1-7,-1 6,-59-11,-12 6,-8-12,-11-3,-3-2,-3 0,23 3,-2 1,-1 1,1-2,0 0,0 1,0 1,0 1,1 1,5-1,1 1,0-1,0 1,1 0,0 0,-28 0,1 0,3 1,1 0,24-2,-1 1,-1 0,-1 0,-1 1,-1-1,-5 2,-1 0,2 0,3-1,2 0,1 1,-29 0,2 1,8-2,2-1,8-1,-1 0,-5-1,1 0,8 1,2-2,-1-1,1-1,12 2,2 1,8-2,2 1,-39 4,7-2,-4 3,-6-3,-3 2,5-1,4-1,10 2,1-2,4 0,-3 1,-2 0,-12-3,29 2,-3-1,0-1,-1-1,-4 2,1 0,3 0,2 0,10 0,2-1,-46 2,10-2,9 2,-3 0,0 0,-10 2,-2-1,2 1,4 0,9 1,1-1,2 1,-1 0,-11-3,6 2,-8-2,1 0,-14-2,33 1,-6 0,-13-3,-7 0,18-1,-3 0,-1 1,-1 0,-1 1,1-1,-1-1,1-2,2 2,-24 2,6 1,13-1,5 0,13 1,3 1,8 0,2 1,-39-1,1-1,6 0,6 0,3 0,6 0,-2 0,-3-1,1 3,-5-3,-2 1,3 0,4 0,14 2,8 0,10 0,8 0,3 1,5 0,0 0,-4-1,-10 0,-16 0,-6 0,-10-2,2 1,-2-1,7 0,21 2,18 0,17-1,-13-2,-4 0,-12-1,8 3,6-2,5 3,1-1,-2 0,-4-1,7 0,0 19,10-2,2 14,1-6,2 1,-2 7,1 6,-5 8,-2 10,-1 5,-4 2,7-5,0-5,2 2,4-13,1 1,1-17,0-6,1-6,20-9,-7-2,22-4,-8 2,6-3,9 2,1-1,-1 1,-1 1,2-2,8 0,8-2,4 0,-6 0,-4-1,-5 1,-4-1,10 0,1 2,19 0,-3 0,13 1,-9 0,2 2,-4-1,-1 0,2 0,16-1,-39 2,3 0,8 0,2 0,4 0,1 1,3-1,-1 1,-1 0,0 0,0 0,-1 0,-1 1,-1 0,1 1,1 1,-4-2,2 0,15 4,3 0,-1-3,3 1,-18 0,3 0,0 0,-1-1,0-1,0 0,2 2,0-1,-1 0,-4 0,-1-1,-1 0,23 2,-3 0,-7-1,-3 0,-9 1,-2-1,-2 0,-2 0,-2-1,-2 0,-3 1,-1-1,0 0,0-1,0 1,1-1,0 0,1 1,5-1,1 0,1-1,1 2,4-1,3 1,5 0,0 0,-6-1,0 0,-2 1,-2 0,-11-1,-1 0,-4-1,0 1,44 4,-43-4,1 0,0 2,0-1,2 0,-1 0,0-1,-2 0,43 0,-12-1,-5 0,-7 2,11-2,6 1,-37 0,0-2,3 1,1-1,4 1,1 1,-5-2,-1 1,3 1,0 0,42-1,-5-3,-10 0,-9-2,-16 4,-10-2,-9 0,3-1,5 0,15 2,8 0,8 0,2-1,0 0,2-1,8 2,-1 1,8 1,-8-2,-7 2,-4-2,-11 1,4-1,-1-1,2-2,3 1,-9 0,-6 2,-13 0,-16 1,-13 1,-7-1,3 1,15 0,14-2,15 2,-1-1,-6 1,-9 0,-7 0,1 0,-4-2,-3 2,-2-1,-6 1,-1 0,-8 0,6-1,5 1,14-1,2 1,-3 0,-12 0,-9 0,-5 0,13-2,-2 0,18-3,-11 1,3 0,-5 2,0 0,3 2,0-2,1 1,-9 1,-9 11,-8 14,-7 16,0 8,-1 0,2-5,-2-5,2-7,-3-3,1-1,-3 2,2 3,1 1,-2 3,3-6,-2-2,1-11,0-5,1 22,-2-7,-1 20,1-19,0-13,-17-16,-8-4,-30-4,-15 2,25 3,-4 2,-5-1,-2 0,1 2,0 0,2 0,2 2,-42 3,3-2,0 1,43-3,-1 1,-12-2,-2 0,-1 1,0 0,-4-1,0 0,3 0,2 1,10 0,2 0,-3 1,2 0,3 0,0-1,-47 1,47-1,1 0,-46-3,0 0,-1-1,47 1,1 0,-2 1,-1 0,-1 0,0 1,0 0,0 0,-3-2,-1 0,-1 0,-1-2,-3 1,0 0,4 0,1-1,1 2,0-1,3-1,2-1,-46-4,10 2,8 1,9 5,-3-2,-1 0,-12-1,-6-4,-5 4,2-3,8 4,7 1,4 2,3 0,-5 2,5-4,-8 0,9-1,-5 0,1-1,-8 1,-1-2,-2 1,0-1,11 3,-1-1,7 2,-2-1,-5-1,2 2,-5 0,3-1,-3 0,3-1,-4 0,3-1,-6 1,-6-2,39 3,-1 0,2-1,-1 1,-2 1,2 0,-39-2,11 2,7 0,3-1,-3 1,6-1,1-1,2 1,-1-1,-11 0,1-1,-15-1,39 1,-2-2,-7-1,-3 0,-10-3,-1 1,0-1,0 2,1 0,2 0,7 2,3 0,8 1,2 2,-36-2,19 2,8 1,6 1,6-1,-1 1,0 1,-6-2,-16 1,2 0,-9 0,10 1,-1 0,-2-2,4 1,0-1,10-1,2 1,7 1,1-2,-6 1,-5-1,-8 0,1 1,9 0,12 0,4 0,6 1,-2 0,5 0,8 0,7 1,-7 0,2-1,-17 1,0-2,2 2,8 0,12-1,0 1,-2-2,-8 1,-5-1,-2 1,2 0,-1 0,11 1,5-3,2 4,6 15,0 6,10 18,0 1,1 3,-7 3,-1 0,-1-2,3-6,1-11,2-5,1-8,3 1,1-2,2 3,6 5,2 1,6 2,-1-3,-7-8,-4-7,12-8,-1 0,14-1,-5 2,-3 0,-1 0,3-1,8 1,13-2,6 2,0 2,-5-1,-15 1,-2-1,-9-1,4 0,8-1,17 0,28-2,-28 3,2 0,-2-1,0 0,44 1,-31 2,-22-1,-10 1,-9 0,-1-2,3 3,10-1,16 3,0 1,12 3,0 2,2 2,2 0,-5-4,-10-1,-4-4,-2 2,7-3,18 2,20 2,-42-5,-1 1,49 4,-28-2,-23-3,-25-1,-10-1,1 0,5 0,14-4,20 0,29-2,-33 3,2 1,45-2,-24 1,-37 1,-20 1,-7 0,1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20:00.6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35,'50'6,"1"1,7-2,2-1,8-2,3 0,10-1,4-1,13 0,2-2,-3 0,0 0,2 1,-2-1,-11-1,-2 1,-7 0,-4 2,-13-2,-2 1,-7 0,-2 1,34 0,5 0,12 1,-44 1,2-2,4 0,2-1,3 1,1-1,3-4,0-1,-4 1,-1 0,-4 0,-1 0,-7 1,-3 0,48 2,-5 2,1 0,-4 3,-3-2,-3-3,-5 1,-13-2,-10 3,-11 0,6 5,14 0,22 7,-31-6,3 1,6-2,1-1,5 1,0-1,-5-2,-2-2,-7 1,-2 0,42-1,-29 0,-4 0,-12 1,2 1,2 0,-1 0,-3 0,0 1,-2-1,8-1,7 0,13 0,8 2,-35-3,0 0,45 2,1-1,-15-1,-17 2,-5-2,1 0,0 0,9-2,0 2,-2-1,4 1,-6 0,0 0,0 1,1-1,7 2,-2-2,-4 0,-10 0,-7 0,-5 0,7 0,6-2,6 2,-1-2,1 2,-12 0,6 2,-6-2,14 2,7-1,5-1,-4 0,-11 0,-19-1,-10 1,-7 1,5 0,13 2,16-1,15-1,7 1,-3-2,-5 2,-17-2,-5 0,-8-2,-7 2,0-2,-10 2,3 0,7 0,8 0,11 0,6 0,2-1,-8 1,-8-3,-12 3,-9-2,-4 2,-3 0,6 0,2 0,7 2,1-2,6 1,-2 0,2 0,-3 1,-8-1,1 0,-9-1,2 0,0 0,11 3,1-2,-1 4,-7-4,-11 1,-9-1,-4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20:06.9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14,'57'1,"-1"0,-14-1,9 0,12 0,8 0,7 0,18 0,-3 0,-43 0,1-1,42-3,-5 2,7-1,-44 2,0 0,3 0,1 0,4 1,2 0,-1-1,1 0,-3 2,1 0,0 1,1-1,-7 0,0-1,5 2,1-1,2-1,1 0,1 0,1 0,4 0,-1 0,-2 0,-1 0,3 0,0 0,3 0,-1 0,2-1,1 0,4 1,1 0,-6 0,-2 0,0 0,-1 0,-6 0,-2 0,-6 0,-1 0,41-2,-9 2,-3 0,4 2,-31-2,2 0,11 1,3 0,11-1,2 0,3 0,1 0,-3 1,-3 0,-8-1,-3 0,-11 1,-3 0,41-1,-22 0,-5 1,-3-1,24 2,5 1,-40-2,0 0,-4 2,0-1,40 3,-12-3,-13 1,-6-3,-2 0,1 0,-4 0,-1 0,-10 0,-1 0,-5 0,9 0,5 0,12 0,0 0,-9 0,-8 0,1 0,2 0,22 2,19-2,-40 1,2 0,11-1,1 0,0 0,0 1,6-1,0 1,-3 0,0-1,2 0,-2-1,-6 0,-2 1,-4-1,-2 0,32 1,-16-2,-15 1,2-2,6 3,19 0,-32 0,3 0,1 0,0 0,3 0,0-1,0 0,-3 0,33-3,-9 1,-26 1,-10 1,-7 1,-4 1,-6-1,-5 1,1-1,1 0,10 0,7 2,3-2,1 1,9-1,6 0,11-1,3 0,3 0,3-1,-4 0,0 1,-14-1,-9 2,-11 0,-13-1,-6 1,-8-1,-3 1,8-2,-5 2,3 1,-8 14,-4 6,-4 15,-1 1,-1 4,0-4,0-1,0-6,0-5,-1-8,1-6,-20 4,6-9,-20 6,8-7,-3-3,-1 1,1-1,0-1,4 0,-1-1,3 0,2 0,3 0,0 0,-4 0,-5 0,-11 2,-8-1,-10 1,-4-1,-1-1,5 1,7 0,4 1,1-1,-5 0,-7-1,-7 0,-6-2,-2 2,4-1,-1 1,0 1,-1 1,-5 3,-7 0,13 0,-1 3,18-3,-7 4,4-2,-7 0,3 0,3-2,2 1,0-2,-1 2,-2-1,-8-1,8-2,0-1,10-1,4 0,2 0,3 0,-6 0,-3 0,1-1,-4-1,9 1,-7-2,-4 1,-2 1,-1-1,6 2,6 0,6 0,3 0,3 0,-5-1,-6 1,-3-2,1 2,-1 0,1 0,-2 0,-10-1,10 0,-4 0,12 0,-3-1,-1 0,-6 0,-1 1,-4 0,-5 0,-6 0,-2 0,-1 1,1-2,4 2,4-1,2 1,-4-2,-8 0,-12-1,-11-1,-7 3,7-1,5 2,17 0,12 0,7 1,7-1,3 2,0-2,-1 0,2 0,0 0,0 0,3-2,-1 2,-3-1,-1-1,-8 2,-1-1,-7 1,-1-2,0 2,-6-4,0 2,-12-3,0 2,-1 1,11 0,9 2,8 0,1 0,0 0,-9-1,-13-1,-6-1,0-1,7 3,11-2,1 1,4-1,-6 0,-3-2,6 2,0-1,11 2,0 0,-1 1,-10-2,-4 1,-12 0,4-1,-1 2,10-1,2 0,3 0,-3-1,-9-1,-2-1,-2 0,3 0,7 1,-1-1,-8 0,12 1,-1 0,20 4,7-1,3 1,-2-2,0 2,-1-1,5 1,0 0,5 1,-10 1,-8-1,-14 0,-7-1,0 2,3-2,6 3,1-3,-1 1,4-1,-1 0,9 0,-5 0,-9 0,-15-3,-13 2,2-3,8 2,10 1,14-1,4 2,4 0,4-1,2-1,3 1,3-1,4 1,-2 0,-2-1,-1 0,3 2,8-2,7 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20:21.00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35 47,'96'9,"-38"-4,3-1,9-2,5-1,-8 0,4 0,-1 0,24-1,3 0,-16 0,4 0,-4 0,10 2,-3 0,10-1,-3 0,-13 3,-4 0,-7-2,-1 0,0 2,0-1,2-1,0-1,0 0,5 1,-4-1,5-1,-4 1,12-1,-2 0,-14 0,3 0,-6 0,0 0,-4 0,-8-1,-1 0,-3 1,-1 0,36 0,-8 0,-6 2,1-1,-6 2,6 1,-6-1,9 3,3-1,7 2,8-4,-5-1,-2-2,-7 0,-6 0,1 0,-4 1,2 0,-8 3,0-4,1 4,7-2,19 2,2 0,-44-2,1-1,0 0,-2 1,29-2,13 0,-23 0,14 0,-7 0,0 0,-6 0,-5 1,0-1,8 3,23-1,-36 0,5 0,9 2,4-1,10-1,1-1,2 3,-1 0,-3-4,-1 0,-6 1,-1 0,-7-1,-2 0,-1-1,0 0,2 0,1 0,6-1,5 0,-14 1,3-1,0 1,-3-2,-1-1,2 1,6-1,0 1,-3-2,13-3,-5-1,-11 1,-2 0,-7-1,-1 0,0 1,0 0,2 0,2 1,0-2,0 2,-3 0,0 2,-4 0,-1 1,-4-1,-1 2,40-3,-3 0,-12-1,1 2,-5 2,-2 0,-5 2,-11 0,-13 1,-17 0,-8 0,-1 0,8 0,13 1,7 1,8 1,-2 0,1 0,-3 0,0-2,0 3,1-2,1 3,-1 0,-3 1,-2-2,-5 0,-5-1,-10-2,-8 0,-9 27,-4-7,-1 25,-2-13,2 1,-1-2,1-2,-1-1,-1-2,-2 1,2 2,-2 1,4 2,-1-2,1-4,0-8,0-8,-41 1,-30-9,8 1,-7-1,-17-2,-3-2,-1 0,-2 0,-6 1,3 0,16 1,4 0,11-1,4 1,-26 1,32 1,13-3,10 1,-15-2,-10-1,-29 0,37 1,-2-1,-5 2,0 0,-8-2,-1 0,5 2,-1 0,-7-2,-1 1,3 0,1 1,-2-1,0-1,6 2,0-1,5 0,1 1,-41 1,14 0,6 1,13-1,1 0,4-1,-14 0,10 0,-18 0,26 0,-6 0,16 0,-3 0,1-1,-7 0,0-1,2 1,0 0,7 1,-1 0,2 0,-5-1,-4 0,-1 0,-2-1,6 1,-5-1,-2-1,-17 3,-6-1,-15-1,7 2,0-3,12 2,-1-2,1 1,2-1,-1 1,3 1,0 1,-1-2,3 2,-1-2,1 2,-1 0,-3 0,2-1,-3 1,-5 0,8 1,21 0,-1 0,-40 1,33-2,-1 0,6 0,1 0,-47 1,10 1,-4 1,-5-1,39-1,-2 0,-2-1,-1 0,-10-1,-1 0,1-1,0 0,-6-1,0 0,9-1,2 2,1-1,2 2,10-1,1 0,-42 1,10-3,0 2,5-1,-11 3,14-2,-15 1,1-1,37 1,-2 0,-3 0,0 0,1 1,1 0,5 0,1 0,-36 2,8-2,8 2,-1-4,5 2,6-2,5 2,7 1,-1 0,1 0,-10-1,4 0,-6-1,14-1,11-1,12 2,12-1,-2 1,-1 1,-10-1,-3 1,0-2,-1 1,-5-1,6 1,0 1,10 0,4 0,-2 1,-12-1,0 1,-13-1,13 0,-3 0,7 0,-11 0,3 0,-6 1,6 0,4 0,1-1,8 0,6 1,5 14,6 5,-7 23,5-2,-1 20,6-2,-2 16,2-8,0 6,1-15,4-5,3-11,2-12,-1-12,-4-10,28-9,6-3,37-2,4-3,9 3,-38 1,1 0,2 2,2 2,4-1,1 0,6 1,1 1,7-1,1 0,-5 1,0 1,6-2,-2 1,-13 0,-2 1,-1 0,0 0,1-1,-1 0,3 2,0-1,5 1,2 0,-2-1,3 1,29 1,0 1,-20-2,0-1,-8 0,3 1,-2-1,14 0,-3 0,3-1,-1 0,-3 0,-2 0,-12-1,-4 0,-8 1,-3 0,33-2,-13 2,-4 0,-1 0,-1-1,4-2,3-2,0-2,3 3,-7-1,-4 1,0-1,-4 2,9 2,3-1,18 2,5-1,-41 1,1 1,-4 0,0 0,-1 0,-1 0,42 2,-4-3,-2 3,12-1,-44 0,0 0,2-1,0 0,-1 0,-1 1,40-2,1 2,-6-2,-40 0,2 0,48 0,-48 0,0 0,48 0,-11 0,-8-3,-13-1,-10-1,-8-2,1 4,11-1,24 2,-35 1,2 1,10-2,2 1,1 0,1 0,4 0,-1 1,-6 0,-1 0,-5 0,-3 0,36 0,-10 0,8 0,6 1,-39-1,1 1,-2-1,-1 1,-2-1,-1 0,44 0,-12 0,-4 0,-9 0,-1 0,2 0,11 0,11 0,-39 1,0 0,0 0,-1 0,-1 0,0 1,38 0,-10 1,-3-3,1 2,14-2,-10 0,-25 0,0 0,39 0,-35 0,2 0,-8 0,-1 0,-1-1,-2 2,33 0,-14-1,-11 2,-5-2,-2-2,-5 2,-4 0,-12 0,-11 1,-11 5,-2 15,-4 3,3 13,-4-8,0-2,1-2,-2 0,1-4,-1 0,0-7,0 1,0 1,-1 1,1-1,-27-7,-13-8,-35-4,-22-3,41 4,-3 0,-5-2,-1 1,-3 1,0 1,8-1,2-1,-1 3,2 0,-38 0,4 2,8 1,7-1,-9-2,-10-1,42 0,-1-1,-4 2,0 0,3-1,-1 0,3 1,0 0,3-1,-1 0,-1 1,1 0,-32-2,-14 2,26 0,-9-1,7-2,4-2,-4 0,-5-3,-5 2,-3 1,1 1,2 3,5-2,2 3,7-3,-1 1,-1-2,2 1,8-1,5 4,10-2,-6 2,3-1,0 1,1-3,3 1,-4 1,0-2,-6 3,-5-2,-7 2,-4-1,4 1,8-2,10 2,4 0,1-1,-9-1,-1 0,-8-1,3 3,4-1,4 1,1 0,5 0,-4 0,5 0,-1 0,-2 0,-3-2,2 2,1-3,-3 3,-7-1,0-1,2 1,14-2,7 1,3-1,-1 2,-9-2,-3 1,-5 0,-9-2,7 1,-9-2,4 4,-5-3,0 1,0 0,5 2,1 1,-1 0,-5-2,-6 2,-1-1,-1-1,11 0,2 1,12-2,-6 3,0-2,-3 1,3 1,1-2,4 2,5-1,-1-1,4 1,-5-2,-4 2,-2-1,1 1,7 1,1-2,4 2,-1-1,0 1,-5-2,3 2,-9-3,0 3,-9-1,-1-1,-3 2,5-1,2 2,-4-1,-7 2,-1-2,2 0,13 0,10 0,6 0,1 0,-12 0,-10-2,-12 2,-4-3,1 1,-3 0,1 1,0 1,9 1,5 1,6 1,0 0,-8 0,1 0,-4 0,9 1,14-2,10 1,9-3,-4 1,-3-1,-5 4,-3-2,1 3,0-3,-2 2,-10-3,-6 2,-6 0,7 0,9 2,7-2,5 2,-4-2,-3 0,1-1,0-2,5 2,-3-1,-2-1,-4 2,4-2,3 0,10 0,-1-2,-1 2,-5-1,-4 0,4 0,5-1,11 2,1-3,-5 3,4-2,-4 1,11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20:32.35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282 1,'59'1,"14"1,6 4,-24-3,4 0,4 1,2 1,9-1,1 0,-1-2,1 0,3 1,1-1,0-1,0 0,0 0,0 0,-2 1,-2 0,-4-1,-1 0,0 0,-2 0,-6 0,-2 0,1-1,-2 0,-4-1,0 0,0 1,1 0,2-1,1 0,2 2,0 0,5 1,2 0,1-1,0 0,3 2,2-1,-1-1,0-1,4 1,-2-1,-14-1,-3-1,-3 2,-5-2,17-4,-16 3,-6-2,-3 4,3-1,1 1,6 1,7-2,2 2,5 0,-6 0,-2 0,-6 0,6 0,4 2,4 1,4 3,15 1,2 1,-35-6,-1 0,38 4,-9-4,-24 1,-13-2,-8 1,2-1,8 1,12 0,7-1,6 2,-8-3,6 1,2 1,18-2,-35 1,2 0,6-1,2 0,5-1,1 0,1 1,-1-1,-8 1,0-1,1-1,-1 1,-4 0,0 1,0-2,0 0,4 1,0-1,-4 1,0 0,1-2,1 0,-2 1,0 1,-3-1,0 0,-2 1,-1 0,3-1,-1 1,0 0,-1 0,2-1,-1 0,45-1,-4-4,-10 2,-1-2,-14 2,-10 2,-13 0,-14 0,-5 2,-11-2,2 3,-5-2,3 1,5-1,2 2,10-3,7 3,12-1,11 1,10 0,-2 0,-1 0,-9 0,-5 0,0 0,5 1,7 0,4 1,10 0,6 3,-7-3,-1 1,-24-1,-10-2,-12 1,-3 0,-1 1,9-1,13 2,11-1,4-1,5 2,-9-1,-4 0,-13 0,-3-2,4 4,11-2,20 6,5-2,7 0,-11-2,-15-3,-11 0,-13 0,-5 0,-1 0,2 1,4 2,3-1,-5 0,-15-2,-12 4,-15 23,-2-2,-7 22,-1-7,-3 6,2-2,2 2,4-11,2-7,4-10,-4-8,-29 0,-26-1,1-4,-8-1,-12 0,-5-1,17-3,-2-1,-1 1,-1 0,-1 1,1-1,5-1,0 0,2 0,-24 3,5 1,18-1,4 0,5 1,2 0,3-2,1 1,-6-2,-1 1,-7-2,-2 0,-6 1,-2 0,-2-1,-2 0,1 0,0 0,2 0,0 1,2 1,1-1,-1 0,1 0,0 0,-2-1,-15 0,-2-2,11 2,-1-2,-11-2,0 0,16 2,1 0,5-2,0 0,1 2,2 0,3 1,0 0,3-1,0 1,7 0,2 1,-42-3,17 0,3 1,3-3,-9 2,-3-1,-5-1,3 2,0 1,5-1,-1 1,8 0,1-1,-6 3,9-3,-6 3,17-2,-4 2,1 0,-2 0,-1 0,7 2,2-1,4 2,2 0,-1 1,-7-2,-4 1,-4-1,-3-2,0 1,-2-1,2 2,0-1,-3 1,-6 1,1-1,-2 1,5-1,2-1,1 1,7-1,-1 2,4-1,-5 1,-3-3,-13 2,-6-1,0 1,0 1,12 0,0 1,1 2,-5-2,-13 1,33-4,-2-1,8 0,-2 0,-12 1,1 0,-24-1,-1 2,22-2,3 1,2-1,3 2,-3-2,5-2,-2 1,-2-1,-1-1,-6 1,3-1,4 0,11 1,12 1,9 1,7-2,3 1,4-2,-1 1,2 0,-7 0,0 0,0 0,1 0,2 2,-3-3,-6 2,-11-1,1 0,0 1,10 0,6 1,3 0,-6 0,-7 1,-9 2,-1-1,3 2,8-4,1 3,8-3,4 1,9-1,-6 0,2 0,-12 0,1 0,-1 0,-1 0,8 0,6 0,11 28,5-11,3 26,0-18,-2 4,1 0,-2 1,0 3,0 4,1 1,3 0,-2-6,1-6,-3-10,-1-3,17-5,9-3,22 0,5-6,11 1,7-2,18 2,10 0,-8 2,-10-2,-26 3,-8-3,-4 1,4 1,10-1,12 1,18-1,-36-1,1 0,5 0,2 0,2 0,1 0,-3 1,-1 0,-7 0,-2 0,40 2,-11 0,-4-1,4 0,-4-1,5-1,2 2,0-2,-4 0,-1 0,-3 0,6 0,8 1,-34-1,2 1,6 1,1 1,8-2,1 0,-1 1,-1 0,-1-1,-2 0,-8-1,-3 0,39-2,-21 2,-13-2,-2 1,-9-1,1 1,-2-1,0 2,10 0,1 0,8-1,3 1,1-2,1 2,2 0,1 0,2 0,-4 0,-13 0,-8 0,-4 0,6 0,11 2,7-2,11 3,-31-3,2 0,-3 1,1 0,6-1,-1 0,33 0,-9 0,-11 0,-2 0,1 0,5 0,-1 1,4 1,-3 0,-11-1,-14-1,-22 0,-14 0,2 0,2 0,13-1,3-1,2-1,2 1,0 0,8-1,8 2,10-1,9-1,15 3,1-2,10 4,-4-1,-9 1,13 3,-6-3,8 3,-6-3,-17 0,-13-2,-15 0,-8 0,4 0,16 0,8 0,17 0,0 0,-5-2,-15 2,-20-3,-10 3,-11-3,13 3,8-3,30 3,-24-1,4 1,7 0,2 0,10 0,1 0,-6 0,-1 0,-4 0,-1 0,-13 0,-2 0,35 0,-2 0,2-2,9 2,3-2,-4 2,0 0,-8 2,-9-2,-17 1,-13-1,-13 0,-8-1,1 1,1-3,6 3,5-2,2 0,-5 0,-2 0,-7 1,-4 0,4 1,-2 0,9-1,3 1,7-3,2 3,5 0,-8 0,0 1,-14-1,-9 0,-10 12,-2 8,-4 9,2 0,-2-4,-2-5,-2 1,2-3,-1 3,1 0,0-2,0 2,0-5,0 1,-2-2,0 0,-17 0,-23-5,-7-2,-10-7,21 1,14-2,7 0,-23 0,-4 1,-40-1,5 2,-3-1,18-1,22 3,19-3,14 1,-4 0,-11 1,-12 2,-8-2,5 1,5-3,9 0,7 0,7 1,-6-1,2 1,-6-1,1 0,-3 0,-1 0,-6-1,-3 0,2 0,0 1,4 0,-2 0,-6 1,-3 0,-4 0,-6-1,6 0,-5 0,2 1,-3 0,-10 0,-7-1,-10 0,-12 0,-5-2,0 2,10-2,13 2,16 0,-1 2,8-2,-12 1,0 1,-2-2,-2 1,-1-1,-3 0,6 0,0 3,7-2,-4 3,-3-2,-5-1,4 2,2-3,8 2,4-2,0 0,-4 1,-3-1,-1 2,2-2,12 0,3 0,8 0,-5-2,-4 2,-10-4,-12 2,-7-3,-3 2,10 0,3 1,10-1,3 2,1-2,5 1,-4 1,-6-1,-7 0,-2 1,-1-2,12 2,-10-1,9 1,-16-1,1 0,-10-2,2 3,-3-1,3 1,-3 0,4 0,0 1,2 0,1 0,4 0,6 0,8 1,4 0,-1 0,1-1,-3 0,-2 2,8-1,-1 2,3-3,-5 0,-10 0,0 0,-2 0,6 1,7-1,5 3,7-2,5 2,1 0,2-2,-4 0,-8-1,-7 2,-8-2,-5 3,0-2,-8 1,-4-1,1-1,1 0,13 2,10-2,8 1,3-1,-9 1,-7 0,-14 0,-3-1,-2 2,1-1,-2 2,-1 0,-5 2,4-2,5 3,7 0,10-1,4 1,7-5,-1 1,2-1,-17-1,-8 3,-18-1,-9-1,-3 2,1-2,9 2,6-3,11 4,7-3,9 4,6-4,4 2,-4-1,-4 0,-2 0,-9-2,-3 2,-13-2,-2 1,-8-1,7 2,2-1,11 0,7 1,4-1,7 0,3-2,7 0,4 0,2 1,-3 0,-2 0,-3-1,1 1,1-2,1 2,-3 0,-9 0,-8 0,-1 0,3 0,10 0,11 0,7 0,5 0,-2 0,-1-1,-1 1,0-1,-1 1,-10-2,-4 1,-11-1,-4-1,-1 1,9 1,14-1,18 1,9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20:41.52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1,'75'1,"0"1,-15-2,24 0,-33 0,3 1,9-1,1 1,8-1,0 1,-1-1,0 0,3 1,0 0,0 0,-1 0,-1 2,3 0,-8-1,5 1,-4-1,11 1,0 1,22-1,-3-1,-27-1,-3 0,-1-2,-1 0,-3 1,-2-1,-2 0,-1-1,-2 1,-1 0,1 0,0 0,5 0,-1 1,-4-1,-1 2,0-1,-1 0,42 0,-1 1,-44-1,1 0,0 1,2 0,5-2,0 0,2 0,1 0,4 1,1 0,2-1,1 0,2 3,0 0,4 0,2 2,3-1,1 2,7 1,3 0,-25-3,1-1,1 0,2 1,0 0,1-1,4-3,2-1,0 1,-1 1,-1 1,-1-1,-5-2,-1-1,-2 0,26 2,-5 0,-18-2,-5 0,-6 1,-3 1,32-3,-5 2,-18-2,-1 2,-8-3,8 4,1-1,0 1,-4 1,-4-2,9 4,23 3,-33-1,4 0,4 0,2-1,4 1,0-2,-4-1,-1 0,3-2,-1 0,1 1,0-1,2 1,2 0,5 2,2 0,3 0,3-1,12 1,1 0,-5-1,-1-1,4 1,-3-1,-14 0,-3 0,-10-1,-2 0,-5-1,-1 0,-4 0,-1 0,-2 1,-1-1,1 0,-1 0,39 0,-2-1,-1 3,3-2,-1 2,0-1,-5 0,-8-1,-12 1,-15 0,-19 1,-6 0,-2 0,4 0,13-2,6 2,11 0,10 1,2 3,-2-2,-15 2,-13-1,-17-2,-8 1,4 0,4 1,18 2,-7 0,3-1,-16-1,-10-1,-9 23,-5 1,-5 21,1-5,-2 4,3-4,-1 5,4-11,1-6,2-7,1-8,0-3,-16-6,-12 0,-35-4,-23-1,34-1,-2 0,-5 1,-2 0,0-1,-1 0,-3 1,0 1,5-1,1 0,2 1,0 0,9 0,0 1,-3-1,1 1,1 1,-1-1,-5-1,-1 0,1 0,1-1,2 0,0-1,-43 1,16 2,9-3,12 1,9 2,8-1,7 2,1-2,-3 0,-3-1,-6 1,-1-2,-1 2,-4-1,-4 0,-6-1,-1 0,-4 0,9 0,-2 0,11 1,3 0,3 1,-1-2,4 3,-6-3,1 2,-10-4,-6 2,-3-2,4 2,8 2,1-2,2 1,-1-1,-3 0,4 0,-3-1,9 1,-4-2,5 2,-18 0,-8-1,-21 0,-3-3,-6 1,7 0,4 1,-1-1,-3 1,-1-3,-3 3,0 0,-3 2,3 0,2 0,11 0,-2 0,-9 0,40 0,-1 0,-6 1,-2 0,-9-1,1 1,9 0,1 1,-3-2,1 0,12 2,1-1,-2 0,1-1,-49 1,48-1,-1 0,-44-1,0 0,11-2,4 3,7-3,0 2,3 0,3 1,1 0,3 0,2 1,1 0,2 0,-5 0,-15 3,-6-1,35 1,-1-1,-44 2,-1 2,11 0,2 2,6 1,7 2,-1-1,1-3,-2-2,-5 0,-10-4,-3 1,41-2,0-2,-38 1,2-1,13 1,4-3,11 2,5 0,4 1,0 0,-8 0,-1 0,-5 0,3-2,6 2,4-1,3-1,0 2,-3-4,4 3,2-3,0 4,7-1,-4-1,-2 2,5-3,0 3,12-1,3 0,9 0,0-1,-3 1,-9-3,-11 2,-5-2,2 4,7-2,12 1,8 1,-5-2,2 2,-11-2,3 2,1 0,-2-1,5 1,0-1,-2-1,-1 2,-2-1,4 1,5 0,5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20:49.38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44 5,'89'0,"-39"0,0 0,3 0,2 0,13-1,4 0,13 1,3 0,7-1,1 0,4 1,0 2,-33-2,0 1,-1 0,27 1,-1 0,3 0,1 0,-30-1,2 1,-2-1,27 3,0 0,7-1,-1 1,-13 0,-2 0,-5-2,-2 0,-3-1,-3 0,-10-1,-2 0,-2 0,-2 1,44 0,-7 0,6 1,-1 0,-46-2,2 1,-1 1,1 0,0-2,0 0,-1 1,0 0,47-1,-7 0,-9 0,-10-2,-7 2,-4-2,4 2,-4 0,2-2,-9-1,-6-1,3 1,1 1,6 1,4 1,3 0,-3 0,1 1,-7 0,-1 0,-2-1,10 0,6 0,8 0,4 0,-3 0,-6-2,-9 2,3-1,-3 1,7 0,-3 1,-4 1,-3-1,-1 1,-3-2,3 0,-5 0,1 0,-6 0,-5 1,5-1,7 3,23-1,-29 0,3 0,8-1,3-1,8 2,1-2,2-1,0 0,1 1,-1-2,-1-1,-1-1,-1 1,-3-1,-9 1,-3-1,-3 0,-4 1,28-1,-9 1,-2 2,1 1,3 0,-1 1,3 1,-3 1,-1 1,0 0,-3-1,3 0,1-1,7 1,10 0,-37 0,2-1,0-1,1 1,-1 1,-1 0,42-1,-8 3,-8-3,-1-1,-14-1,-7-1,-6 0,0-1,-4 1,-3 0,-6 1,-2-1,-3 0,0 0,6 1,-2-1,6-1,-2 1,-1-2,-2 1,-4 1,-3-2,-5 2,2-2,4 0,13 0,8 0,9 0,-6 0,-5 0,-7 0,-2 0,0 1,-8 0,-13 1,-8 0,0 0,3 0,1 14,-10 9,-6 14,-6 5,0 3,1 2,1 10,1 0,0-1,-1-9,0-11,-1-6,1-7,0 3,1-3,1 3,1-9,0-2,1 4,0-6,0 7,-29-8,-14-6,-34-2,-15-2,-5 0,43 0,0 1,3-1,1 1,0 0,0 0,-36 3,3-2,10 2,1 0,3-1,-15 3,6-4,-8 1,9-1,4-2,1 2,1-1,4 1,3 0,4 2,-6-1,0 2,-6-4,8 1,-1-3,6 0,0 0,4 0,1 0,-1-1,-1-1,3 0,3 1,7 2,-5 0,1 1,-9-2,-5 2,-13-2,-2 0,-2 1,12 0,12 1,6-2,7 2,-2-4,-1 2,0-1,-5 1,1-2,-5 2,-3-1,-7-1,-8 2,-8-2,9 2,-15 0,18 2,-11-2,11 2,3-2,5 1,-3-1,-4 0,-16-2,-6 0,-11 1,4 1,3 0,8 0,8 0,2 0,3-2,0 2,9-2,9 2,0 0,14 0,-17 0,12 0,-12 0,-1 0,-7 0,-4 0,-2 0,1 0,1-1,-2-1,-3-1,-4 1,-4-1,3 3,-2-2,7 1,1 0,5 0,1 1,0 0,-5 0,6 0,-7 0,10-2,-8 2,3-3,6 1,7 1,12-1,4 1,-2-1,-6-1,-11 0,-8 0,-4-2,-5 2,-3-3,0 0,0 1,4 2,5 2,8-1,3 2,16-2,-3 1,7-1,-12-1,-3 2,2-1,4 2,9-1,-4 1,-5-3,-15 1,-10-1,-8 0,-5-2,1 1,-4 1,-3-2,-1 1,7 1,6 0,16 3,4-2,14 1,-6-2,13 0,-3 1,10 0,-1 1,1-1,-5 0,-1-1,-9 2,-7-3,-9-1,0-2,4 2,3 2,2 2,-1-1,11-1,12 2,6-1,10 2,-13 0,4 0,-8 0,4 0,4 0,9 0,0 0,-6 37,6-15,-8 40,16-26,-1 9,5-7,0-1,-3 0,-1-3,-2 2,-1-1,2-2,3-7,1-10,39-16,-9 1,35-9,-11 7,12 0,8 1,18 1,5 1,-4 0,-19 0,-16-2,-14 1,7-1,4 3,17-3,2 2,-22-2,3 1,4 0,2 0,10 1,3 0,6 1,-1 1,-7 0,-4 0,-9-1,-6 0,17 3,-25-7,-12 2,2-3,0 0,10 1,10-1,11 2,17 0,-29 0,3 0,7 1,1 0,0 0,-1 0,-7 0,-5 0,17 1,-29-2,-14 0,-3 0,5 0,4 0,8 0,7 0,7 0,6 0,-2 1,0-1,-5 3,8 0,4 1,10 0,-6-2,-6-1,-12 0,1 1,-4 0,17 0,-8 0,0 1,-16-1,-9 0,-3 1,3 1,3 0,-2 0,-6-2,-8-1,8 0,-3-1,12 1,-12-1,-8 0,-8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8T12:21:04.62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28,'93'-1,"1"-1,-1 1,0-1,1 1,-1-1,0 1,0-1,1 1,-1-1,0 1,9-1,7 0,1 1,0-1,-5 1,-8-1,-13 1,-15 1,-20 0,6 2,12 4,0-2,16-1,-6-2,3-1,-8 2,-10-2,-14 1,-11-1,-19 0,-7 0,4 0,3 0,-3 0,9 0,15 0,24 6,32-1,-37-2,2 1,7 1,1-2,6-2,2 0,0 2,-2 1,-6-4,-3 0,-11 0,-4 0,22 0,-25-3,-8 3,-4-1,6 1,-2-2,11 2,6-3,14 1,2-1,6 1,-3-1,0 1,3 1,1-1,4 2,0 0,8 2,-2-2,3 1,1-2,-8-1,4-1,-10 1,1 0,-3 2,0 0,-5-1,-3-1,-3-1,2 1,-8-1,2 3,-8-2,-1 2,-1 2,5-2,4 1,10-1,8 0,-2-1,-9 0,-13 0,-19 1,-15 0,-11 0,-8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5783B-70D1-6F48-979F-AF5DB66922E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BC955-84F5-424A-B5EF-2279BB5B8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4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26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58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72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0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4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95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44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07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60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5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11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91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3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50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88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34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01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1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512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00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2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27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032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8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5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79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49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69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50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5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C955-84F5-424A-B5EF-2279BB5B8A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8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2B3CEB-1CD2-47D1-94F7-14F31CBDB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1C09DB-F66D-4F83-AC6B-82F2ABC8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7C55-78C0-4EA7-A7B8-3BDD57526055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99913A-85D9-4E10-8164-558CB769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B28CCC-00BB-4801-BC3B-83CFBF6A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52D1C-150F-4184-8C6B-E48E0088CA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29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476C41B-BDE1-42E4-B851-03E5D63C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7382B5-E7F0-4BEB-A138-465CCA42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2ED1-957E-4339-9CB2-471D923879E2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A1ED34-6F5B-4487-9DD6-D3ABBEED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C5D2D7-692A-4C6A-8B53-35F1881B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A7628-DD9A-4DAF-864A-979AD0627C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3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56AE6A9-87DE-4DEB-8BAD-B36DF7E0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2DDDFDC-1A35-469F-A602-E2C2F60F8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ACF3FB0-A59D-43BD-9677-6F0F10F7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9FA13-E2D6-4159-A16B-54E4BDC71E41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3EFC13-1896-45D7-A668-CE5B18BD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9BB7AB-7CF0-451B-9CCC-73228F30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86C9C-7916-44AD-B0C9-68C8C736F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7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668512D-20F0-4974-A6AE-AB7EDBCAD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C7C858C-5E5B-4E7A-827E-66288DFC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5C9C4-AAA3-4AC9-B65C-5BB401CCB761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FD86EC4-647B-4A7D-9530-48A24B78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3EFF85C-53E7-4C8F-A30A-EC27076C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50C3D-9F55-4A93-859B-830926301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12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5D2-6561-4D76-A96D-8709D318A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998"/>
            <a:ext cx="8229600" cy="85725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07D7AEB-FBD6-472E-AD0E-563D0A7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E2D0-0C84-4BA7-B034-D5A1FF8C3B44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582006-66AA-4096-BD4D-F7621F8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5B87ADB-207F-4088-9C44-6462166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7592-5A8D-451C-9ED1-A9ECBCBA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1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CF686215-9355-406B-8DF1-429A9CEFD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F13E287-9954-4FEF-8994-B20F308F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DB3A3-3687-49F0-9280-AC28C2CACC71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B0FFE3-5E0C-4204-8B72-8971C770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384D6FB-54F8-4273-A3F1-B7F3E99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3F0E6-D876-4536-9404-D29EC22C8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43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5758B8-29BD-4C38-85F6-8359151994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B3CB02-B9BC-412A-BC58-871D9D0F36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28EA-9B75-4C1A-87A6-5FEEA1189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26E9A-43FE-433A-9DD7-BA9722FF4B3E}" type="datetimeFigureOut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3B5AD-7E24-4158-9D81-F79D5A914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D1FE-7A08-4EED-9A38-7992CD9E2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8A0D6CB-8169-44A5-B892-8E13E3A507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7375E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7375E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7375E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7375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media9.m4a"/><Relationship Id="rId7" Type="http://schemas.openxmlformats.org/officeDocument/2006/relationships/customXml" Target="../ink/ink19.xml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5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customXml" Target="../ink/ink24.xml"/><Relationship Id="rId18" Type="http://schemas.openxmlformats.org/officeDocument/2006/relationships/image" Target="../media/image41.emf"/><Relationship Id="rId3" Type="http://schemas.openxmlformats.org/officeDocument/2006/relationships/audio" Target="../media/media10.m4a"/><Relationship Id="rId21" Type="http://schemas.openxmlformats.org/officeDocument/2006/relationships/customXml" Target="../ink/ink28.xml"/><Relationship Id="rId7" Type="http://schemas.openxmlformats.org/officeDocument/2006/relationships/customXml" Target="../ink/ink21.xml"/><Relationship Id="rId12" Type="http://schemas.openxmlformats.org/officeDocument/2006/relationships/image" Target="../media/image38.emf"/><Relationship Id="rId17" Type="http://schemas.openxmlformats.org/officeDocument/2006/relationships/customXml" Target="../ink/ink26.xml"/><Relationship Id="rId25" Type="http://schemas.openxmlformats.org/officeDocument/2006/relationships/image" Target="../media/image8.png"/><Relationship Id="rId2" Type="http://schemas.microsoft.com/office/2007/relationships/media" Target="../media/media10.m4a"/><Relationship Id="rId16" Type="http://schemas.openxmlformats.org/officeDocument/2006/relationships/image" Target="../media/image40.emf"/><Relationship Id="rId20" Type="http://schemas.openxmlformats.org/officeDocument/2006/relationships/image" Target="../media/image42.emf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11" Type="http://schemas.openxmlformats.org/officeDocument/2006/relationships/customXml" Target="../ink/ink23.xml"/><Relationship Id="rId24" Type="http://schemas.openxmlformats.org/officeDocument/2006/relationships/image" Target="../media/image44.emf"/><Relationship Id="rId5" Type="http://schemas.openxmlformats.org/officeDocument/2006/relationships/notesSlide" Target="../notesSlides/notesSlide11.xml"/><Relationship Id="rId15" Type="http://schemas.openxmlformats.org/officeDocument/2006/relationships/customXml" Target="../ink/ink25.xml"/><Relationship Id="rId23" Type="http://schemas.openxmlformats.org/officeDocument/2006/relationships/customXml" Target="../ink/ink29.xml"/><Relationship Id="rId10" Type="http://schemas.openxmlformats.org/officeDocument/2006/relationships/image" Target="../media/image37.emf"/><Relationship Id="rId19" Type="http://schemas.openxmlformats.org/officeDocument/2006/relationships/customXml" Target="../ink/ink27.xml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22.xml"/><Relationship Id="rId14" Type="http://schemas.openxmlformats.org/officeDocument/2006/relationships/image" Target="../media/image39.emf"/><Relationship Id="rId22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customXml" Target="../ink/ink33.xml"/><Relationship Id="rId3" Type="http://schemas.openxmlformats.org/officeDocument/2006/relationships/audio" Target="../media/media11.m4a"/><Relationship Id="rId7" Type="http://schemas.openxmlformats.org/officeDocument/2006/relationships/customXml" Target="../ink/ink30.xml"/><Relationship Id="rId12" Type="http://schemas.openxmlformats.org/officeDocument/2006/relationships/image" Target="../media/image47.emf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customXml" Target="../ink/ink32.xml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8.png"/><Relationship Id="rId10" Type="http://schemas.openxmlformats.org/officeDocument/2006/relationships/image" Target="../media/image46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31.xml"/><Relationship Id="rId1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customXml" Target="../ink/ink37.xml"/><Relationship Id="rId3" Type="http://schemas.openxmlformats.org/officeDocument/2006/relationships/audio" Target="../media/media12.m4a"/><Relationship Id="rId7" Type="http://schemas.openxmlformats.org/officeDocument/2006/relationships/customXml" Target="../ink/ink34.xml"/><Relationship Id="rId12" Type="http://schemas.openxmlformats.org/officeDocument/2006/relationships/image" Target="../media/image52.emf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11" Type="http://schemas.openxmlformats.org/officeDocument/2006/relationships/customXml" Target="../ink/ink36.xml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8.png"/><Relationship Id="rId10" Type="http://schemas.openxmlformats.org/officeDocument/2006/relationships/image" Target="../media/image51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35.xml"/><Relationship Id="rId1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audio" Target="../media/media13.m4a"/><Relationship Id="rId7" Type="http://schemas.openxmlformats.org/officeDocument/2006/relationships/customXml" Target="../ink/ink38.xml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emf"/><Relationship Id="rId18" Type="http://schemas.openxmlformats.org/officeDocument/2006/relationships/customXml" Target="../ink/ink43.xml"/><Relationship Id="rId26" Type="http://schemas.openxmlformats.org/officeDocument/2006/relationships/image" Target="../media/image8.png"/><Relationship Id="rId3" Type="http://schemas.openxmlformats.org/officeDocument/2006/relationships/audio" Target="../media/media15.m4a"/><Relationship Id="rId21" Type="http://schemas.openxmlformats.org/officeDocument/2006/relationships/image" Target="../media/image56.emf"/><Relationship Id="rId7" Type="http://schemas.openxmlformats.org/officeDocument/2006/relationships/image" Target="../media/image20.png"/><Relationship Id="rId12" Type="http://schemas.openxmlformats.org/officeDocument/2006/relationships/customXml" Target="../ink/ink40.xml"/><Relationship Id="rId17" Type="http://schemas.openxmlformats.org/officeDocument/2006/relationships/image" Target="../media/image49.emf"/><Relationship Id="rId25" Type="http://schemas.openxmlformats.org/officeDocument/2006/relationships/image" Target="../media/image58.emf"/><Relationship Id="rId2" Type="http://schemas.microsoft.com/office/2007/relationships/media" Target="../media/media15.m4a"/><Relationship Id="rId16" Type="http://schemas.openxmlformats.org/officeDocument/2006/relationships/customXml" Target="../ink/ink42.xml"/><Relationship Id="rId20" Type="http://schemas.openxmlformats.org/officeDocument/2006/relationships/customXml" Target="../ink/ink44.xm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11" Type="http://schemas.openxmlformats.org/officeDocument/2006/relationships/image" Target="../media/image23.emf"/><Relationship Id="rId24" Type="http://schemas.openxmlformats.org/officeDocument/2006/relationships/customXml" Target="../ink/ink46.xml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33.emf"/><Relationship Id="rId23" Type="http://schemas.openxmlformats.org/officeDocument/2006/relationships/image" Target="../media/image57.emf"/><Relationship Id="rId10" Type="http://schemas.openxmlformats.org/officeDocument/2006/relationships/customXml" Target="../ink/ink39.xml"/><Relationship Id="rId19" Type="http://schemas.openxmlformats.org/officeDocument/2006/relationships/image" Target="../media/image54.em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2.png"/><Relationship Id="rId14" Type="http://schemas.openxmlformats.org/officeDocument/2006/relationships/customXml" Target="../ink/ink41.xml"/><Relationship Id="rId22" Type="http://schemas.openxmlformats.org/officeDocument/2006/relationships/customXml" Target="../ink/ink4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49.xml"/><Relationship Id="rId18" Type="http://schemas.openxmlformats.org/officeDocument/2006/relationships/image" Target="../media/image76.emf"/><Relationship Id="rId26" Type="http://schemas.openxmlformats.org/officeDocument/2006/relationships/image" Target="../media/image80.emf"/><Relationship Id="rId3" Type="http://schemas.openxmlformats.org/officeDocument/2006/relationships/audio" Target="../media/media16.m4a"/><Relationship Id="rId21" Type="http://schemas.openxmlformats.org/officeDocument/2006/relationships/customXml" Target="../ink/ink53.xml"/><Relationship Id="rId7" Type="http://schemas.openxmlformats.org/officeDocument/2006/relationships/image" Target="../media/image24.png"/><Relationship Id="rId12" Type="http://schemas.openxmlformats.org/officeDocument/2006/relationships/image" Target="../media/image73.emf"/><Relationship Id="rId17" Type="http://schemas.openxmlformats.org/officeDocument/2006/relationships/customXml" Target="../ink/ink51.xml"/><Relationship Id="rId25" Type="http://schemas.openxmlformats.org/officeDocument/2006/relationships/customXml" Target="../ink/ink55.xml"/><Relationship Id="rId2" Type="http://schemas.microsoft.com/office/2007/relationships/media" Target="../media/media16.m4a"/><Relationship Id="rId16" Type="http://schemas.openxmlformats.org/officeDocument/2006/relationships/image" Target="../media/image75.emf"/><Relationship Id="rId20" Type="http://schemas.openxmlformats.org/officeDocument/2006/relationships/image" Target="../media/image77.emf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11" Type="http://schemas.openxmlformats.org/officeDocument/2006/relationships/customXml" Target="../ink/ink48.xml"/><Relationship Id="rId24" Type="http://schemas.openxmlformats.org/officeDocument/2006/relationships/image" Target="../media/image79.emf"/><Relationship Id="rId5" Type="http://schemas.openxmlformats.org/officeDocument/2006/relationships/notesSlide" Target="../notesSlides/notesSlide17.xml"/><Relationship Id="rId15" Type="http://schemas.openxmlformats.org/officeDocument/2006/relationships/customXml" Target="../ink/ink50.xml"/><Relationship Id="rId23" Type="http://schemas.openxmlformats.org/officeDocument/2006/relationships/customXml" Target="../ink/ink54.xml"/><Relationship Id="rId10" Type="http://schemas.openxmlformats.org/officeDocument/2006/relationships/image" Target="../media/image72.emf"/><Relationship Id="rId19" Type="http://schemas.openxmlformats.org/officeDocument/2006/relationships/customXml" Target="../ink/ink52.xml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47.xml"/><Relationship Id="rId14" Type="http://schemas.openxmlformats.org/officeDocument/2006/relationships/image" Target="../media/image74.emf"/><Relationship Id="rId22" Type="http://schemas.openxmlformats.org/officeDocument/2006/relationships/image" Target="../media/image78.emf"/><Relationship Id="rId27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58.xml"/><Relationship Id="rId18" Type="http://schemas.openxmlformats.org/officeDocument/2006/relationships/image" Target="../media/image88.emf"/><Relationship Id="rId3" Type="http://schemas.openxmlformats.org/officeDocument/2006/relationships/audio" Target="../media/media17.m4a"/><Relationship Id="rId21" Type="http://schemas.openxmlformats.org/officeDocument/2006/relationships/image" Target="../media/image8.png"/><Relationship Id="rId7" Type="http://schemas.openxmlformats.org/officeDocument/2006/relationships/image" Target="../media/image27.png"/><Relationship Id="rId12" Type="http://schemas.openxmlformats.org/officeDocument/2006/relationships/image" Target="../media/image85.emf"/><Relationship Id="rId17" Type="http://schemas.openxmlformats.org/officeDocument/2006/relationships/customXml" Target="../ink/ink60.xml"/><Relationship Id="rId2" Type="http://schemas.microsoft.com/office/2007/relationships/media" Target="../media/media17.m4a"/><Relationship Id="rId16" Type="http://schemas.openxmlformats.org/officeDocument/2006/relationships/image" Target="../media/image87.emf"/><Relationship Id="rId20" Type="http://schemas.openxmlformats.org/officeDocument/2006/relationships/image" Target="../media/image89.emf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11" Type="http://schemas.openxmlformats.org/officeDocument/2006/relationships/customXml" Target="../ink/ink57.xml"/><Relationship Id="rId5" Type="http://schemas.openxmlformats.org/officeDocument/2006/relationships/notesSlide" Target="../notesSlides/notesSlide18.xml"/><Relationship Id="rId15" Type="http://schemas.openxmlformats.org/officeDocument/2006/relationships/customXml" Target="../ink/ink59.xml"/><Relationship Id="rId10" Type="http://schemas.openxmlformats.org/officeDocument/2006/relationships/image" Target="../media/image84.emf"/><Relationship Id="rId19" Type="http://schemas.openxmlformats.org/officeDocument/2006/relationships/customXml" Target="../ink/ink61.xml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56.xml"/><Relationship Id="rId14" Type="http://schemas.openxmlformats.org/officeDocument/2006/relationships/image" Target="../media/image8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5.emf"/><Relationship Id="rId18" Type="http://schemas.openxmlformats.org/officeDocument/2006/relationships/customXml" Target="../ink/ink66.xml"/><Relationship Id="rId3" Type="http://schemas.openxmlformats.org/officeDocument/2006/relationships/audio" Target="../media/media18.m4a"/><Relationship Id="rId21" Type="http://schemas.openxmlformats.org/officeDocument/2006/relationships/image" Target="../media/image99.emf"/><Relationship Id="rId7" Type="http://schemas.openxmlformats.org/officeDocument/2006/relationships/image" Target="../media/image30.png"/><Relationship Id="rId12" Type="http://schemas.openxmlformats.org/officeDocument/2006/relationships/customXml" Target="../ink/ink63.xml"/><Relationship Id="rId17" Type="http://schemas.openxmlformats.org/officeDocument/2006/relationships/image" Target="../media/image97.emf"/><Relationship Id="rId2" Type="http://schemas.microsoft.com/office/2007/relationships/media" Target="../media/media18.m4a"/><Relationship Id="rId16" Type="http://schemas.openxmlformats.org/officeDocument/2006/relationships/customXml" Target="../ink/ink65.xml"/><Relationship Id="rId20" Type="http://schemas.openxmlformats.org/officeDocument/2006/relationships/customXml" Target="../ink/ink67.xml"/><Relationship Id="rId1" Type="http://schemas.openxmlformats.org/officeDocument/2006/relationships/tags" Target="../tags/tag16.xml"/><Relationship Id="rId6" Type="http://schemas.openxmlformats.org/officeDocument/2006/relationships/image" Target="../media/image29.png"/><Relationship Id="rId11" Type="http://schemas.openxmlformats.org/officeDocument/2006/relationships/image" Target="../media/image94.emf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96.emf"/><Relationship Id="rId10" Type="http://schemas.openxmlformats.org/officeDocument/2006/relationships/customXml" Target="../ink/ink62.xml"/><Relationship Id="rId19" Type="http://schemas.openxmlformats.org/officeDocument/2006/relationships/image" Target="../media/image98.em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2.png"/><Relationship Id="rId14" Type="http://schemas.openxmlformats.org/officeDocument/2006/relationships/customXml" Target="../ink/ink64.xml"/><Relationship Id="rId2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5.emf"/><Relationship Id="rId18" Type="http://schemas.openxmlformats.org/officeDocument/2006/relationships/customXml" Target="../ink/ink72.xml"/><Relationship Id="rId3" Type="http://schemas.openxmlformats.org/officeDocument/2006/relationships/audio" Target="../media/media19.m4a"/><Relationship Id="rId21" Type="http://schemas.openxmlformats.org/officeDocument/2006/relationships/image" Target="../media/image109.emf"/><Relationship Id="rId7" Type="http://schemas.openxmlformats.org/officeDocument/2006/relationships/image" Target="../media/image34.png"/><Relationship Id="rId12" Type="http://schemas.openxmlformats.org/officeDocument/2006/relationships/customXml" Target="../ink/ink69.xml"/><Relationship Id="rId17" Type="http://schemas.openxmlformats.org/officeDocument/2006/relationships/image" Target="../media/image107.emf"/><Relationship Id="rId2" Type="http://schemas.microsoft.com/office/2007/relationships/media" Target="../media/media19.m4a"/><Relationship Id="rId16" Type="http://schemas.openxmlformats.org/officeDocument/2006/relationships/customXml" Target="../ink/ink71.xml"/><Relationship Id="rId20" Type="http://schemas.openxmlformats.org/officeDocument/2006/relationships/customXml" Target="../ink/ink73.xml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11" Type="http://schemas.openxmlformats.org/officeDocument/2006/relationships/image" Target="../media/image104.emf"/><Relationship Id="rId24" Type="http://schemas.openxmlformats.org/officeDocument/2006/relationships/image" Target="../media/image8.png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106.emf"/><Relationship Id="rId23" Type="http://schemas.openxmlformats.org/officeDocument/2006/relationships/image" Target="../media/image110.emf"/><Relationship Id="rId10" Type="http://schemas.openxmlformats.org/officeDocument/2006/relationships/customXml" Target="../ink/ink68.xml"/><Relationship Id="rId19" Type="http://schemas.openxmlformats.org/officeDocument/2006/relationships/image" Target="../media/image108.em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6.png"/><Relationship Id="rId14" Type="http://schemas.openxmlformats.org/officeDocument/2006/relationships/customXml" Target="../ink/ink70.xml"/><Relationship Id="rId22" Type="http://schemas.openxmlformats.org/officeDocument/2006/relationships/customXml" Target="../ink/ink7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13" Type="http://schemas.openxmlformats.org/officeDocument/2006/relationships/customXml" Target="../ink/ink78.xml"/><Relationship Id="rId18" Type="http://schemas.openxmlformats.org/officeDocument/2006/relationships/image" Target="../media/image116.emf"/><Relationship Id="rId3" Type="http://schemas.openxmlformats.org/officeDocument/2006/relationships/audio" Target="../media/media20.m4a"/><Relationship Id="rId21" Type="http://schemas.openxmlformats.org/officeDocument/2006/relationships/customXml" Target="../ink/ink82.xml"/><Relationship Id="rId7" Type="http://schemas.openxmlformats.org/officeDocument/2006/relationships/customXml" Target="../ink/ink75.xml"/><Relationship Id="rId12" Type="http://schemas.openxmlformats.org/officeDocument/2006/relationships/image" Target="../media/image113.emf"/><Relationship Id="rId17" Type="http://schemas.openxmlformats.org/officeDocument/2006/relationships/customXml" Target="../ink/ink80.xml"/><Relationship Id="rId2" Type="http://schemas.microsoft.com/office/2007/relationships/media" Target="../media/media20.m4a"/><Relationship Id="rId16" Type="http://schemas.openxmlformats.org/officeDocument/2006/relationships/image" Target="../media/image115.emf"/><Relationship Id="rId20" Type="http://schemas.openxmlformats.org/officeDocument/2006/relationships/image" Target="../media/image117.emf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11" Type="http://schemas.openxmlformats.org/officeDocument/2006/relationships/customXml" Target="../ink/ink77.xml"/><Relationship Id="rId5" Type="http://schemas.openxmlformats.org/officeDocument/2006/relationships/notesSlide" Target="../notesSlides/notesSlide21.xml"/><Relationship Id="rId15" Type="http://schemas.openxmlformats.org/officeDocument/2006/relationships/customXml" Target="../ink/ink79.xml"/><Relationship Id="rId23" Type="http://schemas.openxmlformats.org/officeDocument/2006/relationships/image" Target="../media/image8.png"/><Relationship Id="rId10" Type="http://schemas.openxmlformats.org/officeDocument/2006/relationships/image" Target="../media/image112.emf"/><Relationship Id="rId19" Type="http://schemas.openxmlformats.org/officeDocument/2006/relationships/customXml" Target="../ink/ink81.xml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76.xml"/><Relationship Id="rId14" Type="http://schemas.openxmlformats.org/officeDocument/2006/relationships/image" Target="../media/image114.emf"/><Relationship Id="rId22" Type="http://schemas.openxmlformats.org/officeDocument/2006/relationships/image" Target="../media/image11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13" Type="http://schemas.openxmlformats.org/officeDocument/2006/relationships/customXml" Target="../ink/ink86.xml"/><Relationship Id="rId3" Type="http://schemas.openxmlformats.org/officeDocument/2006/relationships/audio" Target="../media/media21.m4a"/><Relationship Id="rId7" Type="http://schemas.openxmlformats.org/officeDocument/2006/relationships/customXml" Target="../ink/ink83.xml"/><Relationship Id="rId12" Type="http://schemas.openxmlformats.org/officeDocument/2006/relationships/image" Target="../media/image122.emf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11" Type="http://schemas.openxmlformats.org/officeDocument/2006/relationships/customXml" Target="../ink/ink85.xml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8.png"/><Relationship Id="rId10" Type="http://schemas.openxmlformats.org/officeDocument/2006/relationships/image" Target="../media/image121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84.xml"/><Relationship Id="rId14" Type="http://schemas.openxmlformats.org/officeDocument/2006/relationships/image" Target="../media/image1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7.xml"/><Relationship Id="rId13" Type="http://schemas.openxmlformats.org/officeDocument/2006/relationships/image" Target="../media/image129.emf"/><Relationship Id="rId18" Type="http://schemas.openxmlformats.org/officeDocument/2006/relationships/customXml" Target="../ink/ink92.xml"/><Relationship Id="rId3" Type="http://schemas.openxmlformats.org/officeDocument/2006/relationships/audio" Target="../media/media25.m4a"/><Relationship Id="rId7" Type="http://schemas.openxmlformats.org/officeDocument/2006/relationships/image" Target="../media/image38.png"/><Relationship Id="rId12" Type="http://schemas.openxmlformats.org/officeDocument/2006/relationships/customXml" Target="../ink/ink89.xml"/><Relationship Id="rId17" Type="http://schemas.openxmlformats.org/officeDocument/2006/relationships/image" Target="../media/image131.emf"/><Relationship Id="rId2" Type="http://schemas.microsoft.com/office/2007/relationships/media" Target="../media/media25.m4a"/><Relationship Id="rId16" Type="http://schemas.openxmlformats.org/officeDocument/2006/relationships/customXml" Target="../ink/ink91.xml"/><Relationship Id="rId20" Type="http://schemas.openxmlformats.org/officeDocument/2006/relationships/image" Target="../media/image8.png"/><Relationship Id="rId1" Type="http://schemas.openxmlformats.org/officeDocument/2006/relationships/tags" Target="../tags/tag20.xml"/><Relationship Id="rId6" Type="http://schemas.openxmlformats.org/officeDocument/2006/relationships/image" Target="../media/image39.png"/><Relationship Id="rId11" Type="http://schemas.openxmlformats.org/officeDocument/2006/relationships/image" Target="../media/image128.emf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130.emf"/><Relationship Id="rId10" Type="http://schemas.openxmlformats.org/officeDocument/2006/relationships/customXml" Target="../ink/ink88.xml"/><Relationship Id="rId19" Type="http://schemas.openxmlformats.org/officeDocument/2006/relationships/image" Target="../media/image132.em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27.emf"/><Relationship Id="rId14" Type="http://schemas.openxmlformats.org/officeDocument/2006/relationships/customXml" Target="../ink/ink9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customXml" Target="../ink/ink96.xml"/><Relationship Id="rId18" Type="http://schemas.openxmlformats.org/officeDocument/2006/relationships/image" Target="../media/image64.emf"/><Relationship Id="rId3" Type="http://schemas.openxmlformats.org/officeDocument/2006/relationships/audio" Target="../media/media26.m4a"/><Relationship Id="rId21" Type="http://schemas.openxmlformats.org/officeDocument/2006/relationships/image" Target="../media/image8.png"/><Relationship Id="rId7" Type="http://schemas.openxmlformats.org/officeDocument/2006/relationships/customXml" Target="../ink/ink93.xml"/><Relationship Id="rId12" Type="http://schemas.openxmlformats.org/officeDocument/2006/relationships/image" Target="../media/image61.emf"/><Relationship Id="rId17" Type="http://schemas.openxmlformats.org/officeDocument/2006/relationships/customXml" Target="../ink/ink98.xml"/><Relationship Id="rId2" Type="http://schemas.microsoft.com/office/2007/relationships/media" Target="../media/media26.m4a"/><Relationship Id="rId16" Type="http://schemas.openxmlformats.org/officeDocument/2006/relationships/image" Target="../media/image63.emf"/><Relationship Id="rId20" Type="http://schemas.openxmlformats.org/officeDocument/2006/relationships/image" Target="../media/image65.emf"/><Relationship Id="rId1" Type="http://schemas.openxmlformats.org/officeDocument/2006/relationships/tags" Target="../tags/tag21.xml"/><Relationship Id="rId6" Type="http://schemas.openxmlformats.org/officeDocument/2006/relationships/image" Target="../media/image41.png"/><Relationship Id="rId11" Type="http://schemas.openxmlformats.org/officeDocument/2006/relationships/customXml" Target="../ink/ink95.xml"/><Relationship Id="rId5" Type="http://schemas.openxmlformats.org/officeDocument/2006/relationships/notesSlide" Target="../notesSlides/notesSlide27.xml"/><Relationship Id="rId15" Type="http://schemas.openxmlformats.org/officeDocument/2006/relationships/customXml" Target="../ink/ink97.xml"/><Relationship Id="rId10" Type="http://schemas.openxmlformats.org/officeDocument/2006/relationships/image" Target="../media/image60.emf"/><Relationship Id="rId19" Type="http://schemas.openxmlformats.org/officeDocument/2006/relationships/customXml" Target="../ink/ink99.xml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94.xml"/><Relationship Id="rId14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audio" Target="../media/media27.m4a"/><Relationship Id="rId7" Type="http://schemas.openxmlformats.org/officeDocument/2006/relationships/customXml" Target="../ink/ink100.xml"/><Relationship Id="rId2" Type="http://schemas.microsoft.com/office/2007/relationships/media" Target="../media/media27.m4a"/><Relationship Id="rId1" Type="http://schemas.openxmlformats.org/officeDocument/2006/relationships/tags" Target="../tags/tag22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103.xml"/><Relationship Id="rId3" Type="http://schemas.openxmlformats.org/officeDocument/2006/relationships/audio" Target="../media/media28.m4a"/><Relationship Id="rId7" Type="http://schemas.openxmlformats.org/officeDocument/2006/relationships/image" Target="../media/image69.png"/><Relationship Id="rId12" Type="http://schemas.openxmlformats.org/officeDocument/2006/relationships/image" Target="../media/image147.emf"/><Relationship Id="rId2" Type="http://schemas.microsoft.com/office/2007/relationships/media" Target="../media/media28.m4a"/><Relationship Id="rId1" Type="http://schemas.openxmlformats.org/officeDocument/2006/relationships/tags" Target="../tags/tag23.xml"/><Relationship Id="rId6" Type="http://schemas.openxmlformats.org/officeDocument/2006/relationships/image" Target="../media/image68.png"/><Relationship Id="rId11" Type="http://schemas.openxmlformats.org/officeDocument/2006/relationships/customXml" Target="../ink/ink102.xml"/><Relationship Id="rId5" Type="http://schemas.openxmlformats.org/officeDocument/2006/relationships/notesSlide" Target="../notesSlides/notesSlide29.xml"/><Relationship Id="rId15" Type="http://schemas.openxmlformats.org/officeDocument/2006/relationships/image" Target="../media/image8.png"/><Relationship Id="rId10" Type="http://schemas.openxmlformats.org/officeDocument/2006/relationships/image" Target="../media/image146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101.xml"/><Relationship Id="rId14" Type="http://schemas.openxmlformats.org/officeDocument/2006/relationships/image" Target="../media/image1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4.xml"/><Relationship Id="rId13" Type="http://schemas.openxmlformats.org/officeDocument/2006/relationships/image" Target="../media/image153.emf"/><Relationship Id="rId3" Type="http://schemas.openxmlformats.org/officeDocument/2006/relationships/audio" Target="../media/media29.m4a"/><Relationship Id="rId7" Type="http://schemas.openxmlformats.org/officeDocument/2006/relationships/image" Target="../media/image72.png"/><Relationship Id="rId12" Type="http://schemas.openxmlformats.org/officeDocument/2006/relationships/customXml" Target="../ink/ink106.xml"/><Relationship Id="rId2" Type="http://schemas.microsoft.com/office/2007/relationships/media" Target="../media/media29.m4a"/><Relationship Id="rId1" Type="http://schemas.openxmlformats.org/officeDocument/2006/relationships/tags" Target="../tags/tag24.xml"/><Relationship Id="rId6" Type="http://schemas.openxmlformats.org/officeDocument/2006/relationships/image" Target="../media/image71.png"/><Relationship Id="rId11" Type="http://schemas.openxmlformats.org/officeDocument/2006/relationships/image" Target="../media/image152.emf"/><Relationship Id="rId5" Type="http://schemas.openxmlformats.org/officeDocument/2006/relationships/notesSlide" Target="../notesSlides/notesSlide30.xml"/><Relationship Id="rId10" Type="http://schemas.openxmlformats.org/officeDocument/2006/relationships/customXml" Target="../ink/ink105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1.emf"/><Relationship Id="rId1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7.xml"/><Relationship Id="rId13" Type="http://schemas.openxmlformats.org/officeDocument/2006/relationships/image" Target="../media/image92.emf"/><Relationship Id="rId3" Type="http://schemas.openxmlformats.org/officeDocument/2006/relationships/audio" Target="../media/media30.m4a"/><Relationship Id="rId7" Type="http://schemas.openxmlformats.org/officeDocument/2006/relationships/image" Target="../media/image74.png"/><Relationship Id="rId12" Type="http://schemas.openxmlformats.org/officeDocument/2006/relationships/customXml" Target="../ink/ink109.xml"/><Relationship Id="rId2" Type="http://schemas.microsoft.com/office/2007/relationships/media" Target="../media/media30.m4a"/><Relationship Id="rId1" Type="http://schemas.openxmlformats.org/officeDocument/2006/relationships/tags" Target="../tags/tag25.xml"/><Relationship Id="rId6" Type="http://schemas.openxmlformats.org/officeDocument/2006/relationships/image" Target="../media/image73.png"/><Relationship Id="rId11" Type="http://schemas.openxmlformats.org/officeDocument/2006/relationships/image" Target="../media/image91.emf"/><Relationship Id="rId5" Type="http://schemas.openxmlformats.org/officeDocument/2006/relationships/notesSlide" Target="../notesSlides/notesSlide31.xml"/><Relationship Id="rId10" Type="http://schemas.openxmlformats.org/officeDocument/2006/relationships/customXml" Target="../ink/ink108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0.emf"/><Relationship Id="rId1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0.xml"/><Relationship Id="rId13" Type="http://schemas.openxmlformats.org/officeDocument/2006/relationships/image" Target="../media/image102.emf"/><Relationship Id="rId3" Type="http://schemas.openxmlformats.org/officeDocument/2006/relationships/audio" Target="../media/media31.m4a"/><Relationship Id="rId7" Type="http://schemas.openxmlformats.org/officeDocument/2006/relationships/image" Target="../media/image76.png"/><Relationship Id="rId12" Type="http://schemas.openxmlformats.org/officeDocument/2006/relationships/customXml" Target="../ink/ink112.xml"/><Relationship Id="rId2" Type="http://schemas.microsoft.com/office/2007/relationships/media" Target="../media/media31.m4a"/><Relationship Id="rId16" Type="http://schemas.openxmlformats.org/officeDocument/2006/relationships/image" Target="../media/image8.png"/><Relationship Id="rId1" Type="http://schemas.openxmlformats.org/officeDocument/2006/relationships/tags" Target="../tags/tag26.xml"/><Relationship Id="rId6" Type="http://schemas.openxmlformats.org/officeDocument/2006/relationships/image" Target="../media/image75.png"/><Relationship Id="rId11" Type="http://schemas.openxmlformats.org/officeDocument/2006/relationships/image" Target="../media/image101.emf"/><Relationship Id="rId5" Type="http://schemas.openxmlformats.org/officeDocument/2006/relationships/notesSlide" Target="../notesSlides/notesSlide32.xml"/><Relationship Id="rId15" Type="http://schemas.openxmlformats.org/officeDocument/2006/relationships/image" Target="../media/image103.emf"/><Relationship Id="rId10" Type="http://schemas.openxmlformats.org/officeDocument/2006/relationships/customXml" Target="../ink/ink111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0.emf"/><Relationship Id="rId14" Type="http://schemas.openxmlformats.org/officeDocument/2006/relationships/customXml" Target="../ink/ink1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customXml" Target="../ink/ink4.xml"/><Relationship Id="rId3" Type="http://schemas.openxmlformats.org/officeDocument/2006/relationships/audio" Target="../media/media3.m4a"/><Relationship Id="rId7" Type="http://schemas.openxmlformats.org/officeDocument/2006/relationships/customXml" Target="../ink/ink1.xml"/><Relationship Id="rId12" Type="http://schemas.openxmlformats.org/officeDocument/2006/relationships/image" Target="../media/image12.emf"/><Relationship Id="rId17" Type="http://schemas.openxmlformats.org/officeDocument/2006/relationships/image" Target="../media/image8.png"/><Relationship Id="rId2" Type="http://schemas.microsoft.com/office/2007/relationships/media" Target="../media/media3.m4a"/><Relationship Id="rId16" Type="http://schemas.openxmlformats.org/officeDocument/2006/relationships/image" Target="../media/image14.emf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customXml" Target="../ink/ink3.xml"/><Relationship Id="rId5" Type="http://schemas.openxmlformats.org/officeDocument/2006/relationships/notesSlide" Target="../notesSlides/notesSlide4.xml"/><Relationship Id="rId15" Type="http://schemas.openxmlformats.org/officeDocument/2006/relationships/customXml" Target="../ink/ink5.xml"/><Relationship Id="rId10" Type="http://schemas.openxmlformats.org/officeDocument/2006/relationships/image" Target="../media/image11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2.xml"/><Relationship Id="rId1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4.m4a"/><Relationship Id="rId7" Type="http://schemas.openxmlformats.org/officeDocument/2006/relationships/customXml" Target="../ink/ink6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audio" Target="../media/media5.m4a"/><Relationship Id="rId7" Type="http://schemas.openxmlformats.org/officeDocument/2006/relationships/customXml" Target="../ink/ink7.xml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9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media6.m4a"/><Relationship Id="rId7" Type="http://schemas.openxmlformats.org/officeDocument/2006/relationships/customXml" Target="../ink/ink9.xml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customXml" Target="../ink/ink14.xml"/><Relationship Id="rId3" Type="http://schemas.openxmlformats.org/officeDocument/2006/relationships/audio" Target="../media/media7.m4a"/><Relationship Id="rId7" Type="http://schemas.openxmlformats.org/officeDocument/2006/relationships/customXml" Target="../ink/ink11.xml"/><Relationship Id="rId12" Type="http://schemas.openxmlformats.org/officeDocument/2006/relationships/image" Target="../media/image26.emf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customXml" Target="../ink/ink13.xml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8.png"/><Relationship Id="rId10" Type="http://schemas.openxmlformats.org/officeDocument/2006/relationships/image" Target="../media/image25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12.xml"/><Relationship Id="rId1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customXml" Target="../ink/ink18.xml"/><Relationship Id="rId3" Type="http://schemas.openxmlformats.org/officeDocument/2006/relationships/audio" Target="../media/media8.m4a"/><Relationship Id="rId7" Type="http://schemas.openxmlformats.org/officeDocument/2006/relationships/customXml" Target="../ink/ink15.xml"/><Relationship Id="rId12" Type="http://schemas.openxmlformats.org/officeDocument/2006/relationships/image" Target="../media/image31.emf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11" Type="http://schemas.openxmlformats.org/officeDocument/2006/relationships/customXml" Target="../ink/ink17.xml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8.png"/><Relationship Id="rId10" Type="http://schemas.openxmlformats.org/officeDocument/2006/relationships/image" Target="../media/image30.emf"/><Relationship Id="rId4" Type="http://schemas.openxmlformats.org/officeDocument/2006/relationships/slideLayout" Target="../slideLayouts/slideLayout5.xml"/><Relationship Id="rId9" Type="http://schemas.openxmlformats.org/officeDocument/2006/relationships/customXml" Target="../ink/ink16.xml"/><Relationship Id="rId1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12"/>
    </mc:Choice>
    <mc:Fallback xmlns="">
      <p:transition spd="slow" advClick="0" advTm="171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22629" y="325463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20-mark electoral data question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21A4AE3-A8FB-354A-B00A-C7A47807F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" y="1283591"/>
            <a:ext cx="7087547" cy="25763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94D9EA-A401-0447-88EB-7F31DF05919F}"/>
                  </a:ext>
                </a:extLst>
              </p14:cNvPr>
              <p14:cNvContentPartPr/>
              <p14:nvPr/>
            </p14:nvContentPartPr>
            <p14:xfrm>
              <a:off x="899670" y="1542940"/>
              <a:ext cx="5754960" cy="386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94D9EA-A401-0447-88EB-7F31DF0591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5667" y="1434940"/>
                <a:ext cx="5862607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9F98A8A-6A7F-1E45-906A-1512CB7D15FA}"/>
                  </a:ext>
                </a:extLst>
              </p14:cNvPr>
              <p14:cNvContentPartPr/>
              <p14:nvPr/>
            </p14:nvContentPartPr>
            <p14:xfrm>
              <a:off x="792750" y="1907620"/>
              <a:ext cx="5970960" cy="540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9F98A8A-6A7F-1E45-906A-1512CB7D15F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8747" y="1799692"/>
                <a:ext cx="6078606" cy="75585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768046-BA87-574C-B7BB-D6FB00986B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55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0"/>
    </mc:Choice>
    <mc:Fallback xmlns="">
      <p:transition spd="slow" advTm="4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18616" y="266824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20-mark electoral data question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21A4AE3-A8FB-354A-B00A-C7A47807F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" y="1283591"/>
            <a:ext cx="7087547" cy="25763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4504838-B62D-4E46-8CD9-5126D0329791}"/>
                  </a:ext>
                </a:extLst>
              </p14:cNvPr>
              <p14:cNvContentPartPr/>
              <p14:nvPr/>
            </p14:nvContentPartPr>
            <p14:xfrm>
              <a:off x="943950" y="1451500"/>
              <a:ext cx="5691600" cy="284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4504838-B62D-4E46-8CD9-5126D03297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9950" y="1343500"/>
                <a:ext cx="5799240" cy="50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0141BC5-B53B-6F48-8DC9-3CB4D1888837}"/>
                  </a:ext>
                </a:extLst>
              </p14:cNvPr>
              <p14:cNvContentPartPr/>
              <p14:nvPr/>
            </p14:nvContentPartPr>
            <p14:xfrm>
              <a:off x="2827110" y="1757500"/>
              <a:ext cx="3903480" cy="37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0141BC5-B53B-6F48-8DC9-3CB4D188883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73105" y="1648441"/>
                <a:ext cx="4011130" cy="2548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34B865-E50B-7143-ADC7-10E5AE3E2871}"/>
                  </a:ext>
                </a:extLst>
              </p14:cNvPr>
              <p14:cNvContentPartPr/>
              <p14:nvPr/>
            </p14:nvContentPartPr>
            <p14:xfrm>
              <a:off x="862230" y="1947940"/>
              <a:ext cx="846720" cy="29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34B865-E50B-7143-ADC7-10E5AE3E287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8230" y="1838590"/>
                <a:ext cx="954360" cy="2474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A4DD15-12A5-8C4F-890E-86739E6AA80C}"/>
                  </a:ext>
                </a:extLst>
              </p14:cNvPr>
              <p14:cNvContentPartPr/>
              <p14:nvPr/>
            </p14:nvContentPartPr>
            <p14:xfrm>
              <a:off x="1881750" y="1928500"/>
              <a:ext cx="4790520" cy="69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A4DD15-12A5-8C4F-890E-86739E6AA80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7750" y="1820500"/>
                <a:ext cx="489816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FE19983-1203-CD40-A8CC-5B2D2AB08341}"/>
                  </a:ext>
                </a:extLst>
              </p14:cNvPr>
              <p14:cNvContentPartPr/>
              <p14:nvPr/>
            </p14:nvContentPartPr>
            <p14:xfrm>
              <a:off x="892830" y="2112460"/>
              <a:ext cx="5077080" cy="69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FE19983-1203-CD40-A8CC-5B2D2AB083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8830" y="2004460"/>
                <a:ext cx="518472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18B9865-A15D-6C4B-97AC-48969A2FE47D}"/>
                  </a:ext>
                </a:extLst>
              </p14:cNvPr>
              <p14:cNvContentPartPr/>
              <p14:nvPr/>
            </p14:nvContentPartPr>
            <p14:xfrm>
              <a:off x="6076470" y="2141620"/>
              <a:ext cx="622440" cy="5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18B9865-A15D-6C4B-97AC-48969A2FE47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22470" y="2033620"/>
                <a:ext cx="73008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7D60522-2216-524C-AB54-C2DECC60DE19}"/>
                  </a:ext>
                </a:extLst>
              </p14:cNvPr>
              <p14:cNvContentPartPr/>
              <p14:nvPr/>
            </p14:nvContentPartPr>
            <p14:xfrm>
              <a:off x="861510" y="2335300"/>
              <a:ext cx="1302840" cy="14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7D60522-2216-524C-AB54-C2DECC60DE1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7510" y="2227300"/>
                <a:ext cx="14104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E2767E6-47D0-C141-A868-B90E78B3BA06}"/>
                  </a:ext>
                </a:extLst>
              </p14:cNvPr>
              <p14:cNvContentPartPr/>
              <p14:nvPr/>
            </p14:nvContentPartPr>
            <p14:xfrm>
              <a:off x="2338590" y="2330980"/>
              <a:ext cx="4313520" cy="91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E2767E6-47D0-C141-A868-B90E78B3BA0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84590" y="2222980"/>
                <a:ext cx="442116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3E64E45-DE00-3C41-9E74-AADAD3B57CB0}"/>
                  </a:ext>
                </a:extLst>
              </p14:cNvPr>
              <p14:cNvContentPartPr/>
              <p14:nvPr/>
            </p14:nvContentPartPr>
            <p14:xfrm>
              <a:off x="893190" y="2516740"/>
              <a:ext cx="5435640" cy="46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3E64E45-DE00-3C41-9E74-AADAD3B57CB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39190" y="2407903"/>
                <a:ext cx="5543280" cy="264112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D86CAB-16DA-134F-829E-D8883B2192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2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31"/>
    </mc:Choice>
    <mc:Fallback xmlns="">
      <p:transition spd="slow" advTm="148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310035" y="140191"/>
            <a:ext cx="888576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20-mark electoral data question – marking</a:t>
            </a:r>
          </a:p>
          <a:p>
            <a:r>
              <a:rPr lang="en-US" sz="3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</a:t>
            </a:r>
          </a:p>
        </p:txBody>
      </p:sp>
      <p:pic>
        <p:nvPicPr>
          <p:cNvPr id="9" name="Picture 8" descr="A picture containing text, newspaper, screenshot, document&#10;&#10;Description automatically generated">
            <a:extLst>
              <a:ext uri="{FF2B5EF4-FFF2-40B4-BE49-F238E27FC236}">
                <a16:creationId xmlns:a16="http://schemas.microsoft.com/office/drawing/2014/main" id="{494E6B3A-BADD-8B4C-A1D2-354B9937E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74" y="1235298"/>
            <a:ext cx="6141232" cy="37680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937EFF-96B2-7B4B-BBE9-2AA12B09CC7D}"/>
                  </a:ext>
                </a:extLst>
              </p14:cNvPr>
              <p14:cNvContentPartPr/>
              <p14:nvPr/>
            </p14:nvContentPartPr>
            <p14:xfrm>
              <a:off x="2171550" y="1627900"/>
              <a:ext cx="1281240" cy="23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937EFF-96B2-7B4B-BBE9-2AA12B09CC7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7550" y="1519900"/>
                <a:ext cx="1388880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772B33-EF68-7F4F-857B-E772FC097642}"/>
                  </a:ext>
                </a:extLst>
              </p14:cNvPr>
              <p14:cNvContentPartPr/>
              <p14:nvPr/>
            </p14:nvContentPartPr>
            <p14:xfrm>
              <a:off x="3621630" y="1694606"/>
              <a:ext cx="1277640" cy="201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772B33-EF68-7F4F-857B-E772FC09764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67645" y="1586799"/>
                <a:ext cx="1385250" cy="416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EE7D406-0671-E744-A0C7-45C9025CDAB0}"/>
                  </a:ext>
                </a:extLst>
              </p14:cNvPr>
              <p14:cNvContentPartPr/>
              <p14:nvPr/>
            </p14:nvContentPartPr>
            <p14:xfrm>
              <a:off x="5053710" y="1671415"/>
              <a:ext cx="1264320" cy="200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EE7D406-0671-E744-A0C7-45C9025CDAB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9710" y="1563415"/>
                <a:ext cx="137196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AC1064-2C98-9440-8139-8FAB5CE89C86}"/>
                  </a:ext>
                </a:extLst>
              </p14:cNvPr>
              <p14:cNvContentPartPr/>
              <p14:nvPr/>
            </p14:nvContentPartPr>
            <p14:xfrm>
              <a:off x="2171550" y="3908202"/>
              <a:ext cx="1289160" cy="362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AC1064-2C98-9440-8139-8FAB5CE89C8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17550" y="3800202"/>
                <a:ext cx="1396800" cy="5778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2CD681-CD1E-6A47-AAB9-1DCE032213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5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01"/>
    </mc:Choice>
    <mc:Fallback xmlns="">
      <p:transition spd="slow" advTm="7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221187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Marking instructions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607C473-200F-D54E-B56E-44D082331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67" y="977942"/>
            <a:ext cx="4865170" cy="38337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E441470-5C94-8349-BEE2-5494E8046372}"/>
                  </a:ext>
                </a:extLst>
              </p14:cNvPr>
              <p14:cNvContentPartPr/>
              <p14:nvPr/>
            </p14:nvContentPartPr>
            <p14:xfrm>
              <a:off x="1349910" y="3042540"/>
              <a:ext cx="1109880" cy="21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E441470-5C94-8349-BEE2-5494E80463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5910" y="2934540"/>
                <a:ext cx="121752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F03CEFD-C403-0744-8DAD-15EC84E6B385}"/>
                  </a:ext>
                </a:extLst>
              </p14:cNvPr>
              <p14:cNvContentPartPr/>
              <p14:nvPr/>
            </p14:nvContentPartPr>
            <p14:xfrm>
              <a:off x="1307430" y="3635820"/>
              <a:ext cx="975600" cy="15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F03CEFD-C403-0744-8DAD-15EC84E6B38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3430" y="3527820"/>
                <a:ext cx="10832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1C8EB0-EE77-874F-B80C-67EC30EA805F}"/>
                  </a:ext>
                </a:extLst>
              </p14:cNvPr>
              <p14:cNvContentPartPr/>
              <p14:nvPr/>
            </p14:nvContentPartPr>
            <p14:xfrm>
              <a:off x="1356750" y="4243140"/>
              <a:ext cx="1626480" cy="35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1C8EB0-EE77-874F-B80C-67EC30EA80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02750" y="4136231"/>
                <a:ext cx="1734120" cy="248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A3C7D5-D743-A145-9729-57380DB865A4}"/>
                  </a:ext>
                </a:extLst>
              </p14:cNvPr>
              <p14:cNvContentPartPr/>
              <p14:nvPr/>
            </p14:nvContentPartPr>
            <p14:xfrm>
              <a:off x="777870" y="2552580"/>
              <a:ext cx="4576680" cy="155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A3C7D5-D743-A145-9729-57380DB865A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3866" y="2444330"/>
                <a:ext cx="4684328" cy="372019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C4F528D-CAB7-E449-899D-9FA750D1EA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48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40"/>
    </mc:Choice>
    <mc:Fallback xmlns="">
      <p:transition spd="slow" advTm="4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544070" y="196908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Marking instructions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7924A82A-9EEC-5041-A3CD-F2FC3710A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63" y="977942"/>
            <a:ext cx="6442701" cy="33460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5AFFE22-10D5-E04E-9297-DAC57C5D1485}"/>
                  </a:ext>
                </a:extLst>
              </p14:cNvPr>
              <p14:cNvContentPartPr/>
              <p14:nvPr/>
            </p14:nvContentPartPr>
            <p14:xfrm>
              <a:off x="658483" y="3102302"/>
              <a:ext cx="6314400" cy="929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5AFFE22-10D5-E04E-9297-DAC57C5D14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4486" y="2994302"/>
                <a:ext cx="6422034" cy="11451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3983E2C-8613-0E47-A90C-8BA929A9FF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45"/>
    </mc:Choice>
    <mc:Fallback xmlns="">
      <p:transition spd="slow" advTm="7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496094" y="227723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Marking instructions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5419EED-6A87-AF4E-9387-97DE5BB97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63" y="977942"/>
            <a:ext cx="7029450" cy="290994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98E3B44-9F2B-F746-A2A2-65009A27D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6"/>
    </mc:Choice>
    <mc:Fallback xmlns="">
      <p:transition spd="slow" advTm="32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0" y="200269"/>
            <a:ext cx="8229600" cy="857250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rPr>
              <a:t>Example 1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2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rPr>
              <a:t> Understanding Standards 2019: Candidate 1 </a:t>
            </a:r>
          </a:p>
        </p:txBody>
      </p:sp>
      <p:pic>
        <p:nvPicPr>
          <p:cNvPr id="8" name="Content Placeholder 7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45769127-4B39-E447-AFDF-7FCB4E4B5F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90904" y="1300029"/>
            <a:ext cx="2274029" cy="3734171"/>
          </a:xfrm>
        </p:spPr>
      </p:pic>
      <p:pic>
        <p:nvPicPr>
          <p:cNvPr id="10" name="Content Placeholder 9" descr="Text&#10;&#10;Description automatically generated">
            <a:extLst>
              <a:ext uri="{FF2B5EF4-FFF2-40B4-BE49-F238E27FC236}">
                <a16:creationId xmlns:a16="http://schemas.microsoft.com/office/drawing/2014/main" id="{D311DE49-C1C9-774B-8612-30075B494DB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2742659" y="1259735"/>
            <a:ext cx="2717877" cy="669526"/>
          </a:xfrm>
        </p:spPr>
      </p:pic>
      <p:pic>
        <p:nvPicPr>
          <p:cNvPr id="12" name="Picture 11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BC44E3B4-5D45-E446-B1FF-897E5E2435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2659" y="1943774"/>
            <a:ext cx="2717877" cy="2667793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DC748D31-2028-1F49-BB76-EFB480DA7E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7809" y="1300029"/>
            <a:ext cx="2748981" cy="14339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FF3928C-5A36-F640-858F-C0AC78550095}"/>
                  </a:ext>
                </a:extLst>
              </p14:cNvPr>
              <p14:cNvContentPartPr/>
              <p14:nvPr/>
            </p14:nvContentPartPr>
            <p14:xfrm>
              <a:off x="282630" y="1430037"/>
              <a:ext cx="2387880" cy="422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FF3928C-5A36-F640-858F-C0AC7855009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8630" y="1322037"/>
                <a:ext cx="2495520" cy="63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6137270-21FB-864F-BD98-7D5D381979A3}"/>
                  </a:ext>
                </a:extLst>
              </p14:cNvPr>
              <p14:cNvContentPartPr/>
              <p14:nvPr/>
            </p14:nvContentPartPr>
            <p14:xfrm>
              <a:off x="267870" y="1858077"/>
              <a:ext cx="2323080" cy="2325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6137270-21FB-864F-BD98-7D5D381979A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3870" y="1750077"/>
                <a:ext cx="2430720" cy="254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33103C3-CE68-D44D-8200-DF016F9D57F9}"/>
                  </a:ext>
                </a:extLst>
              </p14:cNvPr>
              <p14:cNvContentPartPr/>
              <p14:nvPr/>
            </p14:nvContentPartPr>
            <p14:xfrm>
              <a:off x="296310" y="4432437"/>
              <a:ext cx="2255040" cy="480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33103C3-CE68-D44D-8200-DF016F9D57F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2310" y="4324518"/>
                <a:ext cx="2362680" cy="696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FE3D589-579B-7A44-BFA8-13EB2F0EBB2B}"/>
                  </a:ext>
                </a:extLst>
              </p14:cNvPr>
              <p14:cNvContentPartPr/>
              <p14:nvPr/>
            </p14:nvContentPartPr>
            <p14:xfrm>
              <a:off x="2773470" y="1471797"/>
              <a:ext cx="2589480" cy="432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FE3D589-579B-7A44-BFA8-13EB2F0EBB2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19462" y="1363797"/>
                <a:ext cx="2697135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AB1236C-E830-424C-893F-0647A78EDAE1}"/>
                  </a:ext>
                </a:extLst>
              </p14:cNvPr>
              <p14:cNvContentPartPr/>
              <p14:nvPr/>
            </p14:nvContentPartPr>
            <p14:xfrm>
              <a:off x="2749710" y="2098556"/>
              <a:ext cx="2498400" cy="678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AB1236C-E830-424C-893F-0647A78EDAE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95710" y="1990556"/>
                <a:ext cx="2606040" cy="89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88D6921-3BA7-5545-B23F-7043B0D974EB}"/>
                  </a:ext>
                </a:extLst>
              </p14:cNvPr>
              <p14:cNvContentPartPr/>
              <p14:nvPr/>
            </p14:nvContentPartPr>
            <p14:xfrm>
              <a:off x="2723790" y="3025197"/>
              <a:ext cx="2666160" cy="1629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88D6921-3BA7-5545-B23F-7043B0D974E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69797" y="2917197"/>
                <a:ext cx="2773785" cy="18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BF3EAD1-2AE8-6143-A20B-E2D10B908479}"/>
                  </a:ext>
                </a:extLst>
              </p14:cNvPr>
              <p14:cNvContentPartPr/>
              <p14:nvPr/>
            </p14:nvContentPartPr>
            <p14:xfrm>
              <a:off x="5809350" y="1470717"/>
              <a:ext cx="2726640" cy="1125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BF3EAD1-2AE8-6143-A20B-E2D10B90847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55350" y="1362717"/>
                <a:ext cx="2834280" cy="13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45E6B63-0440-D349-B1A4-C5DA014F4BF1}"/>
                  </a:ext>
                </a:extLst>
              </p14:cNvPr>
              <p14:cNvContentPartPr/>
              <p14:nvPr/>
            </p14:nvContentPartPr>
            <p14:xfrm>
              <a:off x="2752950" y="2367837"/>
              <a:ext cx="2704320" cy="1753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45E6B63-0440-D349-B1A4-C5DA014F4BF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8950" y="2259859"/>
                <a:ext cx="2811960" cy="1969516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A120AA-2C01-BB40-B708-433087917A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80"/>
    </mc:Choice>
    <mc:Fallback xmlns="">
      <p:transition spd="slow" advTm="18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10" y="147430"/>
            <a:ext cx="8229600" cy="857250"/>
          </a:xfrm>
        </p:spPr>
        <p:txBody>
          <a:bodyPr/>
          <a:lstStyle/>
          <a:p>
            <a:pPr algn="l"/>
            <a:r>
              <a:rPr lang="en-US" sz="3200" b="1" kern="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Candidate 1 (cont'd)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31D10-CBFC-1A4B-8ED3-AD375650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8EB35F-7A0C-FD43-B380-F757DB5A6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 picture containing text, document, receipt&#10;&#10;Description automatically generated">
            <a:extLst>
              <a:ext uri="{FF2B5EF4-FFF2-40B4-BE49-F238E27FC236}">
                <a16:creationId xmlns:a16="http://schemas.microsoft.com/office/drawing/2014/main" id="{F0DE7396-6A01-234E-8FB4-3EC069ABA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677" y="1209893"/>
            <a:ext cx="2477403" cy="2140117"/>
          </a:xfrm>
          <a:prstGeom prst="rect">
            <a:avLst/>
          </a:prstGeom>
        </p:spPr>
      </p:pic>
      <p:pic>
        <p:nvPicPr>
          <p:cNvPr id="18" name="Content Placeholder 17" descr="Text, letter&#10;&#10;Description automatically generated">
            <a:extLst>
              <a:ext uri="{FF2B5EF4-FFF2-40B4-BE49-F238E27FC236}">
                <a16:creationId xmlns:a16="http://schemas.microsoft.com/office/drawing/2014/main" id="{4A0D760A-F1FB-8148-A2BF-26686799AD7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3080228" y="1151336"/>
            <a:ext cx="2786811" cy="2198674"/>
          </a:xfrm>
        </p:spPr>
      </p:pic>
      <p:pic>
        <p:nvPicPr>
          <p:cNvPr id="16" name="Content Placeholder 15" descr="A picture containing text, document, receipt&#10;&#10;Description automatically generated">
            <a:extLst>
              <a:ext uri="{FF2B5EF4-FFF2-40B4-BE49-F238E27FC236}">
                <a16:creationId xmlns:a16="http://schemas.microsoft.com/office/drawing/2014/main" id="{6DD5EA73-B8D5-7943-BF53-1BBACAF0BB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457199" y="1151335"/>
            <a:ext cx="2531541" cy="212907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0D2CB24-AC9A-494E-80DE-BA25FB1C6CF6}"/>
                  </a:ext>
                </a:extLst>
              </p14:cNvPr>
              <p14:cNvContentPartPr/>
              <p14:nvPr/>
            </p14:nvContentPartPr>
            <p14:xfrm>
              <a:off x="432750" y="1287340"/>
              <a:ext cx="2432880" cy="226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0D2CB24-AC9A-494E-80DE-BA25FB1C6C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8742" y="1179340"/>
                <a:ext cx="2540536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18E8D5D-26EE-8A46-9E32-086B693769F8}"/>
                  </a:ext>
                </a:extLst>
              </p14:cNvPr>
              <p14:cNvContentPartPr/>
              <p14:nvPr/>
            </p14:nvContentPartPr>
            <p14:xfrm>
              <a:off x="437430" y="1739500"/>
              <a:ext cx="2470680" cy="1197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18E8D5D-26EE-8A46-9E32-086B693769F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3422" y="1631468"/>
                <a:ext cx="2578336" cy="1413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9A341D5-80BE-0B44-849E-6E0BD4FF54E4}"/>
                  </a:ext>
                </a:extLst>
              </p14:cNvPr>
              <p14:cNvContentPartPr/>
              <p14:nvPr/>
            </p14:nvContentPartPr>
            <p14:xfrm>
              <a:off x="3078030" y="1333420"/>
              <a:ext cx="2716560" cy="139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9A341D5-80BE-0B44-849E-6E0BD4FF54E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24030" y="1225420"/>
                <a:ext cx="2824200" cy="160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E090040-1351-F94D-A367-19DC63099744}"/>
                  </a:ext>
                </a:extLst>
              </p14:cNvPr>
              <p14:cNvContentPartPr/>
              <p14:nvPr/>
            </p14:nvContentPartPr>
            <p14:xfrm>
              <a:off x="2202510" y="2354740"/>
              <a:ext cx="452520" cy="7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E090040-1351-F94D-A367-19DC6309974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48510" y="2246740"/>
                <a:ext cx="56016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54B1CBF-A597-A04A-B73B-FF1297798116}"/>
                  </a:ext>
                </a:extLst>
              </p14:cNvPr>
              <p14:cNvContentPartPr/>
              <p14:nvPr/>
            </p14:nvContentPartPr>
            <p14:xfrm>
              <a:off x="4627830" y="2027500"/>
              <a:ext cx="869760" cy="198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54B1CBF-A597-A04A-B73B-FF129779811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73830" y="1919500"/>
                <a:ext cx="9774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F5EDAAF-E842-0341-BD9B-7ECEC7F8492C}"/>
                  </a:ext>
                </a:extLst>
              </p14:cNvPr>
              <p14:cNvContentPartPr/>
              <p14:nvPr/>
            </p14:nvContentPartPr>
            <p14:xfrm>
              <a:off x="3179550" y="2959900"/>
              <a:ext cx="2508120" cy="240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F5EDAAF-E842-0341-BD9B-7ECEC7F8492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25550" y="2851900"/>
                <a:ext cx="261576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3CA7FF5-1DCD-5E49-A6FA-0349C8D78A48}"/>
                  </a:ext>
                </a:extLst>
              </p14:cNvPr>
              <p14:cNvContentPartPr/>
              <p14:nvPr/>
            </p14:nvContentPartPr>
            <p14:xfrm>
              <a:off x="5958030" y="1361500"/>
              <a:ext cx="2552400" cy="18684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3CA7FF5-1DCD-5E49-A6FA-0349C8D78A4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04030" y="1253500"/>
                <a:ext cx="2660040" cy="20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B196574-75CB-D74D-BB05-B2706A0F8358}"/>
                  </a:ext>
                </a:extLst>
              </p14:cNvPr>
              <p14:cNvContentPartPr/>
              <p14:nvPr/>
            </p14:nvContentPartPr>
            <p14:xfrm>
              <a:off x="6017070" y="2384260"/>
              <a:ext cx="2486520" cy="642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B196574-75CB-D74D-BB05-B2706A0F835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963062" y="2276260"/>
                <a:ext cx="2594176" cy="85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846554D-34C3-3D4A-AD94-FFA3AE26F84A}"/>
                  </a:ext>
                </a:extLst>
              </p14:cNvPr>
              <p14:cNvContentPartPr/>
              <p14:nvPr/>
            </p14:nvContentPartPr>
            <p14:xfrm>
              <a:off x="7274910" y="1759300"/>
              <a:ext cx="705240" cy="151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846554D-34C3-3D4A-AD94-FFA3AE26F84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220910" y="1651300"/>
                <a:ext cx="812880" cy="2307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B08BC2-F72E-F042-AAE1-487A73EB62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89"/>
    </mc:Choice>
    <mc:Fallback xmlns="">
      <p:transition spd="slow" advTm="10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98" y="123778"/>
            <a:ext cx="8229600" cy="857250"/>
          </a:xfrm>
        </p:spPr>
        <p:txBody>
          <a:bodyPr/>
          <a:lstStyle/>
          <a:p>
            <a:pPr algn="l"/>
            <a:r>
              <a:rPr lang="en-US" sz="3200" b="1" kern="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Candidate1 (cont'd)</a:t>
            </a:r>
            <a:endParaRPr lang="en-US" sz="3200" b="1" kern="0" dirty="0">
              <a:solidFill>
                <a:schemeClr val="tx2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Content Placeholder 7" descr="A picture containing text, document, receipt&#10;&#10;Description automatically generated">
            <a:extLst>
              <a:ext uri="{FF2B5EF4-FFF2-40B4-BE49-F238E27FC236}">
                <a16:creationId xmlns:a16="http://schemas.microsoft.com/office/drawing/2014/main" id="{E228201D-F83A-0D4F-8997-2AA49EBD1B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40811" y="1224757"/>
            <a:ext cx="2746887" cy="1766093"/>
          </a:xfrm>
        </p:spPr>
      </p:pic>
      <p:pic>
        <p:nvPicPr>
          <p:cNvPr id="10" name="Content Placeholder 9" descr="Text, table, letter&#10;&#10;Description automatically generated">
            <a:extLst>
              <a:ext uri="{FF2B5EF4-FFF2-40B4-BE49-F238E27FC236}">
                <a16:creationId xmlns:a16="http://schemas.microsoft.com/office/drawing/2014/main" id="{1B2AA4ED-9884-D14B-B486-8B1AF937138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3435336" y="1224756"/>
            <a:ext cx="2672116" cy="1366043"/>
          </a:xfr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E8F9C695-8EC0-4346-8082-48EBAB46B5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5090" y="1224756"/>
            <a:ext cx="2427608" cy="17025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C8BA3E-1009-2D40-AC34-C4C7DC866134}"/>
                  </a:ext>
                </a:extLst>
              </p14:cNvPr>
              <p14:cNvContentPartPr/>
              <p14:nvPr/>
            </p14:nvContentPartPr>
            <p14:xfrm>
              <a:off x="571363" y="2043020"/>
              <a:ext cx="2603880" cy="947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C8BA3E-1009-2D40-AC34-C4C7DC86613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3" y="1935020"/>
                <a:ext cx="2711520" cy="11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8A36E42-934F-C242-8C96-2F3FF2F21666}"/>
                  </a:ext>
                </a:extLst>
              </p14:cNvPr>
              <p14:cNvContentPartPr/>
              <p14:nvPr/>
            </p14:nvContentPartPr>
            <p14:xfrm>
              <a:off x="3463243" y="1306100"/>
              <a:ext cx="2738160" cy="672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8A36E42-934F-C242-8C96-2F3FF2F2166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09243" y="1198042"/>
                <a:ext cx="2845800" cy="888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0C3FB13-84B7-CC40-B851-7A21424B9F4E}"/>
                  </a:ext>
                </a:extLst>
              </p14:cNvPr>
              <p14:cNvContentPartPr/>
              <p14:nvPr/>
            </p14:nvContentPartPr>
            <p14:xfrm>
              <a:off x="3570523" y="2197820"/>
              <a:ext cx="2450160" cy="252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0C3FB13-84B7-CC40-B851-7A21424B9F4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16523" y="2089820"/>
                <a:ext cx="255780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1F0341-1360-A846-BBD2-2BF5C2D664F5}"/>
                  </a:ext>
                </a:extLst>
              </p14:cNvPr>
              <p14:cNvContentPartPr/>
              <p14:nvPr/>
            </p14:nvContentPartPr>
            <p14:xfrm>
              <a:off x="6287083" y="1380980"/>
              <a:ext cx="2341440" cy="1420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1F0341-1360-A846-BBD2-2BF5C2D664F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33083" y="1272980"/>
                <a:ext cx="2449080" cy="163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ED8ACD2-1E10-E446-82CE-F88A74D96C5F}"/>
                  </a:ext>
                </a:extLst>
              </p14:cNvPr>
              <p14:cNvContentPartPr/>
              <p14:nvPr/>
            </p14:nvContentPartPr>
            <p14:xfrm>
              <a:off x="3642523" y="2235260"/>
              <a:ext cx="2221200" cy="183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ED8ACD2-1E10-E446-82CE-F88A74D96C5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88523" y="2127260"/>
                <a:ext cx="232884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E0CBDF0-0179-A045-BA97-001AED94D4A5}"/>
                  </a:ext>
                </a:extLst>
              </p14:cNvPr>
              <p14:cNvContentPartPr/>
              <p14:nvPr/>
            </p14:nvContentPartPr>
            <p14:xfrm>
              <a:off x="6410563" y="2024660"/>
              <a:ext cx="2231280" cy="437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E0CBDF0-0179-A045-BA97-001AED94D4A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56554" y="1916571"/>
                <a:ext cx="2338937" cy="653577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5F0F9E-7FBD-2447-ACD2-69B134FAD9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5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50"/>
    </mc:Choice>
    <mc:Fallback xmlns="">
      <p:transition spd="slow" advTm="8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247152"/>
            <a:ext cx="8229600" cy="857250"/>
          </a:xfrm>
        </p:spPr>
        <p:txBody>
          <a:bodyPr/>
          <a:lstStyle/>
          <a:p>
            <a:pPr algn="l"/>
            <a:r>
              <a:rPr lang="en-US" sz="3200" b="1" kern="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Candidate 1 (cont'd)</a:t>
            </a:r>
          </a:p>
        </p:txBody>
      </p:sp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id="{278D8CF6-76A5-5A43-9F01-56F6424195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309562" y="1516063"/>
            <a:ext cx="2897188" cy="1513135"/>
          </a:xfrm>
        </p:spPr>
      </p:pic>
      <p:pic>
        <p:nvPicPr>
          <p:cNvPr id="13" name="Content Placeholder 12" descr="A picture containing text, document, receipt&#10;&#10;Description automatically generated">
            <a:extLst>
              <a:ext uri="{FF2B5EF4-FFF2-40B4-BE49-F238E27FC236}">
                <a16:creationId xmlns:a16="http://schemas.microsoft.com/office/drawing/2014/main" id="{5821380C-3939-CF4C-939F-B86D107485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3290009" y="1516063"/>
            <a:ext cx="2798216" cy="2388393"/>
          </a:xfrm>
        </p:spPr>
      </p:pic>
      <p:pic>
        <p:nvPicPr>
          <p:cNvPr id="1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EEF43C27-E1BC-7549-A390-996B86E0F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165" y="1516063"/>
            <a:ext cx="2733837" cy="213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738C63-44C0-6049-815C-8D60A43405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165" y="3569649"/>
            <a:ext cx="2853141" cy="3348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776BF9A-4090-2F4D-A8CC-894FFE275203}"/>
                  </a:ext>
                </a:extLst>
              </p14:cNvPr>
              <p14:cNvContentPartPr/>
              <p14:nvPr/>
            </p14:nvContentPartPr>
            <p14:xfrm>
              <a:off x="1059050" y="1909060"/>
              <a:ext cx="474480" cy="23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776BF9A-4090-2F4D-A8CC-894FFE2752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5050" y="1801060"/>
                <a:ext cx="58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A817916-872E-A24E-ABD3-37A2C4DC6725}"/>
                  </a:ext>
                </a:extLst>
              </p14:cNvPr>
              <p14:cNvContentPartPr/>
              <p14:nvPr/>
            </p14:nvContentPartPr>
            <p14:xfrm>
              <a:off x="3381050" y="1717180"/>
              <a:ext cx="1415160" cy="71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A817916-872E-A24E-ABD3-37A2C4DC672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27064" y="1609180"/>
                <a:ext cx="1522773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E253D3C-4711-4F42-8284-A2235D590C19}"/>
                  </a:ext>
                </a:extLst>
              </p14:cNvPr>
              <p14:cNvContentPartPr/>
              <p14:nvPr/>
            </p14:nvContentPartPr>
            <p14:xfrm>
              <a:off x="3310490" y="2887180"/>
              <a:ext cx="567000" cy="147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E253D3C-4711-4F42-8284-A2235D590C1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56490" y="2779180"/>
                <a:ext cx="67464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2C45AF4-09C4-F140-A995-D1BF3AAB4013}"/>
                  </a:ext>
                </a:extLst>
              </p14:cNvPr>
              <p14:cNvContentPartPr/>
              <p14:nvPr/>
            </p14:nvContentPartPr>
            <p14:xfrm>
              <a:off x="7215770" y="2149180"/>
              <a:ext cx="1069560" cy="20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2C45AF4-09C4-F140-A995-D1BF3AAB401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61770" y="2043011"/>
                <a:ext cx="1177200" cy="2328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00C59A7-C665-F242-BFFF-65C55DB29730}"/>
                  </a:ext>
                </a:extLst>
              </p14:cNvPr>
              <p14:cNvContentPartPr/>
              <p14:nvPr/>
            </p14:nvContentPartPr>
            <p14:xfrm>
              <a:off x="6152773" y="1678293"/>
              <a:ext cx="2601720" cy="671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00C59A7-C665-F242-BFFF-65C55DB2973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098773" y="1570293"/>
                <a:ext cx="2709360" cy="88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23CCFE8-00B9-1E4C-8822-E59536687EE6}"/>
                  </a:ext>
                </a:extLst>
              </p14:cNvPr>
              <p14:cNvContentPartPr/>
              <p14:nvPr/>
            </p14:nvContentPartPr>
            <p14:xfrm>
              <a:off x="6216050" y="2588740"/>
              <a:ext cx="2625480" cy="1237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23CCFE8-00B9-1E4C-8822-E59536687EE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62050" y="2480740"/>
                <a:ext cx="2733120" cy="14533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673F18-4112-2740-BCA1-88AB0CBCA6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4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27"/>
    </mc:Choice>
    <mc:Fallback xmlns="">
      <p:transition spd="slow" advTm="56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D10964-9B05-404F-BFD6-0CFAA0AE0E5D}"/>
              </a:ext>
            </a:extLst>
          </p:cNvPr>
          <p:cNvSpPr txBox="1"/>
          <p:nvPr/>
        </p:nvSpPr>
        <p:spPr>
          <a:xfrm>
            <a:off x="479425" y="765175"/>
            <a:ext cx="8032750" cy="3354765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400" b="1" kern="0" dirty="0">
              <a:solidFill>
                <a:srgbClr val="1F497D"/>
              </a:solidFill>
              <a:latin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kern="0" dirty="0">
                <a:solidFill>
                  <a:srgbClr val="1F497D"/>
                </a:solidFill>
                <a:latin typeface="Arial"/>
                <a:cs typeface="Arial"/>
              </a:rPr>
              <a:t>Understanding Standards Higher Politics:</a:t>
            </a:r>
            <a:endParaRPr lang="en-GB" sz="4400" b="1" kern="0" dirty="0">
              <a:solidFill>
                <a:srgbClr val="1F497D"/>
              </a:solidFill>
              <a:latin typeface="Arial" pitchFamily="34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kern="0" dirty="0">
                <a:solidFill>
                  <a:srgbClr val="1F497D"/>
                </a:solidFill>
                <a:latin typeface="Arial"/>
                <a:cs typeface="Arial"/>
              </a:rPr>
              <a:t>question paper 2 </a:t>
            </a:r>
            <a:endParaRPr lang="en-GB" sz="4400" b="1" kern="0" dirty="0">
              <a:solidFill>
                <a:srgbClr val="1F497D"/>
              </a:solidFill>
              <a:latin typeface="Arial" pitchFamily="34" charset="0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kern="0" dirty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78ED1E-D145-7A41-9D21-3EA20C5E9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9"/>
    </mc:Choice>
    <mc:Fallback xmlns="">
      <p:transition spd="slow" advTm="1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5" y="98309"/>
            <a:ext cx="8229600" cy="857250"/>
          </a:xfrm>
        </p:spPr>
        <p:txBody>
          <a:bodyPr/>
          <a:lstStyle/>
          <a:p>
            <a:pPr algn="l"/>
            <a:r>
              <a:rPr lang="en-US" sz="3200" b="1" kern="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Candidate 1 (cont'd)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31D10-CBFC-1A4B-8ED3-AD375650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8EB35F-7A0C-FD43-B380-F757DB5A6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913E032A-859E-7445-93D4-0EBB44ED5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55612" y="1037248"/>
            <a:ext cx="2491418" cy="2803232"/>
          </a:xfrm>
        </p:spPr>
      </p:pic>
      <p:pic>
        <p:nvPicPr>
          <p:cNvPr id="10" name="Content Placeholder 9" descr="Text, letter&#10;&#10;Description automatically generated">
            <a:extLst>
              <a:ext uri="{FF2B5EF4-FFF2-40B4-BE49-F238E27FC236}">
                <a16:creationId xmlns:a16="http://schemas.microsoft.com/office/drawing/2014/main" id="{5D617042-69D8-6449-AFDB-FD6F67D5B9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3091188" y="1051560"/>
            <a:ext cx="2542613" cy="928499"/>
          </a:xfr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0AC1E8D9-C33E-6C4E-92A1-5ABE60C1FD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0837" y="1916186"/>
            <a:ext cx="2481474" cy="1508760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AF6C2A62-8E01-7B41-A82C-B0FD3398E3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7608" y="1096010"/>
            <a:ext cx="2491418" cy="19606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2C521AE-80E6-B745-B285-2A00AD37E7A5}"/>
                  </a:ext>
                </a:extLst>
              </p14:cNvPr>
              <p14:cNvContentPartPr/>
              <p14:nvPr/>
            </p14:nvContentPartPr>
            <p14:xfrm>
              <a:off x="455390" y="1206700"/>
              <a:ext cx="2383560" cy="417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2C521AE-80E6-B745-B285-2A00AD37E7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1390" y="1098700"/>
                <a:ext cx="2491200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4160DF-C7B2-7E4C-9960-DAAD64E67DC7}"/>
                  </a:ext>
                </a:extLst>
              </p14:cNvPr>
              <p14:cNvContentPartPr/>
              <p14:nvPr/>
            </p14:nvContentPartPr>
            <p14:xfrm>
              <a:off x="2351450" y="1829860"/>
              <a:ext cx="700200" cy="21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4160DF-C7B2-7E4C-9960-DAAD64E67DC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7450" y="1721860"/>
                <a:ext cx="80784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F8BA522-8640-3346-BD61-A714805EE60F}"/>
                  </a:ext>
                </a:extLst>
              </p14:cNvPr>
              <p14:cNvContentPartPr/>
              <p14:nvPr/>
            </p14:nvContentPartPr>
            <p14:xfrm>
              <a:off x="436970" y="2705740"/>
              <a:ext cx="57528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F8BA522-8640-3346-BD61-A714805EE60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2970" y="2597740"/>
                <a:ext cx="68292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F647AB5-C32D-3147-A507-F3C21F5BA0D9}"/>
                  </a:ext>
                </a:extLst>
              </p14:cNvPr>
              <p14:cNvContentPartPr/>
              <p14:nvPr/>
            </p14:nvContentPartPr>
            <p14:xfrm>
              <a:off x="4994570" y="1853980"/>
              <a:ext cx="497880" cy="17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F647AB5-C32D-3147-A507-F3C21F5BA0D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40570" y="1745980"/>
                <a:ext cx="60552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1704F31-24E5-174B-B78A-09AB4538327B}"/>
                  </a:ext>
                </a:extLst>
              </p14:cNvPr>
              <p14:cNvContentPartPr/>
              <p14:nvPr/>
            </p14:nvContentPartPr>
            <p14:xfrm>
              <a:off x="3559610" y="3318820"/>
              <a:ext cx="514800" cy="22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1704F31-24E5-174B-B78A-09AB4538327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505610" y="3212534"/>
                <a:ext cx="622440" cy="2345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981A7DF-46F6-8246-9DFD-0773E2F3E009}"/>
                  </a:ext>
                </a:extLst>
              </p14:cNvPr>
              <p14:cNvContentPartPr/>
              <p14:nvPr/>
            </p14:nvContentPartPr>
            <p14:xfrm>
              <a:off x="5838770" y="1259620"/>
              <a:ext cx="2266920" cy="828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981A7DF-46F6-8246-9DFD-0773E2F3E00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84770" y="1151573"/>
                <a:ext cx="2374560" cy="1044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ACC06AA-809C-714B-9820-0AA540EA4F31}"/>
                  </a:ext>
                </a:extLst>
              </p14:cNvPr>
              <p14:cNvContentPartPr/>
              <p14:nvPr/>
            </p14:nvContentPartPr>
            <p14:xfrm>
              <a:off x="5674610" y="2078980"/>
              <a:ext cx="2459880" cy="881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ACC06AA-809C-714B-9820-0AA540EA4F3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620610" y="1970936"/>
                <a:ext cx="2567520" cy="1097368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CA333F5-9B24-174D-A255-7256CC14E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0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3"/>
    </mc:Choice>
    <mc:Fallback xmlns="">
      <p:transition spd="slow" advTm="2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380474" y="7991"/>
            <a:ext cx="84721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tx2"/>
                </a:solidFill>
                <a:latin typeface="Arial" pitchFamily="34" charset="0"/>
              </a:rPr>
              <a:t>20-mark electoral data question – marking </a:t>
            </a:r>
          </a:p>
          <a:p>
            <a:r>
              <a:rPr lang="en-US" sz="3200" b="1" kern="0" dirty="0">
                <a:solidFill>
                  <a:schemeClr val="tx2"/>
                </a:solidFill>
                <a:latin typeface="Arial" pitchFamily="34" charset="0"/>
              </a:rPr>
              <a:t>grid </a:t>
            </a:r>
          </a:p>
        </p:txBody>
      </p:sp>
      <p:pic>
        <p:nvPicPr>
          <p:cNvPr id="9" name="Picture 8" descr="A picture containing text, newspaper, screenshot, document&#10;&#10;Description automatically generated">
            <a:extLst>
              <a:ext uri="{FF2B5EF4-FFF2-40B4-BE49-F238E27FC236}">
                <a16:creationId xmlns:a16="http://schemas.microsoft.com/office/drawing/2014/main" id="{494E6B3A-BADD-8B4C-A1D2-354B9937E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74" y="1079998"/>
            <a:ext cx="6141232" cy="37680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B687849-E640-5344-89F0-1DE6B1B06D36}"/>
                  </a:ext>
                </a:extLst>
              </p14:cNvPr>
              <p14:cNvContentPartPr/>
              <p14:nvPr/>
            </p14:nvContentPartPr>
            <p14:xfrm>
              <a:off x="2171870" y="1493620"/>
              <a:ext cx="2609280" cy="2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B687849-E640-5344-89F0-1DE6B1B06D3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7870" y="1383691"/>
                <a:ext cx="2716920" cy="240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B87E406-F248-D24F-B19A-3D7F5A32042C}"/>
                  </a:ext>
                </a:extLst>
              </p14:cNvPr>
              <p14:cNvContentPartPr/>
              <p14:nvPr/>
            </p14:nvContentPartPr>
            <p14:xfrm>
              <a:off x="2219390" y="1943620"/>
              <a:ext cx="2655000" cy="16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B87E406-F248-D24F-B19A-3D7F5A3204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5390" y="1833165"/>
                <a:ext cx="2762640" cy="236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6100AB-98DB-E14C-9791-8DA530AC9582}"/>
                  </a:ext>
                </a:extLst>
              </p14:cNvPr>
              <p14:cNvContentPartPr/>
              <p14:nvPr/>
            </p14:nvContentPartPr>
            <p14:xfrm>
              <a:off x="2232350" y="2392180"/>
              <a:ext cx="2606040" cy="27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6100AB-98DB-E14C-9791-8DA530AC95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78350" y="2285583"/>
                <a:ext cx="2713680" cy="2401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C31D67C-A787-5C48-8C2F-533C10772955}"/>
                  </a:ext>
                </a:extLst>
              </p14:cNvPr>
              <p14:cNvContentPartPr/>
              <p14:nvPr/>
            </p14:nvContentPartPr>
            <p14:xfrm>
              <a:off x="2197430" y="2796820"/>
              <a:ext cx="2779560" cy="86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C31D67C-A787-5C48-8C2F-533C1077295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43430" y="2688820"/>
                <a:ext cx="288720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115116D-3C42-7844-90FE-8EACA9F6392B}"/>
                  </a:ext>
                </a:extLst>
              </p14:cNvPr>
              <p14:cNvContentPartPr/>
              <p14:nvPr/>
            </p14:nvContentPartPr>
            <p14:xfrm>
              <a:off x="2189150" y="3351580"/>
              <a:ext cx="2699640" cy="24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115116D-3C42-7844-90FE-8EACA9F6392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35150" y="3245168"/>
                <a:ext cx="2807280" cy="236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4043D90-EDAD-9A48-BAA4-994408B262E6}"/>
                  </a:ext>
                </a:extLst>
              </p14:cNvPr>
              <p14:cNvContentPartPr/>
              <p14:nvPr/>
            </p14:nvContentPartPr>
            <p14:xfrm>
              <a:off x="5012630" y="1491820"/>
              <a:ext cx="1427400" cy="1903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4043D90-EDAD-9A48-BAA4-994408B262E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58630" y="1383800"/>
                <a:ext cx="1535040" cy="2119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5B9091D-8F4A-E54C-A618-20391CAE733C}"/>
                  </a:ext>
                </a:extLst>
              </p14:cNvPr>
              <p14:cNvContentPartPr/>
              <p14:nvPr/>
            </p14:nvContentPartPr>
            <p14:xfrm>
              <a:off x="2158550" y="3748300"/>
              <a:ext cx="2736720" cy="102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5B9091D-8F4A-E54C-A618-20391CAE733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04550" y="3640300"/>
                <a:ext cx="284436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A062FE8-36E0-2040-835F-E06B2F52F416}"/>
                  </a:ext>
                </a:extLst>
              </p14:cNvPr>
              <p14:cNvContentPartPr/>
              <p14:nvPr/>
            </p14:nvContentPartPr>
            <p14:xfrm>
              <a:off x="2184470" y="4324300"/>
              <a:ext cx="4294080" cy="62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A062FE8-36E0-2040-835F-E06B2F52F41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30470" y="4216300"/>
                <a:ext cx="4401720" cy="27828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A972F11-D671-DB47-B87D-1BFBBEAC3A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4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53"/>
    </mc:Choice>
    <mc:Fallback xmlns="">
      <p:transition spd="slow" advTm="10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459878" y="74135"/>
            <a:ext cx="80618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tx2"/>
                </a:solidFill>
                <a:latin typeface="Arial" pitchFamily="34" charset="0"/>
              </a:rPr>
              <a:t>8-mark comparison of sources question </a:t>
            </a:r>
          </a:p>
          <a:p>
            <a:r>
              <a:rPr lang="en-US" sz="3200" b="1" kern="0" dirty="0">
                <a:solidFill>
                  <a:schemeClr val="tx2"/>
                </a:solidFill>
                <a:latin typeface="Arial" pitchFamily="34" charset="0"/>
              </a:rPr>
              <a:t>– marking grid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1169DDC-B560-B54A-971F-A5344BA14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81" y="1197947"/>
            <a:ext cx="7280910" cy="27476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7C85F18-710C-E34A-BE75-F1107E645E0E}"/>
                  </a:ext>
                </a:extLst>
              </p14:cNvPr>
              <p14:cNvContentPartPr/>
              <p14:nvPr/>
            </p14:nvContentPartPr>
            <p14:xfrm>
              <a:off x="2417310" y="1756980"/>
              <a:ext cx="5046480" cy="255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7C85F18-710C-E34A-BE75-F1107E645E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63310" y="1648980"/>
                <a:ext cx="515412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502E82-D2A8-1E46-8CEC-7D8F6F8DFAA1}"/>
                  </a:ext>
                </a:extLst>
              </p14:cNvPr>
              <p14:cNvContentPartPr/>
              <p14:nvPr/>
            </p14:nvContentPartPr>
            <p14:xfrm>
              <a:off x="2387430" y="2562300"/>
              <a:ext cx="5198400" cy="229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502E82-D2A8-1E46-8CEC-7D8F6F8DFAA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33430" y="2454130"/>
                <a:ext cx="5306040" cy="445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99457E0-77DD-1142-B764-3410CF0AC4AA}"/>
                  </a:ext>
                </a:extLst>
              </p14:cNvPr>
              <p14:cNvContentPartPr/>
              <p14:nvPr/>
            </p14:nvContentPartPr>
            <p14:xfrm>
              <a:off x="2376990" y="3486420"/>
              <a:ext cx="1302120" cy="28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99457E0-77DD-1142-B764-3410CF0AC4A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22990" y="3379770"/>
                <a:ext cx="1409760" cy="241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F2BA46B-A568-4A4D-A1F5-BD79E9074DC3}"/>
                  </a:ext>
                </a:extLst>
              </p14:cNvPr>
              <p14:cNvContentPartPr/>
              <p14:nvPr/>
            </p14:nvContentPartPr>
            <p14:xfrm>
              <a:off x="4193550" y="3507300"/>
              <a:ext cx="1199880" cy="42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F2BA46B-A568-4A4D-A1F5-BD79E9074DC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39550" y="3399300"/>
                <a:ext cx="1307520" cy="25776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7058887B-C96D-E04A-94F4-395BB3984C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7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83"/>
    </mc:Choice>
    <mc:Fallback xmlns="">
      <p:transition spd="slow" advTm="81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288492" y="211679"/>
            <a:ext cx="856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solidFill>
                  <a:schemeClr val="tx2"/>
                </a:solidFill>
                <a:latin typeface="Arial" pitchFamily="34" charset="0"/>
              </a:rPr>
              <a:t>8-mark comparison of sources question</a:t>
            </a:r>
            <a:endParaRPr lang="en-US" sz="32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1F99EDFD-D7F8-1A41-A447-F8B5AA4EF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0" y="816047"/>
            <a:ext cx="4490539" cy="416555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4E901E0-2678-9847-A449-B1F336547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0"/>
    </mc:Choice>
    <mc:Fallback xmlns="">
      <p:transition spd="slow" advTm="10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460008" y="114512"/>
            <a:ext cx="809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solidFill>
                  <a:schemeClr val="tx2"/>
                </a:solidFill>
                <a:latin typeface="Arial" pitchFamily="34" charset="0"/>
              </a:rPr>
              <a:t>8-mark comparison of sources question  </a:t>
            </a:r>
            <a:endParaRPr lang="en-US" sz="32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135E312-5827-314C-83F3-67D2E857E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08" y="776752"/>
            <a:ext cx="4585108" cy="416555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C30B592-AEB0-0E43-BB59-004753FF1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9"/>
    </mc:Choice>
    <mc:Fallback xmlns="">
      <p:transition spd="slow" advTm="6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511465" y="429850"/>
            <a:ext cx="8005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solidFill>
                  <a:schemeClr val="tx2"/>
                </a:solidFill>
                <a:latin typeface="Arial" pitchFamily="34" charset="0"/>
              </a:rPr>
              <a:t>8-mark comparison of sources question  </a:t>
            </a:r>
            <a:endParaRPr lang="en-US" sz="32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1ED0409-2D03-EA4F-838B-5B001DACF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65" y="1253095"/>
            <a:ext cx="7603835" cy="131865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40DBA9-56B1-EE49-85EE-04BDE5B50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0"/>
    </mc:Choice>
    <mc:Fallback xmlns="">
      <p:transition spd="slow" advTm="17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31829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8 mark </a:t>
            </a:r>
            <a:r>
              <a:rPr lang="en-GB" sz="3600" b="1" kern="0" dirty="0" err="1">
                <a:solidFill>
                  <a:schemeClr val="tx2"/>
                </a:solidFill>
                <a:latin typeface="Arial" pitchFamily="34" charset="0"/>
              </a:rPr>
              <a:t>coparison</a:t>
            </a: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 of sources 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210A6CE-5906-304B-93B7-F3E91F93F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892" y="0"/>
            <a:ext cx="4585108" cy="5143500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A3DF3AFE-AE24-E648-A865-6B0D8D8FD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00" y="0"/>
            <a:ext cx="4490539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7D1AB5E-E090-F242-96C2-9C08026E6D3E}"/>
                  </a:ext>
                </a:extLst>
              </p14:cNvPr>
              <p14:cNvContentPartPr/>
              <p14:nvPr/>
            </p14:nvContentPartPr>
            <p14:xfrm>
              <a:off x="531990" y="4630860"/>
              <a:ext cx="3818520" cy="297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7D1AB5E-E090-F242-96C2-9C08026E6D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7990" y="4522729"/>
                <a:ext cx="3926160" cy="512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170D48D-F25C-8746-B8A9-1F4253CB000F}"/>
                  </a:ext>
                </a:extLst>
              </p14:cNvPr>
              <p14:cNvContentPartPr/>
              <p14:nvPr/>
            </p14:nvContentPartPr>
            <p14:xfrm>
              <a:off x="4866750" y="1550700"/>
              <a:ext cx="3890880" cy="480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170D48D-F25C-8746-B8A9-1F4253CB00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12755" y="1442700"/>
                <a:ext cx="399851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D04511D-4916-174B-AF05-B6EBB7FE86E5}"/>
                  </a:ext>
                </a:extLst>
              </p14:cNvPr>
              <p14:cNvContentPartPr/>
              <p14:nvPr/>
            </p14:nvContentPartPr>
            <p14:xfrm>
              <a:off x="562590" y="2176380"/>
              <a:ext cx="3773160" cy="696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D04511D-4916-174B-AF05-B6EBB7FE86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8595" y="2068380"/>
                <a:ext cx="388079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DC25042-A89F-D24C-A62B-0BA64E1797DF}"/>
                  </a:ext>
                </a:extLst>
              </p14:cNvPr>
              <p14:cNvContentPartPr/>
              <p14:nvPr/>
            </p14:nvContentPartPr>
            <p14:xfrm>
              <a:off x="4791510" y="3896460"/>
              <a:ext cx="4079520" cy="982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DC25042-A89F-D24C-A62B-0BA64E1797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37510" y="3788460"/>
                <a:ext cx="4187160" cy="11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3990A28-F652-7349-81CE-DE361BDB2E5F}"/>
                  </a:ext>
                </a:extLst>
              </p14:cNvPr>
              <p14:cNvContentPartPr/>
              <p14:nvPr/>
            </p14:nvContentPartPr>
            <p14:xfrm>
              <a:off x="540630" y="3307500"/>
              <a:ext cx="3847680" cy="8067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3990A28-F652-7349-81CE-DE361BDB2E5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6630" y="3199500"/>
                <a:ext cx="3955320" cy="10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7614D04-3DED-5A49-89E4-2EF9AA28CF6F}"/>
                  </a:ext>
                </a:extLst>
              </p14:cNvPr>
              <p14:cNvContentPartPr/>
              <p14:nvPr/>
            </p14:nvContentPartPr>
            <p14:xfrm>
              <a:off x="4797990" y="2288700"/>
              <a:ext cx="3981600" cy="1335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7614D04-3DED-5A49-89E4-2EF9AA28CF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43990" y="2180700"/>
                <a:ext cx="4089240" cy="155124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8EDF626-D935-FE4D-BEE3-0C8A7350A6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0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2"/>
    </mc:Choice>
    <mc:Fallback xmlns="">
      <p:transition spd="slow" advTm="36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464611" y="76201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Marking instructions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C59F6-B3EB-EE4B-AAA4-41CFD02C6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74" y="864878"/>
            <a:ext cx="4131774" cy="39816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B5B8830-5CD5-6D4D-80F5-A1C6449F93A9}"/>
                  </a:ext>
                </a:extLst>
              </p14:cNvPr>
              <p14:cNvContentPartPr/>
              <p14:nvPr/>
            </p14:nvContentPartPr>
            <p14:xfrm>
              <a:off x="831587" y="1334960"/>
              <a:ext cx="3526560" cy="38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B5B8830-5CD5-6D4D-80F5-A1C6449F93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7587" y="1227960"/>
                <a:ext cx="3634200" cy="252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844ACA2-D204-1C47-9AA3-150DD24B8E37}"/>
                  </a:ext>
                </a:extLst>
              </p14:cNvPr>
              <p14:cNvContentPartPr/>
              <p14:nvPr/>
            </p14:nvContentPartPr>
            <p14:xfrm>
              <a:off x="740147" y="2942000"/>
              <a:ext cx="3688920" cy="168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844ACA2-D204-1C47-9AA3-150DD24B8E3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6147" y="2834000"/>
                <a:ext cx="379656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5208AD-6698-4347-A802-290A12FC849C}"/>
                  </a:ext>
                </a:extLst>
              </p14:cNvPr>
              <p14:cNvContentPartPr/>
              <p14:nvPr/>
            </p14:nvContentPartPr>
            <p14:xfrm>
              <a:off x="816827" y="1547720"/>
              <a:ext cx="3840480" cy="507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5208AD-6698-4347-A802-290A12FC849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827" y="1439720"/>
                <a:ext cx="3948120" cy="72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19D96B-2D82-BC49-8DC2-094F914961FE}"/>
                  </a:ext>
                </a:extLst>
              </p14:cNvPr>
              <p14:cNvContentPartPr/>
              <p14:nvPr/>
            </p14:nvContentPartPr>
            <p14:xfrm>
              <a:off x="706307" y="3284720"/>
              <a:ext cx="3965760" cy="528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19D96B-2D82-BC49-8DC2-094F914961F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2302" y="3176720"/>
                <a:ext cx="407341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625B8C9-9DD0-6449-8E7E-B2B6FC59973B}"/>
                  </a:ext>
                </a:extLst>
              </p14:cNvPr>
              <p14:cNvContentPartPr/>
              <p14:nvPr/>
            </p14:nvContentPartPr>
            <p14:xfrm>
              <a:off x="768947" y="2254040"/>
              <a:ext cx="3900240" cy="224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625B8C9-9DD0-6449-8E7E-B2B6FC59973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4947" y="2146040"/>
                <a:ext cx="400788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8799782-D5AC-F94B-B6AD-71E5EDC7BE3F}"/>
                  </a:ext>
                </a:extLst>
              </p14:cNvPr>
              <p14:cNvContentPartPr/>
              <p14:nvPr/>
            </p14:nvContentPartPr>
            <p14:xfrm>
              <a:off x="800627" y="4069160"/>
              <a:ext cx="3891960" cy="422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8799782-D5AC-F94B-B6AD-71E5EDC7BE3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6627" y="3961068"/>
                <a:ext cx="3999600" cy="638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5D948AE-BC97-ED48-9501-4882C87B4F73}"/>
                  </a:ext>
                </a:extLst>
              </p14:cNvPr>
              <p14:cNvContentPartPr/>
              <p14:nvPr/>
            </p14:nvContentPartPr>
            <p14:xfrm>
              <a:off x="643667" y="4745600"/>
              <a:ext cx="238140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5D948AE-BC97-ED48-9501-4882C87B4F7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9667" y="4637600"/>
                <a:ext cx="2489040" cy="23544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6B0AA01-D6F0-424A-99EF-497F91EB8B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133117" y="40337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0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66"/>
    </mc:Choice>
    <mc:Fallback xmlns="">
      <p:transition spd="slow" advTm="42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498936" y="312663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Marking instructions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6E90B80-8F0E-4348-84E2-FEB93E470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81" y="1111271"/>
            <a:ext cx="4109610" cy="37037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4EF5AC5-09F8-B143-A804-59A40112632B}"/>
                  </a:ext>
                </a:extLst>
              </p14:cNvPr>
              <p14:cNvContentPartPr/>
              <p14:nvPr/>
            </p14:nvContentPartPr>
            <p14:xfrm>
              <a:off x="537927" y="4111869"/>
              <a:ext cx="4276800" cy="249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4EF5AC5-09F8-B143-A804-59A40112632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3927" y="4003713"/>
                <a:ext cx="4384440" cy="465432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3DED49-6FD4-D848-9904-D3AD7B1E33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9617" y="424812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39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7"/>
    </mc:Choice>
    <mc:Fallback xmlns="">
      <p:transition spd="slow" advTm="41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rPr>
              <a:t>Example 1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4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rPr>
              <a:t> Understanding Standards 2019 (batch 2): Candidate 3 </a:t>
            </a:r>
          </a:p>
        </p:txBody>
      </p:sp>
      <p:pic>
        <p:nvPicPr>
          <p:cNvPr id="11" name="Content Placeholder 10" descr="Text, letter&#10;&#10;Description automatically generated">
            <a:extLst>
              <a:ext uri="{FF2B5EF4-FFF2-40B4-BE49-F238E27FC236}">
                <a16:creationId xmlns:a16="http://schemas.microsoft.com/office/drawing/2014/main" id="{B8678002-A0A1-F641-8A25-58EB609949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57199" y="1151335"/>
            <a:ext cx="2918830" cy="2963862"/>
          </a:xfrm>
        </p:spPr>
      </p:pic>
      <p:pic>
        <p:nvPicPr>
          <p:cNvPr id="16" name="Content Placeholder 15" descr="Text, letter&#10;&#10;Description automatically generated">
            <a:extLst>
              <a:ext uri="{FF2B5EF4-FFF2-40B4-BE49-F238E27FC236}">
                <a16:creationId xmlns:a16="http://schemas.microsoft.com/office/drawing/2014/main" id="{4373D7D8-57D8-7843-9F62-0FFA017ABB0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4645026" y="1151335"/>
            <a:ext cx="3049551" cy="1877615"/>
          </a:xfrm>
        </p:spPr>
      </p:pic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85B20A0E-70B4-EB49-8E68-56ADECC81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020" y="2930502"/>
            <a:ext cx="3056557" cy="15906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BAFFB55-BDD3-BD41-962C-765AC798E108}"/>
                  </a:ext>
                </a:extLst>
              </p14:cNvPr>
              <p14:cNvContentPartPr/>
              <p14:nvPr/>
            </p14:nvContentPartPr>
            <p14:xfrm>
              <a:off x="452250" y="1249740"/>
              <a:ext cx="3211200" cy="2851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BAFFB55-BDD3-BD41-962C-765AC798E10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8250" y="1141740"/>
                <a:ext cx="3318840" cy="30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CB118C3-B6DC-BF46-AAC3-CA40DDEF1EF7}"/>
                  </a:ext>
                </a:extLst>
              </p14:cNvPr>
              <p14:cNvContentPartPr/>
              <p14:nvPr/>
            </p14:nvContentPartPr>
            <p14:xfrm>
              <a:off x="4720410" y="1243620"/>
              <a:ext cx="2925000" cy="338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CB118C3-B6DC-BF46-AAC3-CA40DDEF1EF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66410" y="1135620"/>
                <a:ext cx="303264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918F8A5-CD15-F44B-B4C5-E3A7102003A5}"/>
                  </a:ext>
                </a:extLst>
              </p14:cNvPr>
              <p14:cNvContentPartPr/>
              <p14:nvPr/>
            </p14:nvContentPartPr>
            <p14:xfrm>
              <a:off x="4670370" y="1843380"/>
              <a:ext cx="2963520" cy="24930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918F8A5-CD15-F44B-B4C5-E3A7102003A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16370" y="1735380"/>
                <a:ext cx="3071160" cy="270864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7620319E-56FE-E049-9B92-D46E743F5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5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43"/>
    </mc:Choice>
    <mc:Fallback xmlns="">
      <p:transition spd="slow" advTm="39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639763" y="307975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What this presentation covers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639763" y="977900"/>
            <a:ext cx="75565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♦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the marking grid for the 20-mark electoral data question.</a:t>
            </a:r>
          </a:p>
          <a:p>
            <a:pPr marL="342900" indent="-342900">
              <a:buFont typeface="Arial" panose="020B0604020202020204" pitchFamily="34" charset="0"/>
              <a:buChar char="♦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 the application of this for the allocation of marks to candidate scripts.</a:t>
            </a:r>
          </a:p>
          <a:p>
            <a:pPr marL="342900" indent="-342900">
              <a:buFont typeface="Arial" panose="020B0604020202020204" pitchFamily="34" charset="0"/>
              <a:buChar char="♦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the marking grid for the 8-mark comparison of sources question.</a:t>
            </a:r>
          </a:p>
          <a:p>
            <a:pPr marL="342900" indent="-342900">
              <a:buFont typeface="Arial" panose="020B0604020202020204" pitchFamily="34" charset="0"/>
              <a:buChar char="♦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 the application of this for the allocation of marks to candidate scripts.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825D85-A06E-5948-BF38-3E3DB37BCD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82"/>
    </mc:Choice>
    <mc:Fallback xmlns="">
      <p:transition spd="slow" advTm="32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kern="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Candidate 3 (cont'd)</a:t>
            </a:r>
          </a:p>
        </p:txBody>
      </p:sp>
      <p:pic>
        <p:nvPicPr>
          <p:cNvPr id="12" name="Content Placeholder 11" descr="Text, letter&#10;&#10;Description automatically generated">
            <a:extLst>
              <a:ext uri="{FF2B5EF4-FFF2-40B4-BE49-F238E27FC236}">
                <a16:creationId xmlns:a16="http://schemas.microsoft.com/office/drawing/2014/main" id="{500F8F09-92E0-8143-BC43-AF70B2B202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4123675" y="1151335"/>
            <a:ext cx="2955924" cy="2566045"/>
          </a:xfrm>
        </p:spPr>
      </p:pic>
      <p:pic>
        <p:nvPicPr>
          <p:cNvPr id="9" name="Content Placeholder 8" descr="Text, letter&#10;&#10;Description automatically generated">
            <a:extLst>
              <a:ext uri="{FF2B5EF4-FFF2-40B4-BE49-F238E27FC236}">
                <a16:creationId xmlns:a16="http://schemas.microsoft.com/office/drawing/2014/main" id="{D61CBB77-E31A-7548-A6EE-CEFF6B2B39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57199" y="1171338"/>
            <a:ext cx="3085166" cy="296386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E05753C-0A71-2342-8175-A78E2F24DA5A}"/>
                  </a:ext>
                </a:extLst>
              </p14:cNvPr>
              <p14:cNvContentPartPr/>
              <p14:nvPr/>
            </p14:nvContentPartPr>
            <p14:xfrm>
              <a:off x="467570" y="1293460"/>
              <a:ext cx="2855880" cy="2458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E05753C-0A71-2342-8175-A78E2F24DA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570" y="1185444"/>
                <a:ext cx="2963520" cy="26737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27B29FA-9BC1-F94C-9D18-6637B9898D09}"/>
                  </a:ext>
                </a:extLst>
              </p14:cNvPr>
              <p14:cNvContentPartPr/>
              <p14:nvPr/>
            </p14:nvContentPartPr>
            <p14:xfrm>
              <a:off x="626330" y="3968260"/>
              <a:ext cx="2762640" cy="75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27B29FA-9BC1-F94C-9D18-6637B9898D0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330" y="3860260"/>
                <a:ext cx="287028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AD7B53-8182-DE4E-9108-52EA33B8C4C5}"/>
                  </a:ext>
                </a:extLst>
              </p14:cNvPr>
              <p14:cNvContentPartPr/>
              <p14:nvPr/>
            </p14:nvContentPartPr>
            <p14:xfrm>
              <a:off x="4100330" y="1191940"/>
              <a:ext cx="2946960" cy="2294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AD7B53-8182-DE4E-9108-52EA33B8C4C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46337" y="1083923"/>
                <a:ext cx="3054587" cy="2510314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82DD74C-146E-D94D-874B-81680A4419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39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5"/>
    </mc:Choice>
    <mc:Fallback xmlns="">
      <p:transition spd="slow" advTm="22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64" y="168610"/>
            <a:ext cx="8229600" cy="857250"/>
          </a:xfrm>
        </p:spPr>
        <p:txBody>
          <a:bodyPr/>
          <a:lstStyle/>
          <a:p>
            <a:pPr algn="l"/>
            <a:r>
              <a:rPr lang="en-US" sz="3600" b="1" kern="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Candidate 3 (cont'd)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31D10-CBFC-1A4B-8ED3-AD375650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Text, letter&#10;&#10;Description automatically generated">
            <a:extLst>
              <a:ext uri="{FF2B5EF4-FFF2-40B4-BE49-F238E27FC236}">
                <a16:creationId xmlns:a16="http://schemas.microsoft.com/office/drawing/2014/main" id="{F7D5CD30-A1EF-E749-BF97-28E7C6878D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82364" y="1151336"/>
            <a:ext cx="3613150" cy="2383934"/>
          </a:xfrm>
        </p:spPr>
      </p:pic>
      <p:pic>
        <p:nvPicPr>
          <p:cNvPr id="16" name="Content Placeholder 15" descr="Text, letter&#10;&#10;Description automatically generated">
            <a:extLst>
              <a:ext uri="{FF2B5EF4-FFF2-40B4-BE49-F238E27FC236}">
                <a16:creationId xmlns:a16="http://schemas.microsoft.com/office/drawing/2014/main" id="{CDE34D5E-251F-BA49-8D33-08E9DBFA73F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3813870" y="1037248"/>
            <a:ext cx="3623865" cy="362386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E41D5A1-86E3-5542-99AD-B658A87A8127}"/>
                  </a:ext>
                </a:extLst>
              </p14:cNvPr>
              <p14:cNvContentPartPr/>
              <p14:nvPr/>
            </p14:nvContentPartPr>
            <p14:xfrm>
              <a:off x="200720" y="1295315"/>
              <a:ext cx="3172320" cy="2028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E41D5A1-86E3-5542-99AD-B658A87A81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720" y="1187315"/>
                <a:ext cx="3279960" cy="22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C53DCA3-5EFB-3747-A807-EFAAB7A03B98}"/>
                  </a:ext>
                </a:extLst>
              </p14:cNvPr>
              <p14:cNvContentPartPr/>
              <p14:nvPr/>
            </p14:nvContentPartPr>
            <p14:xfrm>
              <a:off x="3813870" y="1242087"/>
              <a:ext cx="3139560" cy="1246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C53DCA3-5EFB-3747-A807-EFAAB7A03B9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59870" y="1134087"/>
                <a:ext cx="3247200" cy="146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F0EFE74-ECE8-C842-814A-E3AE9EDC8A2B}"/>
                  </a:ext>
                </a:extLst>
              </p14:cNvPr>
              <p14:cNvContentPartPr/>
              <p14:nvPr/>
            </p14:nvContentPartPr>
            <p14:xfrm>
              <a:off x="3824344" y="2627639"/>
              <a:ext cx="3327840" cy="17074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F0EFE74-ECE8-C842-814A-E3AE9EDC8A2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70344" y="2519639"/>
                <a:ext cx="3435480" cy="192312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E48AAB0D-91FF-0345-B065-0C784E2C56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8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2"/>
    </mc:Choice>
    <mc:Fallback xmlns="">
      <p:transition spd="slow" advTm="2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D241-6CD0-A54A-8A0E-FDA3EA87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kern="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Candidate 3 (cont'd)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12" name="Content Placeholder 11" descr="Text, letter&#10;&#10;Description automatically generated">
            <a:extLst>
              <a:ext uri="{FF2B5EF4-FFF2-40B4-BE49-F238E27FC236}">
                <a16:creationId xmlns:a16="http://schemas.microsoft.com/office/drawing/2014/main" id="{3A9E67D8-2516-E849-AB9E-592A8819A28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3932644" y="1094093"/>
            <a:ext cx="2738847" cy="2963862"/>
          </a:xfrm>
        </p:spPr>
      </p:pic>
      <p:pic>
        <p:nvPicPr>
          <p:cNvPr id="9" name="Content Placeholder 8" descr="Text, letter&#10;&#10;Description automatically generated">
            <a:extLst>
              <a:ext uri="{FF2B5EF4-FFF2-40B4-BE49-F238E27FC236}">
                <a16:creationId xmlns:a16="http://schemas.microsoft.com/office/drawing/2014/main" id="{0724E20A-19BA-1F43-9A32-9D8D7D0D45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67190" y="1150938"/>
            <a:ext cx="2641600" cy="133334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C6C3E29-53BD-6B4F-97E6-011C3AEA66C8}"/>
                  </a:ext>
                </a:extLst>
              </p14:cNvPr>
              <p14:cNvContentPartPr/>
              <p14:nvPr/>
            </p14:nvContentPartPr>
            <p14:xfrm>
              <a:off x="810790" y="1277980"/>
              <a:ext cx="2438640" cy="651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C6C3E29-53BD-6B4F-97E6-011C3AEA66C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6782" y="1169980"/>
                <a:ext cx="2546296" cy="86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8040BE2-4097-5449-B26E-D4E27C6E9495}"/>
                  </a:ext>
                </a:extLst>
              </p14:cNvPr>
              <p14:cNvContentPartPr/>
              <p14:nvPr/>
            </p14:nvContentPartPr>
            <p14:xfrm>
              <a:off x="4007961" y="1698270"/>
              <a:ext cx="2319120" cy="238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8040BE2-4097-5449-B26E-D4E27C6E949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53969" y="1590107"/>
                <a:ext cx="2426743" cy="454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DE96EF-D877-B14C-BC68-19DE2803A7BC}"/>
                  </a:ext>
                </a:extLst>
              </p14:cNvPr>
              <p14:cNvContentPartPr/>
              <p14:nvPr/>
            </p14:nvContentPartPr>
            <p14:xfrm>
              <a:off x="4007961" y="2370916"/>
              <a:ext cx="2343240" cy="191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DE96EF-D877-B14C-BC68-19DE2803A7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53961" y="2262916"/>
                <a:ext cx="245088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F664FAB-FAD8-D249-9DB9-C6E27D1FBCE9}"/>
                  </a:ext>
                </a:extLst>
              </p14:cNvPr>
              <p14:cNvContentPartPr/>
              <p14:nvPr/>
            </p14:nvContentPartPr>
            <p14:xfrm>
              <a:off x="4066007" y="2996762"/>
              <a:ext cx="2472120" cy="420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F664FAB-FAD8-D249-9DB9-C6E27D1FBCE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12007" y="2888762"/>
                <a:ext cx="2579760" cy="63612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D7BF374-8ACC-0A41-9CDA-ED62319F8E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7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2"/>
    </mc:Choice>
    <mc:Fallback xmlns="">
      <p:transition spd="slow" advTm="3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473F34-D8A5-184C-8F62-7B5EB3C8D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2"/>
    </mc:Choice>
    <mc:Fallback xmlns="">
      <p:transition spd="slow" advTm="14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2352C-F20D-0B43-A5DA-63F0687D1344}"/>
              </a:ext>
            </a:extLst>
          </p:cNvPr>
          <p:cNvSpPr txBox="1"/>
          <p:nvPr/>
        </p:nvSpPr>
        <p:spPr>
          <a:xfrm>
            <a:off x="380474" y="31702"/>
            <a:ext cx="84721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tx2"/>
                </a:solidFill>
                <a:latin typeface="Arial" pitchFamily="34" charset="0"/>
              </a:rPr>
              <a:t>20-mark electoral data question – marking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tx2"/>
                </a:solidFill>
                <a:latin typeface="Arial" pitchFamily="34" charset="0"/>
              </a:rPr>
              <a:t>grid </a:t>
            </a:r>
          </a:p>
        </p:txBody>
      </p:sp>
      <p:pic>
        <p:nvPicPr>
          <p:cNvPr id="9" name="Picture 8" descr="A picture containing text, newspaper, screenshot, document&#10;&#10;Description automatically generated">
            <a:extLst>
              <a:ext uri="{FF2B5EF4-FFF2-40B4-BE49-F238E27FC236}">
                <a16:creationId xmlns:a16="http://schemas.microsoft.com/office/drawing/2014/main" id="{494E6B3A-BADD-8B4C-A1D2-354B9937E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74" y="1055078"/>
            <a:ext cx="7266322" cy="37929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52BF326-67E9-4A48-A66F-6C3CD3BE8131}"/>
                  </a:ext>
                </a:extLst>
              </p14:cNvPr>
              <p14:cNvContentPartPr/>
              <p14:nvPr/>
            </p14:nvContentPartPr>
            <p14:xfrm>
              <a:off x="2611057" y="1522420"/>
              <a:ext cx="3220462" cy="2107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52BF326-67E9-4A48-A66F-6C3CD3BE81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57065" y="1414402"/>
                <a:ext cx="3328087" cy="2322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651EAB0-3098-5B4C-8605-A1F401778D38}"/>
                  </a:ext>
                </a:extLst>
              </p14:cNvPr>
              <p14:cNvContentPartPr/>
              <p14:nvPr/>
            </p14:nvContentPartPr>
            <p14:xfrm>
              <a:off x="5891275" y="1678358"/>
              <a:ext cx="1542354" cy="1861412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651EAB0-3098-5B4C-8605-A1F401778D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37284" y="1570367"/>
                <a:ext cx="1649977" cy="2077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E04278-12DB-3944-8F1A-77DCBBBF8E55}"/>
                  </a:ext>
                </a:extLst>
              </p14:cNvPr>
              <p14:cNvContentPartPr/>
              <p14:nvPr/>
            </p14:nvContentPartPr>
            <p14:xfrm>
              <a:off x="2648137" y="3775300"/>
              <a:ext cx="4633196" cy="927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E04278-12DB-3944-8F1A-77DCBBBF8E5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94137" y="3667300"/>
                <a:ext cx="4740836" cy="11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2CA3A78-66FF-B54C-B4EF-B62AE1FCE147}"/>
                  </a:ext>
                </a:extLst>
              </p14:cNvPr>
              <p14:cNvContentPartPr/>
              <p14:nvPr/>
            </p14:nvContentPartPr>
            <p14:xfrm>
              <a:off x="4331911" y="1442305"/>
              <a:ext cx="1277390" cy="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2CA3A78-66FF-B54C-B4EF-B62AE1FCE14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77906" y="1328621"/>
                <a:ext cx="1385039" cy="2341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FCECEDF-8580-8348-AEF0-92E8158C4BF6}"/>
                  </a:ext>
                </a:extLst>
              </p14:cNvPr>
              <p14:cNvContentPartPr/>
              <p14:nvPr/>
            </p14:nvContentPartPr>
            <p14:xfrm>
              <a:off x="5949660" y="1435825"/>
              <a:ext cx="1490424" cy="13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FCECEDF-8580-8348-AEF0-92E8158C4BF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95659" y="1327825"/>
                <a:ext cx="1598066" cy="229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253B61-F4C9-4149-B256-5D3EF34A92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65"/>
    </mc:Choice>
    <mc:Fallback xmlns="">
      <p:transition spd="slow" advTm="17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798513" y="191248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20-mark electoral data question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798513" y="837361"/>
            <a:ext cx="75565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GB" dirty="0"/>
              <a:t>2019 Paper 2 , Question 2 </a:t>
            </a:r>
          </a:p>
          <a:p>
            <a:endParaRPr lang="en-GB" sz="3600" dirty="0"/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CC83D170-B7D3-A64A-ACC3-3F2D345EE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91" y="1304209"/>
            <a:ext cx="4569335" cy="34230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5F58104-00E5-B34C-BC6A-7EE39928390F}"/>
                  </a:ext>
                </a:extLst>
              </p14:cNvPr>
              <p14:cNvContentPartPr/>
              <p14:nvPr/>
            </p14:nvContentPartPr>
            <p14:xfrm>
              <a:off x="2144876" y="1367311"/>
              <a:ext cx="2207520" cy="29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5F58104-00E5-B34C-BC6A-7EE3992839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90876" y="1259311"/>
                <a:ext cx="2315160" cy="245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26A9AB-618C-7E49-8E11-C214B94E2F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4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3"/>
    </mc:Choice>
    <mc:Fallback xmlns="">
      <p:transition spd="slow" advTm="21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798513" y="185217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20-mark electoral data question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2D8E70F-84BD-824E-82D0-B8322FE14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03" y="1170740"/>
            <a:ext cx="6492240" cy="30897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3167C5-9DF7-E948-A6AC-29380748A129}"/>
                  </a:ext>
                </a:extLst>
              </p14:cNvPr>
              <p14:cNvContentPartPr/>
              <p14:nvPr/>
            </p14:nvContentPartPr>
            <p14:xfrm>
              <a:off x="3159750" y="1700620"/>
              <a:ext cx="875880" cy="121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93167C5-9DF7-E948-A6AC-29380748A1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05750" y="1592299"/>
                <a:ext cx="983520" cy="3376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C8D0ACB-B206-5F48-B99F-0BA42E4DD1E2}"/>
                  </a:ext>
                </a:extLst>
              </p14:cNvPr>
              <p14:cNvContentPartPr/>
              <p14:nvPr/>
            </p14:nvContentPartPr>
            <p14:xfrm>
              <a:off x="4949310" y="1640500"/>
              <a:ext cx="1439640" cy="154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C8D0ACB-B206-5F48-B99F-0BA42E4DD1E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95310" y="1532500"/>
                <a:ext cx="1547280" cy="370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8DE859-9D82-B34D-B9C3-969BEAC8CF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8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1"/>
    </mc:Choice>
    <mc:Fallback xmlns="">
      <p:transition spd="slow" advTm="10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798513" y="191141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20-mark electoral data question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AD33732B-6C27-1F47-94AD-7E7AC8030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99" y="954088"/>
            <a:ext cx="5711801" cy="38977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ABA5EB6-9A8C-DE45-99F2-1E20CAC921C5}"/>
                  </a:ext>
                </a:extLst>
              </p14:cNvPr>
              <p14:cNvContentPartPr/>
              <p14:nvPr/>
            </p14:nvContentPartPr>
            <p14:xfrm>
              <a:off x="4694430" y="1403620"/>
              <a:ext cx="704160" cy="23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ABA5EB6-9A8C-DE45-99F2-1E20CAC921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40402" y="1295620"/>
                <a:ext cx="811855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30C4F9A-EC7B-994C-BD66-A0CA24685DB6}"/>
                  </a:ext>
                </a:extLst>
              </p14:cNvPr>
              <p14:cNvContentPartPr/>
              <p14:nvPr/>
            </p14:nvContentPartPr>
            <p14:xfrm>
              <a:off x="2537310" y="1408660"/>
              <a:ext cx="523080" cy="7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30C4F9A-EC7B-994C-BD66-A0CA24685DB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83310" y="1300660"/>
                <a:ext cx="630720" cy="2232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598CDE8-4758-574D-AFD2-DED0453501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0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1"/>
    </mc:Choice>
    <mc:Fallback xmlns="">
      <p:transition spd="slow" advTm="1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798513" y="190314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20-mark electoral data question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FBBB42E-0C59-6247-AAE3-801990843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46" y="915670"/>
            <a:ext cx="5327125" cy="40119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F20A7F-9CF5-164E-9153-1EBEC68506D1}"/>
                  </a:ext>
                </a:extLst>
              </p14:cNvPr>
              <p14:cNvContentPartPr/>
              <p14:nvPr/>
            </p14:nvContentPartPr>
            <p14:xfrm>
              <a:off x="990390" y="1704580"/>
              <a:ext cx="397080" cy="147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F20A7F-9CF5-164E-9153-1EBEC68506D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6390" y="1596580"/>
                <a:ext cx="5047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1FC573-5C97-B644-9322-240987D8C2C6}"/>
                  </a:ext>
                </a:extLst>
              </p14:cNvPr>
              <p14:cNvContentPartPr/>
              <p14:nvPr/>
            </p14:nvContentPartPr>
            <p14:xfrm>
              <a:off x="957990" y="2486140"/>
              <a:ext cx="239400" cy="138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1FC573-5C97-B644-9322-240987D8C2C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3909" y="2378140"/>
                <a:ext cx="347202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9A9B8AE-7232-5148-88D1-1BFAD52FB4F5}"/>
                  </a:ext>
                </a:extLst>
              </p14:cNvPr>
              <p14:cNvContentPartPr/>
              <p14:nvPr/>
            </p14:nvContentPartPr>
            <p14:xfrm>
              <a:off x="939270" y="3245020"/>
              <a:ext cx="509760" cy="149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9A9B8AE-7232-5148-88D1-1BFAD52FB4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5270" y="3137020"/>
                <a:ext cx="61740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D4B6F45-40BC-564F-83EA-EB709E8AB708}"/>
                  </a:ext>
                </a:extLst>
              </p14:cNvPr>
              <p14:cNvContentPartPr/>
              <p14:nvPr/>
            </p14:nvContentPartPr>
            <p14:xfrm>
              <a:off x="923430" y="4199380"/>
              <a:ext cx="507600" cy="126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D4B6F45-40BC-564F-83EA-EB709E8AB70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9392" y="4091380"/>
                <a:ext cx="615316" cy="342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D54868-5971-FA46-A18E-6FA30374D2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0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0"/>
    </mc:Choice>
    <mc:Fallback xmlns="">
      <p:transition spd="slow" advTm="14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/>
          <p:nvPr/>
        </p:nvSpPr>
        <p:spPr>
          <a:xfrm>
            <a:off x="798513" y="192242"/>
            <a:ext cx="73167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chemeClr val="tx2"/>
                </a:solidFill>
                <a:latin typeface="Arial" pitchFamily="34" charset="0"/>
              </a:rPr>
              <a:t>20-mark electoral data question </a:t>
            </a:r>
            <a:endParaRPr lang="en-US" sz="3600" b="1" kern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751D626-80E8-3E4D-B688-019F3FD7D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545" y="962448"/>
            <a:ext cx="5440997" cy="3930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33EE8BF-74FB-904F-B1F9-1C029D939B4E}"/>
                  </a:ext>
                </a:extLst>
              </p14:cNvPr>
              <p14:cNvContentPartPr/>
              <p14:nvPr/>
            </p14:nvContentPartPr>
            <p14:xfrm>
              <a:off x="939511" y="4242940"/>
              <a:ext cx="406440" cy="105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33EE8BF-74FB-904F-B1F9-1C029D939B4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5511" y="4134940"/>
                <a:ext cx="51408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CA6125A-6752-B544-8B66-D5FEA5C053B6}"/>
                  </a:ext>
                </a:extLst>
              </p14:cNvPr>
              <p14:cNvContentPartPr/>
              <p14:nvPr/>
            </p14:nvContentPartPr>
            <p14:xfrm>
              <a:off x="932671" y="3305140"/>
              <a:ext cx="494280" cy="108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CA6125A-6752-B544-8B66-D5FEA5C053B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8632" y="3197140"/>
                <a:ext cx="601998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E23C42B-62FC-BD47-B1F2-CFEC5E2281E6}"/>
                  </a:ext>
                </a:extLst>
              </p14:cNvPr>
              <p14:cNvContentPartPr/>
              <p14:nvPr/>
            </p14:nvContentPartPr>
            <p14:xfrm>
              <a:off x="934831" y="2475700"/>
              <a:ext cx="308160" cy="138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E23C42B-62FC-BD47-B1F2-CFEC5E2281E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0768" y="2367418"/>
                <a:ext cx="415926" cy="3544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BB4846D-5C83-2A49-9A7D-1BDC7D8004D6}"/>
                  </a:ext>
                </a:extLst>
              </p14:cNvPr>
              <p14:cNvContentPartPr/>
              <p14:nvPr/>
            </p14:nvContentPartPr>
            <p14:xfrm>
              <a:off x="923671" y="1674340"/>
              <a:ext cx="495360" cy="149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BB4846D-5C83-2A49-9A7D-1BDC7D8004D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9632" y="1566340"/>
                <a:ext cx="603078" cy="3646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C2DD66-2003-8942-B797-08BCA57DCD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0"/>
    </mc:Choice>
    <mc:Fallback xmlns="">
      <p:transition spd="slow" advTm="1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.6|7.7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3.5|2.4|1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6.9|5.7|30.6|68.1|7|0.8|2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4.6|8.5|21.8|2|5.8|3.5|18.1|7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5.1|15.6|5.4|7.7|6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|4|1.7|9.6|6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3|1.7|1.5|1.9|5.2|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9|3.5|1.8|2.1|8.6|46.3|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6.1|28.2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1.3|26.5|38.8|2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7|5.8|3.5|6.4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.6|2.6|2.7|2.6|2.5|5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.4|9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8|1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8|7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3|4.3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9.9|0.7|9.5|0.5|10.5|0.9|8.8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6D70E0798DC48913E6F42B83FD637" ma:contentTypeVersion="2" ma:contentTypeDescription="Create a new document." ma:contentTypeScope="" ma:versionID="4d0073d6bd76e633d36e6a06324ee114">
  <xsd:schema xmlns:xsd="http://www.w3.org/2001/XMLSchema" xmlns:xs="http://www.w3.org/2001/XMLSchema" xmlns:p="http://schemas.microsoft.com/office/2006/metadata/properties" xmlns:ns2="985a9cc8-4a77-482f-8f62-230c34728f85" targetNamespace="http://schemas.microsoft.com/office/2006/metadata/properties" ma:root="true" ma:fieldsID="bb0615cea625d5b4f16857e907187cb1" ns2:_="">
    <xsd:import namespace="985a9cc8-4a77-482f-8f62-230c34728f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a9cc8-4a77-482f-8f62-230c34728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55F90F-A263-4FCE-AE4F-87B2C583C0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2DA8DD-058F-4E4A-9964-0B7DA70E78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5a9cc8-4a77-482f-8f62-230c34728f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69427A-5915-4E5A-AF11-089143CB165D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85a9cc8-4a77-482f-8f62-230c34728f8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245</Words>
  <Application>Microsoft Office PowerPoint</Application>
  <PresentationFormat>On-screen Show (16:9)</PresentationFormat>
  <Paragraphs>80</Paragraphs>
  <Slides>33</Slides>
  <Notes>33</Notes>
  <HiddenSlides>0</HiddenSlides>
  <MMClips>32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1 – Understanding Standards 2019: Candidate 1 </vt:lpstr>
      <vt:lpstr>Candidate 1 (cont'd)</vt:lpstr>
      <vt:lpstr>Candidate1 (cont'd)</vt:lpstr>
      <vt:lpstr>Candidate 1 (cont'd)</vt:lpstr>
      <vt:lpstr>Candidate 1 (cont'd)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1 – Understanding Standards 2019 (batch 2): Candidate 3 </vt:lpstr>
      <vt:lpstr>Candidate 3 (cont'd)</vt:lpstr>
      <vt:lpstr>Candidate 3 (cont'd)</vt:lpstr>
      <vt:lpstr>Candidate 3 (cont'd)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Lang</dc:creator>
  <cp:lastModifiedBy>Gillian Lawson</cp:lastModifiedBy>
  <cp:revision>170</cp:revision>
  <dcterms:created xsi:type="dcterms:W3CDTF">2018-07-26T07:39:47Z</dcterms:created>
  <dcterms:modified xsi:type="dcterms:W3CDTF">2021-02-11T11:03:20Z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0x0101008446D70E0798DC48913E6F42B83FD637</vt:lpwstr>
  </property>
</Properties>
</file>