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71" r:id="rId6"/>
    <p:sldId id="266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4" r:id="rId15"/>
    <p:sldId id="286" r:id="rId16"/>
    <p:sldId id="287" r:id="rId17"/>
    <p:sldId id="288" r:id="rId18"/>
    <p:sldId id="275" r:id="rId19"/>
    <p:sldId id="270" r:id="rId2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FB60B-0DAA-435F-A18A-00AC9450183E}" v="6" dt="2021-02-10T16:02:52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249" autoAdjust="0"/>
  </p:normalViewPr>
  <p:slideViewPr>
    <p:cSldViewPr snapToGrid="0" snapToObjects="1">
      <p:cViewPr varScale="1">
        <p:scale>
          <a:sx n="85" d="100"/>
          <a:sy n="85" d="100"/>
        </p:scale>
        <p:origin x="1002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Rodger" userId="9329965c-fb45-43e5-83fe-77bbc1d1f673" providerId="ADAL" clId="{5EAFCA83-6DD4-4B17-9E79-2D1584231644}"/>
    <pc:docChg chg="modSld sldOrd">
      <pc:chgData name="Pauline Rodger" userId="9329965c-fb45-43e5-83fe-77bbc1d1f673" providerId="ADAL" clId="{5EAFCA83-6DD4-4B17-9E79-2D1584231644}" dt="2021-02-03T15:59:49.040" v="1"/>
      <pc:docMkLst>
        <pc:docMk/>
      </pc:docMkLst>
      <pc:sldChg chg="ord">
        <pc:chgData name="Pauline Rodger" userId="9329965c-fb45-43e5-83fe-77bbc1d1f673" providerId="ADAL" clId="{5EAFCA83-6DD4-4B17-9E79-2D1584231644}" dt="2021-02-03T15:59:49.040" v="1"/>
        <pc:sldMkLst>
          <pc:docMk/>
          <pc:sldMk cId="0" sldId="266"/>
        </pc:sldMkLst>
      </pc:sldChg>
    </pc:docChg>
  </pc:docChgLst>
  <pc:docChgLst>
    <pc:chgData name="Nina Atkinson" userId="fd33edb4-2ead-45b1-a9c1-1c674cba499e" providerId="ADAL" clId="{A4B5139C-F497-401E-B0B3-5D68356FBFBE}"/>
    <pc:docChg chg="modSld">
      <pc:chgData name="Nina Atkinson" userId="fd33edb4-2ead-45b1-a9c1-1c674cba499e" providerId="ADAL" clId="{A4B5139C-F497-401E-B0B3-5D68356FBFBE}" dt="2021-02-03T15:34:28" v="1" actId="20577"/>
      <pc:docMkLst>
        <pc:docMk/>
      </pc:docMkLst>
      <pc:sldChg chg="modSp mod">
        <pc:chgData name="Nina Atkinson" userId="fd33edb4-2ead-45b1-a9c1-1c674cba499e" providerId="ADAL" clId="{A4B5139C-F497-401E-B0B3-5D68356FBFBE}" dt="2021-02-03T15:34:28" v="1" actId="20577"/>
        <pc:sldMkLst>
          <pc:docMk/>
          <pc:sldMk cId="865587827" sldId="280"/>
        </pc:sldMkLst>
        <pc:spChg chg="mod">
          <ac:chgData name="Nina Atkinson" userId="fd33edb4-2ead-45b1-a9c1-1c674cba499e" providerId="ADAL" clId="{A4B5139C-F497-401E-B0B3-5D68356FBFBE}" dt="2021-02-03T15:34:28" v="1" actId="20577"/>
          <ac:spMkLst>
            <pc:docMk/>
            <pc:sldMk cId="865587827" sldId="280"/>
            <ac:spMk id="9" creationId="{D436CC4D-1369-4DC5-8CFD-56AA1E3673F4}"/>
          </ac:spMkLst>
        </pc:spChg>
      </pc:sldChg>
    </pc:docChg>
  </pc:docChgLst>
  <pc:docChgLst>
    <pc:chgData name="Gillian Lawson" userId="56ad57e6-a843-43d8-8eb8-5fbe6bfc29c3" providerId="ADAL" clId="{751FB60B-0DAA-435F-A18A-00AC9450183E}"/>
    <pc:docChg chg="undo custSel modSld">
      <pc:chgData name="Gillian Lawson" userId="56ad57e6-a843-43d8-8eb8-5fbe6bfc29c3" providerId="ADAL" clId="{751FB60B-0DAA-435F-A18A-00AC9450183E}" dt="2021-02-11T11:12:16.604" v="105" actId="1076"/>
      <pc:docMkLst>
        <pc:docMk/>
      </pc:docMkLst>
      <pc:sldChg chg="modSp mod">
        <pc:chgData name="Gillian Lawson" userId="56ad57e6-a843-43d8-8eb8-5fbe6bfc29c3" providerId="ADAL" clId="{751FB60B-0DAA-435F-A18A-00AC9450183E}" dt="2021-02-11T11:11:48.492" v="104" actId="1076"/>
        <pc:sldMkLst>
          <pc:docMk/>
          <pc:sldMk cId="0" sldId="266"/>
        </pc:sldMkLst>
        <pc:spChg chg="mod">
          <ac:chgData name="Gillian Lawson" userId="56ad57e6-a843-43d8-8eb8-5fbe6bfc29c3" providerId="ADAL" clId="{751FB60B-0DAA-435F-A18A-00AC9450183E}" dt="2021-02-11T11:11:48.492" v="104" actId="1076"/>
          <ac:spMkLst>
            <pc:docMk/>
            <pc:sldMk cId="0" sldId="266"/>
            <ac:spMk id="8" creationId="{B730532E-46C4-45D7-A717-CECDB3FAE80B}"/>
          </ac:spMkLst>
        </pc:spChg>
      </pc:sldChg>
      <pc:sldChg chg="modSp mod">
        <pc:chgData name="Gillian Lawson" userId="56ad57e6-a843-43d8-8eb8-5fbe6bfc29c3" providerId="ADAL" clId="{751FB60B-0DAA-435F-A18A-00AC9450183E}" dt="2021-02-10T16:02:52.094" v="103" actId="1076"/>
        <pc:sldMkLst>
          <pc:docMk/>
          <pc:sldMk cId="235211246" sldId="275"/>
        </pc:sldMkLst>
        <pc:spChg chg="mod">
          <ac:chgData name="Gillian Lawson" userId="56ad57e6-a843-43d8-8eb8-5fbe6bfc29c3" providerId="ADAL" clId="{751FB60B-0DAA-435F-A18A-00AC9450183E}" dt="2021-02-10T16:01:57.858" v="58" actId="20577"/>
          <ac:spMkLst>
            <pc:docMk/>
            <pc:sldMk cId="235211246" sldId="275"/>
            <ac:spMk id="4" creationId="{FF02F931-DEAB-4AC2-9DA2-AFB3D1783B7E}"/>
          </ac:spMkLst>
        </pc:spChg>
        <pc:spChg chg="mod">
          <ac:chgData name="Gillian Lawson" userId="56ad57e6-a843-43d8-8eb8-5fbe6bfc29c3" providerId="ADAL" clId="{751FB60B-0DAA-435F-A18A-00AC9450183E}" dt="2021-02-10T16:02:50.019" v="102" actId="1076"/>
          <ac:spMkLst>
            <pc:docMk/>
            <pc:sldMk cId="235211246" sldId="275"/>
            <ac:spMk id="5" creationId="{8BEA2343-1AB2-4D68-9FAE-EC0C3B086CF2}"/>
          </ac:spMkLst>
        </pc:spChg>
        <pc:spChg chg="mod">
          <ac:chgData name="Gillian Lawson" userId="56ad57e6-a843-43d8-8eb8-5fbe6bfc29c3" providerId="ADAL" clId="{751FB60B-0DAA-435F-A18A-00AC9450183E}" dt="2021-02-10T16:02:52.094" v="103" actId="1076"/>
          <ac:spMkLst>
            <pc:docMk/>
            <pc:sldMk cId="235211246" sldId="275"/>
            <ac:spMk id="6" creationId="{962AB9DE-45CE-4277-8B47-4A745008F246}"/>
          </ac:spMkLst>
        </pc:spChg>
      </pc:sldChg>
      <pc:sldChg chg="modSp mod">
        <pc:chgData name="Gillian Lawson" userId="56ad57e6-a843-43d8-8eb8-5fbe6bfc29c3" providerId="ADAL" clId="{751FB60B-0DAA-435F-A18A-00AC9450183E}" dt="2021-02-10T16:01:17.249" v="46" actId="1076"/>
        <pc:sldMkLst>
          <pc:docMk/>
          <pc:sldMk cId="2416581086" sldId="282"/>
        </pc:sldMkLst>
        <pc:spChg chg="mod">
          <ac:chgData name="Gillian Lawson" userId="56ad57e6-a843-43d8-8eb8-5fbe6bfc29c3" providerId="ADAL" clId="{751FB60B-0DAA-435F-A18A-00AC9450183E}" dt="2021-02-10T16:00:29" v="19" actId="14100"/>
          <ac:spMkLst>
            <pc:docMk/>
            <pc:sldMk cId="2416581086" sldId="282"/>
            <ac:spMk id="7" creationId="{A39A8E10-B256-402A-B6E2-0285CA27BD45}"/>
          </ac:spMkLst>
        </pc:spChg>
        <pc:picChg chg="mod">
          <ac:chgData name="Gillian Lawson" userId="56ad57e6-a843-43d8-8eb8-5fbe6bfc29c3" providerId="ADAL" clId="{751FB60B-0DAA-435F-A18A-00AC9450183E}" dt="2021-02-10T16:01:17.249" v="46" actId="1076"/>
          <ac:picMkLst>
            <pc:docMk/>
            <pc:sldMk cId="2416581086" sldId="282"/>
            <ac:picMk id="2" creationId="{DF82B48D-CE75-471D-91CE-8C40DEF7CC0A}"/>
          </ac:picMkLst>
        </pc:picChg>
      </pc:sldChg>
      <pc:sldChg chg="modSp mod">
        <pc:chgData name="Gillian Lawson" userId="56ad57e6-a843-43d8-8eb8-5fbe6bfc29c3" providerId="ADAL" clId="{751FB60B-0DAA-435F-A18A-00AC9450183E}" dt="2021-02-10T16:01:25.668" v="50" actId="1076"/>
        <pc:sldMkLst>
          <pc:docMk/>
          <pc:sldMk cId="4203971243" sldId="283"/>
        </pc:sldMkLst>
        <pc:spChg chg="mod">
          <ac:chgData name="Gillian Lawson" userId="56ad57e6-a843-43d8-8eb8-5fbe6bfc29c3" providerId="ADAL" clId="{751FB60B-0DAA-435F-A18A-00AC9450183E}" dt="2021-02-10T16:01:23.062" v="49" actId="14100"/>
          <ac:spMkLst>
            <pc:docMk/>
            <pc:sldMk cId="4203971243" sldId="283"/>
            <ac:spMk id="7" creationId="{A39A8E10-B256-402A-B6E2-0285CA27BD45}"/>
          </ac:spMkLst>
        </pc:spChg>
        <pc:picChg chg="mod">
          <ac:chgData name="Gillian Lawson" userId="56ad57e6-a843-43d8-8eb8-5fbe6bfc29c3" providerId="ADAL" clId="{751FB60B-0DAA-435F-A18A-00AC9450183E}" dt="2021-02-10T16:01:25.668" v="50" actId="1076"/>
          <ac:picMkLst>
            <pc:docMk/>
            <pc:sldMk cId="4203971243" sldId="283"/>
            <ac:picMk id="2" creationId="{D0381B5D-F752-45D1-BDC2-73C2E4004A27}"/>
          </ac:picMkLst>
        </pc:picChg>
      </pc:sldChg>
      <pc:sldChg chg="modSp mod">
        <pc:chgData name="Gillian Lawson" userId="56ad57e6-a843-43d8-8eb8-5fbe6bfc29c3" providerId="ADAL" clId="{751FB60B-0DAA-435F-A18A-00AC9450183E}" dt="2021-02-11T11:12:16.604" v="105" actId="1076"/>
        <pc:sldMkLst>
          <pc:docMk/>
          <pc:sldMk cId="344135976" sldId="286"/>
        </pc:sldMkLst>
        <pc:spChg chg="mod">
          <ac:chgData name="Gillian Lawson" userId="56ad57e6-a843-43d8-8eb8-5fbe6bfc29c3" providerId="ADAL" clId="{751FB60B-0DAA-435F-A18A-00AC9450183E}" dt="2021-02-11T11:12:16.604" v="105" actId="1076"/>
          <ac:spMkLst>
            <pc:docMk/>
            <pc:sldMk cId="344135976" sldId="286"/>
            <ac:spMk id="7" creationId="{A39A8E10-B256-402A-B6E2-0285CA27BD45}"/>
          </ac:spMkLst>
        </pc:spChg>
      </pc:sldChg>
    </pc:docChg>
  </pc:docChgLst>
  <pc:docChgLst>
    <pc:chgData name="Gillian Lawson" userId="56ad57e6-a843-43d8-8eb8-5fbe6bfc29c3" providerId="ADAL" clId="{F9E73134-31A0-40B9-AE62-A1174FA7B1A6}"/>
    <pc:docChg chg="undo custSel modSld sldOrd">
      <pc:chgData name="Gillian Lawson" userId="56ad57e6-a843-43d8-8eb8-5fbe6bfc29c3" providerId="ADAL" clId="{F9E73134-31A0-40B9-AE62-A1174FA7B1A6}" dt="2021-02-03T14:59:17.232" v="16" actId="14100"/>
      <pc:docMkLst>
        <pc:docMk/>
      </pc:docMkLst>
      <pc:sldChg chg="modSp mod">
        <pc:chgData name="Gillian Lawson" userId="56ad57e6-a843-43d8-8eb8-5fbe6bfc29c3" providerId="ADAL" clId="{F9E73134-31A0-40B9-AE62-A1174FA7B1A6}" dt="2021-02-03T14:37:59.643" v="2" actId="20577"/>
        <pc:sldMkLst>
          <pc:docMk/>
          <pc:sldMk cId="0" sldId="266"/>
        </pc:sldMkLst>
        <pc:spChg chg="mod">
          <ac:chgData name="Gillian Lawson" userId="56ad57e6-a843-43d8-8eb8-5fbe6bfc29c3" providerId="ADAL" clId="{F9E73134-31A0-40B9-AE62-A1174FA7B1A6}" dt="2021-02-03T14:37:59.643" v="2" actId="20577"/>
          <ac:spMkLst>
            <pc:docMk/>
            <pc:sldMk cId="0" sldId="266"/>
            <ac:spMk id="8" creationId="{B730532E-46C4-45D7-A717-CECDB3FAE80B}"/>
          </ac:spMkLst>
        </pc:spChg>
      </pc:sldChg>
      <pc:sldChg chg="modSp">
        <pc:chgData name="Gillian Lawson" userId="56ad57e6-a843-43d8-8eb8-5fbe6bfc29c3" providerId="ADAL" clId="{F9E73134-31A0-40B9-AE62-A1174FA7B1A6}" dt="2021-02-03T14:59:17.232" v="16" actId="14100"/>
        <pc:sldMkLst>
          <pc:docMk/>
          <pc:sldMk cId="235211246" sldId="275"/>
        </pc:sldMkLst>
        <pc:spChg chg="mod">
          <ac:chgData name="Gillian Lawson" userId="56ad57e6-a843-43d8-8eb8-5fbe6bfc29c3" providerId="ADAL" clId="{F9E73134-31A0-40B9-AE62-A1174FA7B1A6}" dt="2021-02-03T14:59:12.915" v="15" actId="14100"/>
          <ac:spMkLst>
            <pc:docMk/>
            <pc:sldMk cId="235211246" sldId="275"/>
            <ac:spMk id="4" creationId="{FF02F931-DEAB-4AC2-9DA2-AFB3D1783B7E}"/>
          </ac:spMkLst>
        </pc:spChg>
        <pc:spChg chg="mod">
          <ac:chgData name="Gillian Lawson" userId="56ad57e6-a843-43d8-8eb8-5fbe6bfc29c3" providerId="ADAL" clId="{F9E73134-31A0-40B9-AE62-A1174FA7B1A6}" dt="2021-02-03T14:59:17.232" v="16" actId="14100"/>
          <ac:spMkLst>
            <pc:docMk/>
            <pc:sldMk cId="235211246" sldId="275"/>
            <ac:spMk id="6" creationId="{962AB9DE-45CE-4277-8B47-4A745008F246}"/>
          </ac:spMkLst>
        </pc:spChg>
      </pc:sldChg>
      <pc:sldChg chg="modSp mod">
        <pc:chgData name="Gillian Lawson" userId="56ad57e6-a843-43d8-8eb8-5fbe6bfc29c3" providerId="ADAL" clId="{F9E73134-31A0-40B9-AE62-A1174FA7B1A6}" dt="2021-02-03T14:40:18.832" v="10" actId="313"/>
        <pc:sldMkLst>
          <pc:docMk/>
          <pc:sldMk cId="3766917521" sldId="278"/>
        </pc:sldMkLst>
        <pc:spChg chg="mod">
          <ac:chgData name="Gillian Lawson" userId="56ad57e6-a843-43d8-8eb8-5fbe6bfc29c3" providerId="ADAL" clId="{F9E73134-31A0-40B9-AE62-A1174FA7B1A6}" dt="2021-02-03T14:40:18.832" v="10" actId="313"/>
          <ac:spMkLst>
            <pc:docMk/>
            <pc:sldMk cId="3766917521" sldId="278"/>
            <ac:spMk id="7" creationId="{A39A8E10-B256-402A-B6E2-0285CA27BD45}"/>
          </ac:spMkLst>
        </pc:spChg>
        <pc:spChg chg="mod">
          <ac:chgData name="Gillian Lawson" userId="56ad57e6-a843-43d8-8eb8-5fbe6bfc29c3" providerId="ADAL" clId="{F9E73134-31A0-40B9-AE62-A1174FA7B1A6}" dt="2021-02-03T14:40:14.751" v="9" actId="20577"/>
          <ac:spMkLst>
            <pc:docMk/>
            <pc:sldMk cId="3766917521" sldId="278"/>
            <ac:spMk id="8" creationId="{B730532E-46C4-45D7-A717-CECDB3FAE80B}"/>
          </ac:spMkLst>
        </pc:spChg>
      </pc:sldChg>
      <pc:sldChg chg="ord">
        <pc:chgData name="Gillian Lawson" userId="56ad57e6-a843-43d8-8eb8-5fbe6bfc29c3" providerId="ADAL" clId="{F9E73134-31A0-40B9-AE62-A1174FA7B1A6}" dt="2021-02-03T08:26:28.947" v="0" actId="20578"/>
        <pc:sldMkLst>
          <pc:docMk/>
          <pc:sldMk cId="3136050143" sldId="281"/>
        </pc:sldMkLst>
      </pc:sldChg>
      <pc:sldChg chg="modSp mod">
        <pc:chgData name="Gillian Lawson" userId="56ad57e6-a843-43d8-8eb8-5fbe6bfc29c3" providerId="ADAL" clId="{F9E73134-31A0-40B9-AE62-A1174FA7B1A6}" dt="2021-02-03T14:58:28.711" v="14" actId="255"/>
        <pc:sldMkLst>
          <pc:docMk/>
          <pc:sldMk cId="2416581086" sldId="282"/>
        </pc:sldMkLst>
        <pc:spChg chg="mod">
          <ac:chgData name="Gillian Lawson" userId="56ad57e6-a843-43d8-8eb8-5fbe6bfc29c3" providerId="ADAL" clId="{F9E73134-31A0-40B9-AE62-A1174FA7B1A6}" dt="2021-02-03T14:58:28.711" v="14" actId="255"/>
          <ac:spMkLst>
            <pc:docMk/>
            <pc:sldMk cId="2416581086" sldId="282"/>
            <ac:spMk id="7" creationId="{A39A8E10-B256-402A-B6E2-0285CA27BD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323C-055D-40C4-B746-999302A7A88A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0D2B2-4407-4660-9B03-1968AF1C8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950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55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27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019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6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80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31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8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9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3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4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88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3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053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2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0D2B2-4407-4660-9B03-1968AF1C824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4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2B3CEB-1CD2-47D1-94F7-14F31CBDB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1C09DB-F66D-4F83-AC6B-82F2ABC8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C55-78C0-4EA7-A7B8-3BDD57526055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913A-85D9-4E10-8164-558CB769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28CCC-00BB-4801-BC3B-83CFBF6A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D1C-150F-4184-8C6B-E48E0088C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9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76C41B-BDE1-42E4-B851-03E5D63C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382B5-E7F0-4BEB-A138-465CCA42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2ED1-957E-4339-9CB2-471D923879E2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A1ED34-6F5B-4487-9DD6-D3ABBEED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5D2D7-692A-4C6A-8B53-35F1881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7628-DD9A-4DAF-864A-979AD0627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3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AE6A9-87DE-4DEB-8BAD-B36DF7E0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DDDFDC-1A35-469F-A602-E2C2F60F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CF3FB0-A59D-43BD-9677-6F0F10F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FA13-E2D6-4159-A16B-54E4BDC71E4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3EFC13-1896-45D7-A668-CE5B18BD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BB7AB-7CF0-451B-9CCC-73228F30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6C9C-7916-44AD-B0C9-68C8C736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7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668512D-20F0-4974-A6AE-AB7EDBCAD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7C858C-5E5B-4E7A-827E-66288DFC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C9C4-AAA3-4AC9-B65C-5BB401CCB76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D86EC4-647B-4A7D-9530-48A24B78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EFF85C-53E7-4C8F-A30A-EC27076C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50C3D-9F55-4A93-859B-83092630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1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F686215-9355-406B-8DF1-429A9CEFD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13E287-9954-4FEF-8994-B20F308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B3A3-3687-49F0-9280-AC28C2CACC7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0FFE3-5E0C-4204-8B72-8971C770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84D6FB-54F8-4273-A3F1-B7F3E99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3F0E6-D876-4536-9404-D29EC22C8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5758B8-29BD-4C38-85F6-8359151994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B3CB02-B9BC-412A-BC58-871D9D0F3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26E9A-43FE-433A-9DD7-BA9722FF4B3E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8A0D6CB-8169-44A5-B892-8E13E3A507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qa.org.uk/pastpapers/papers/instructions/2019/mi_NH_Politics_all_2019.pdf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sqa.org.uk/files_ccc/2019HCourseReportPolitics.pdf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sqa.org.uk/files_ccc/HigherCourseSpecPolitics.pdf" TargetMode="External"/><Relationship Id="rId5" Type="http://schemas.openxmlformats.org/officeDocument/2006/relationships/hyperlink" Target="https://www.sqa.org.uk/sqa/47925.html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understandingstandards.org.uk/Subjects/Politic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"/>
    </mc:Choice>
    <mc:Fallback xmlns="">
      <p:transition spd="slow" advTm="1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8041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="1" kern="0" dirty="0">
                <a:solidFill>
                  <a:schemeClr val="tx2"/>
                </a:solidFill>
                <a:latin typeface="Arial" pitchFamily="34" charset="0"/>
              </a:rPr>
              <a:t>Detailed marking instructions – expected content</a:t>
            </a:r>
            <a:endParaRPr lang="en-US" sz="30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BC0A3-B965-48B8-9AB0-1B3C09CA5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97" y="1262083"/>
            <a:ext cx="6267814" cy="30699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73E3DE-248B-BA40-B608-12D9711E7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6"/>
    </mc:Choice>
    <mc:Fallback xmlns="">
      <p:transition spd="slow" advTm="2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="1" kern="0" dirty="0">
                <a:solidFill>
                  <a:schemeClr val="tx2"/>
                </a:solidFill>
                <a:latin typeface="Arial" pitchFamily="34" charset="0"/>
              </a:rPr>
              <a:t>Detailed marking instructions </a:t>
            </a:r>
            <a:endParaRPr lang="en-US" sz="30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D6057-510F-4173-8A44-02FE84662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90" y="1172103"/>
            <a:ext cx="7783410" cy="24496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D67A21-3C19-824C-B5CD-05979718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8"/>
    </mc:Choice>
    <mc:Fallback xmlns="">
      <p:transition spd="slow" advTm="1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549451" y="311150"/>
            <a:ext cx="7316787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="1" kern="0" dirty="0">
                <a:solidFill>
                  <a:schemeClr val="tx2"/>
                </a:solidFill>
                <a:latin typeface="Arial" pitchFamily="34" charset="0"/>
              </a:rPr>
              <a:t>Detailed marking instructions </a:t>
            </a:r>
            <a:endParaRPr lang="en-US" sz="30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C1378-2BC0-4F22-B702-471AFEAF3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2" y="1070793"/>
            <a:ext cx="7536049" cy="25839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84EA59-30D3-854D-89A5-79184479F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4"/>
    </mc:Choice>
    <mc:Fallback xmlns="">
      <p:transition spd="slow" advTm="1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="1" kern="0" dirty="0">
                <a:solidFill>
                  <a:schemeClr val="tx2"/>
                </a:solidFill>
                <a:latin typeface="Arial" pitchFamily="34" charset="0"/>
              </a:rPr>
              <a:t>Detailed marking instructions </a:t>
            </a:r>
            <a:endParaRPr lang="en-US" sz="30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EA286-CD45-4D70-9870-5C80287CB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3" y="1037742"/>
            <a:ext cx="7151416" cy="29042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EE44DE-C7DD-E14F-A75F-7658F8B89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5"/>
    </mc:Choice>
    <mc:Fallback xmlns="">
      <p:transition spd="slow" advTm="3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792152" y="199123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Analysis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B3F2B-8C66-4EFB-81BE-5AE236FB8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53" y="845236"/>
            <a:ext cx="6016271" cy="37058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67FCFC-65FA-8E41-A93A-C9C421C60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7"/>
    </mc:Choice>
    <mc:Fallback xmlns="">
      <p:transition spd="slow" advTm="1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D8C7-05B8-44AE-AB1F-FCBCEDF3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Additional</a:t>
            </a:r>
            <a:r>
              <a:rPr lang="en-GB" dirty="0"/>
              <a:t> </a:t>
            </a: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support</a:t>
            </a:r>
            <a:r>
              <a:rPr lang="en-GB" dirty="0"/>
              <a:t> – </a:t>
            </a: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presentations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AF770-D827-4CCB-83DE-C2A39137C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kern="0" dirty="0">
                <a:solidFill>
                  <a:srgbClr val="1F497D"/>
                </a:solidFill>
                <a:latin typeface="Arial"/>
              </a:rPr>
              <a:t>Paper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2F931-DEAB-4AC2-9DA2-AFB3D1783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940594"/>
          </a:xfrm>
        </p:spPr>
        <p:txBody>
          <a:bodyPr/>
          <a:lstStyle/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GB" sz="1800" kern="0" dirty="0">
                <a:solidFill>
                  <a:srgbClr val="1F497D"/>
                </a:solidFill>
                <a:latin typeface="Arial"/>
              </a:rPr>
              <a:t>12-mark extended-response 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GB" sz="1800" kern="0" dirty="0">
                <a:solidFill>
                  <a:srgbClr val="1F497D"/>
                </a:solidFill>
                <a:latin typeface="Arial"/>
              </a:rPr>
              <a:t>20-mark extended-response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EA2343-1AB2-4D68-9FAE-EC0C3B086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0592" y="1116737"/>
            <a:ext cx="4041775" cy="479822"/>
          </a:xfrm>
        </p:spPr>
        <p:txBody>
          <a:bodyPr/>
          <a:lstStyle/>
          <a:p>
            <a:r>
              <a:rPr lang="en-GB" sz="2000" kern="0" dirty="0">
                <a:solidFill>
                  <a:srgbClr val="1F497D"/>
                </a:solidFill>
                <a:latin typeface="Arial"/>
              </a:rPr>
              <a:t>Paper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AB9DE-45CE-4277-8B47-4A745008F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10592" y="1596559"/>
            <a:ext cx="4788253" cy="940594"/>
          </a:xfrm>
        </p:spPr>
        <p:txBody>
          <a:bodyPr/>
          <a:lstStyle/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GB" sz="1800" kern="0" dirty="0">
                <a:solidFill>
                  <a:srgbClr val="1F497D"/>
                </a:solidFill>
                <a:latin typeface="Arial"/>
              </a:rPr>
              <a:t>20-mark electoral data question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GB" sz="1800" kern="0" dirty="0">
                <a:solidFill>
                  <a:srgbClr val="1F497D"/>
                </a:solidFill>
                <a:latin typeface="Arial"/>
              </a:rPr>
              <a:t>8-mark comparison of sources question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5870556-4D6B-4242-86F4-48445E679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3"/>
    </mc:Choice>
    <mc:Fallback xmlns="">
      <p:transition spd="slow" advTm="2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/>
          <p:nvPr/>
        </p:nvSpPr>
        <p:spPr>
          <a:xfrm>
            <a:off x="479425" y="765175"/>
            <a:ext cx="803275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 pitchFamily="34" charset="0"/>
              </a:rPr>
              <a:t>Understanding Standards  Higher Politics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 pitchFamily="34" charset="0"/>
              </a:rPr>
              <a:t>Assessment overview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3E5B5F-928E-A34F-80A8-408174261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9"/>
    </mc:Choice>
    <mc:Fallback xmlns="">
      <p:transition spd="slow" advTm="2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What this presentation covers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1079500"/>
            <a:ext cx="7556500" cy="28069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 provide an overview of materials to support centres in applying the national standard.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 identify key aspects for assessment.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 understand the significance of the marking grids.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 support understanding and interpretation of marking instructions.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63A193-2F8C-F743-9AE7-6FF97EEE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6"/>
    </mc:Choice>
    <mc:Fallback xmlns="">
      <p:transition spd="slow" advTm="3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Resources to support centres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977900"/>
            <a:ext cx="7556500" cy="42934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700" kern="0" dirty="0">
                <a:solidFill>
                  <a:srgbClr val="1F497D"/>
                </a:solidFill>
                <a:latin typeface="Arial"/>
              </a:rPr>
              <a:t>Higher Politics home page: </a:t>
            </a:r>
          </a:p>
          <a:p>
            <a:r>
              <a:rPr lang="en-US" sz="1700" dirty="0">
                <a:hlinkClick r:id="rId5"/>
              </a:rPr>
              <a:t>https://www.sqa.org.uk/sqa/47925.html</a:t>
            </a:r>
            <a:endParaRPr lang="en-US" sz="1700" dirty="0"/>
          </a:p>
          <a:p>
            <a:endParaRPr lang="en-US" sz="1700" kern="0" dirty="0">
              <a:solidFill>
                <a:srgbClr val="1F497D"/>
              </a:solidFill>
              <a:latin typeface="Arial"/>
            </a:endParaRPr>
          </a:p>
          <a:p>
            <a:r>
              <a:rPr lang="en-US" sz="1700" kern="0" dirty="0">
                <a:solidFill>
                  <a:srgbClr val="1F497D"/>
                </a:solidFill>
                <a:latin typeface="Arial"/>
              </a:rPr>
              <a:t>Course specification: </a:t>
            </a:r>
            <a:r>
              <a:rPr lang="en-US" sz="1700" dirty="0">
                <a:hlinkClick r:id="rId6"/>
              </a:rPr>
              <a:t>https://www.sqa.org.uk/files_ccc/HigherCourseSpecPolitics.pdf</a:t>
            </a:r>
            <a:endParaRPr lang="en-US" sz="1700" dirty="0"/>
          </a:p>
          <a:p>
            <a:endParaRPr lang="en-US" sz="1700" kern="0" dirty="0">
              <a:solidFill>
                <a:srgbClr val="1F497D"/>
              </a:solidFill>
              <a:latin typeface="Arial"/>
            </a:endParaRPr>
          </a:p>
          <a:p>
            <a:r>
              <a:rPr lang="en-US" sz="1700" kern="0" dirty="0">
                <a:solidFill>
                  <a:srgbClr val="1F497D"/>
                </a:solidFill>
                <a:latin typeface="Arial"/>
              </a:rPr>
              <a:t>Course reports:</a:t>
            </a:r>
          </a:p>
          <a:p>
            <a:r>
              <a:rPr lang="en-US" sz="1700" dirty="0">
                <a:hlinkClick r:id="rId7"/>
              </a:rPr>
              <a:t>https://www.sqa.org.uk/files_ccc/2019HCourseReportPolitics.pdf</a:t>
            </a:r>
            <a:endParaRPr lang="en-US" sz="1700" dirty="0"/>
          </a:p>
          <a:p>
            <a:endParaRPr lang="en-US" sz="1700" kern="0" dirty="0">
              <a:solidFill>
                <a:srgbClr val="1F497D"/>
              </a:solidFill>
              <a:latin typeface="Arial"/>
            </a:endParaRPr>
          </a:p>
          <a:p>
            <a:r>
              <a:rPr lang="en-US" sz="1700" kern="0" dirty="0">
                <a:solidFill>
                  <a:srgbClr val="1F497D"/>
                </a:solidFill>
                <a:latin typeface="Arial"/>
              </a:rPr>
              <a:t>Marking instructions: </a:t>
            </a:r>
            <a:r>
              <a:rPr lang="en-US" sz="1700" dirty="0">
                <a:hlinkClick r:id="rId8"/>
              </a:rPr>
              <a:t>https://www.sqa.org.uk/pastpapers/papers/instructions/2019/mi_NH_Politics_all_2019.pdf</a:t>
            </a:r>
            <a:endParaRPr lang="en-US" sz="1700" dirty="0"/>
          </a:p>
          <a:p>
            <a:endParaRPr lang="en-US" sz="1700" kern="0" dirty="0">
              <a:solidFill>
                <a:srgbClr val="1F497D"/>
              </a:solidFill>
              <a:latin typeface="Arial"/>
            </a:endParaRPr>
          </a:p>
          <a:p>
            <a:r>
              <a:rPr lang="en-US" sz="1700" kern="0" dirty="0">
                <a:solidFill>
                  <a:srgbClr val="1F497D"/>
                </a:solidFill>
                <a:latin typeface="Arial"/>
              </a:rPr>
              <a:t>Understanding Standards materials: </a:t>
            </a:r>
            <a:r>
              <a:rPr lang="en-US" sz="1700" dirty="0">
                <a:hlinkClick r:id="rId9"/>
              </a:rPr>
              <a:t>https://www.understandingstandards.org.uk/Subjects/Politics</a:t>
            </a:r>
            <a:endParaRPr lang="en-US" sz="17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3BEA98-F20B-E044-B8D3-10A81608D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96"/>
    </mc:Choice>
    <mc:Fallback xmlns="">
      <p:transition spd="slow" advTm="10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91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Understanding Standards website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79F5A-D904-49D1-BCE0-60065AE4B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50" y="1296877"/>
            <a:ext cx="6017220" cy="316230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FB5D4C-A381-F546-8086-85AEAFEC9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8"/>
    </mc:Choice>
    <mc:Fallback xmlns="">
      <p:transition spd="slow" advTm="3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033A-07C2-4FDA-BCCE-E5734840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Focus for assessment </a:t>
            </a:r>
            <a:endParaRPr lang="en-GB" sz="3600" b="1" kern="0" dirty="0">
              <a:solidFill>
                <a:schemeClr val="tx2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A6A96-B1B8-49D4-B0A9-A6EB97208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869" y="1050485"/>
            <a:ext cx="4456325" cy="453347"/>
          </a:xfrm>
        </p:spPr>
        <p:txBody>
          <a:bodyPr/>
          <a:lstStyle/>
          <a:p>
            <a:r>
              <a:rPr lang="en-GB" kern="0" dirty="0">
                <a:solidFill>
                  <a:srgbClr val="1F497D"/>
                </a:solidFill>
                <a:latin typeface="Arial"/>
              </a:rPr>
              <a:t>Knowledge &amp; understanding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A49D1-AF0D-4853-99BC-3ACB717B5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869" y="1558394"/>
            <a:ext cx="3277387" cy="2963466"/>
          </a:xfrm>
        </p:spPr>
        <p:txBody>
          <a:bodyPr/>
          <a:lstStyle/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descriptions  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exemplification 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explanation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A0A41-FD7F-4B1D-9943-576573787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6216" y="1037248"/>
            <a:ext cx="4041775" cy="479822"/>
          </a:xfrm>
        </p:spPr>
        <p:txBody>
          <a:bodyPr/>
          <a:lstStyle/>
          <a:p>
            <a:r>
              <a:rPr lang="en-GB" kern="0" dirty="0">
                <a:solidFill>
                  <a:srgbClr val="1F497D"/>
                </a:solidFill>
                <a:latin typeface="Arial"/>
              </a:rPr>
              <a:t>Skills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BDCE5D-387C-9B4B-A6BD-CD45E3FD5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36CC4D-1369-4DC5-8CFD-56AA1E3673F4}"/>
              </a:ext>
            </a:extLst>
          </p:cNvPr>
          <p:cNvSpPr txBox="1">
            <a:spLocks/>
          </p:cNvSpPr>
          <p:nvPr/>
        </p:nvSpPr>
        <p:spPr bwMode="auto">
          <a:xfrm>
            <a:off x="5036216" y="1542146"/>
            <a:ext cx="3277387" cy="29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 err="1">
                <a:solidFill>
                  <a:srgbClr val="1F497D"/>
                </a:solidFill>
                <a:latin typeface="Arial"/>
              </a:rPr>
              <a:t>analysing</a:t>
            </a:r>
            <a:endParaRPr lang="en-US" sz="1800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drawing conclusions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making comparisons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interpreting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 err="1">
                <a:solidFill>
                  <a:srgbClr val="1F497D"/>
                </a:solidFill>
                <a:latin typeface="Arial"/>
              </a:rPr>
              <a:t>synthesising</a:t>
            </a:r>
            <a:endParaRPr lang="en-US" sz="1800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evaluating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researching information</a:t>
            </a:r>
          </a:p>
          <a:p>
            <a:pPr defTabSz="914400" eaLnBrk="1" hangingPunct="1">
              <a:buFont typeface="Wingdings" pitchFamily="2" charset="2"/>
              <a:buChar char="w"/>
              <a:defRPr/>
            </a:pPr>
            <a:r>
              <a:rPr lang="en-US" sz="1800" kern="0" dirty="0">
                <a:solidFill>
                  <a:srgbClr val="1F497D"/>
                </a:solidFill>
                <a:latin typeface="Arial"/>
              </a:rPr>
              <a:t>communicating   information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5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3"/>
    </mc:Choice>
    <mc:Fallback xmlns="">
      <p:transition spd="slow" advTm="4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Analysis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977900"/>
            <a:ext cx="7556500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links between different components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links between component(s) and the whole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links between component(s) and related concepts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similarities and contradictions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consistency and inconsistency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different views/interpretations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possible consequences/implications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the relative importance of components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understanding of underlying order or structure</a:t>
            </a:r>
            <a:endParaRPr lang="en-US" sz="20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297F18-80DB-7349-B552-54BC3C246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53"/>
    </mc:Choice>
    <mc:Fallback xmlns="">
      <p:transition spd="slow" advTm="12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8504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grids (</a:t>
            </a:r>
            <a:r>
              <a:rPr lang="en-GB" sz="2800" b="1" kern="0" dirty="0">
                <a:solidFill>
                  <a:schemeClr val="tx2"/>
                </a:solidFill>
                <a:latin typeface="Arial" pitchFamily="34" charset="0"/>
              </a:rPr>
              <a:t>12-mark extended-response</a:t>
            </a: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)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2B48D-CE75-471D-91CE-8C40DEF7C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3" y="954088"/>
            <a:ext cx="6942030" cy="30298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7DA534-37F4-C247-88DC-0FE3CEF16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16"/>
    </mc:Choice>
    <mc:Fallback xmlns="">
      <p:transition spd="slow" advTm="8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199496" y="215900"/>
            <a:ext cx="894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grids (</a:t>
            </a:r>
            <a:r>
              <a:rPr lang="en-GB" sz="28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question)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81B5D-F752-45D1-BDC2-73C2E4004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6" y="1061138"/>
            <a:ext cx="7622889" cy="28547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8BF1D0-061D-1248-968E-1DCEA253C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4"/>
    </mc:Choice>
    <mc:Fallback xmlns="">
      <p:transition spd="slow" advTm="5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6D70E0798DC48913E6F42B83FD637" ma:contentTypeVersion="2" ma:contentTypeDescription="Create a new document." ma:contentTypeScope="" ma:versionID="4d0073d6bd76e633d36e6a06324ee114">
  <xsd:schema xmlns:xsd="http://www.w3.org/2001/XMLSchema" xmlns:xs="http://www.w3.org/2001/XMLSchema" xmlns:p="http://schemas.microsoft.com/office/2006/metadata/properties" xmlns:ns2="985a9cc8-4a77-482f-8f62-230c34728f85" targetNamespace="http://schemas.microsoft.com/office/2006/metadata/properties" ma:root="true" ma:fieldsID="bb0615cea625d5b4f16857e907187cb1" ns2:_="">
    <xsd:import namespace="985a9cc8-4a77-482f-8f62-230c34728f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a9cc8-4a77-482f-8f62-230c34728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77F598-40E6-4D21-8423-407A23D61E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54BFC6-33D9-496C-B107-D1C4B424A1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5a9cc8-4a77-482f-8f62-230c34728f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6699A5-9137-46CE-B04E-CE06E7AD63FC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985a9cc8-4a77-482f-8f62-230c34728f8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302</Words>
  <Application>Microsoft Office PowerPoint</Application>
  <PresentationFormat>On-screen Show (16:9)</PresentationFormat>
  <Paragraphs>73</Paragraphs>
  <Slides>16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 for assessment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support – presentations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Gillian Lawson</cp:lastModifiedBy>
  <cp:revision>37</cp:revision>
  <dcterms:created xsi:type="dcterms:W3CDTF">2018-07-26T07:39:47Z</dcterms:created>
  <dcterms:modified xsi:type="dcterms:W3CDTF">2021-02-11T11:12:16Z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0x0101008446D70E0798DC48913E6F42B83FD637</vt:lpwstr>
  </property>
</Properties>
</file>