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7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8.xml" ContentType="application/vnd.openxmlformats-officedocument.theme+xml"/>
  <Override PartName="/ppt/slideLayouts/slideLayout15.xml" ContentType="application/vnd.openxmlformats-officedocument.presentationml.slideLayout+xml"/>
  <Override PartName="/ppt/theme/theme9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4"/>
    <p:sldMasterId id="2147483661" r:id="rId5"/>
    <p:sldMasterId id="2147483664" r:id="rId6"/>
    <p:sldMasterId id="2147483668" r:id="rId7"/>
    <p:sldMasterId id="2147483670" r:id="rId8"/>
    <p:sldMasterId id="2147483652" r:id="rId9"/>
    <p:sldMasterId id="2147483658" r:id="rId10"/>
    <p:sldMasterId id="2147483672" r:id="rId11"/>
    <p:sldMasterId id="2147483654" r:id="rId12"/>
    <p:sldMasterId id="2147483675" r:id="rId13"/>
  </p:sldMasterIdLst>
  <p:notesMasterIdLst>
    <p:notesMasterId r:id="rId45"/>
  </p:notesMasterIdLst>
  <p:handoutMasterIdLst>
    <p:handoutMasterId r:id="rId46"/>
  </p:handoutMasterIdLst>
  <p:sldIdLst>
    <p:sldId id="256" r:id="rId14"/>
    <p:sldId id="271" r:id="rId15"/>
    <p:sldId id="266" r:id="rId16"/>
    <p:sldId id="315" r:id="rId17"/>
    <p:sldId id="263" r:id="rId18"/>
    <p:sldId id="321" r:id="rId19"/>
    <p:sldId id="336" r:id="rId20"/>
    <p:sldId id="337" r:id="rId21"/>
    <p:sldId id="320" r:id="rId22"/>
    <p:sldId id="318" r:id="rId23"/>
    <p:sldId id="338" r:id="rId24"/>
    <p:sldId id="339" r:id="rId25"/>
    <p:sldId id="316" r:id="rId26"/>
    <p:sldId id="319" r:id="rId27"/>
    <p:sldId id="340" r:id="rId28"/>
    <p:sldId id="341" r:id="rId29"/>
    <p:sldId id="332" r:id="rId30"/>
    <p:sldId id="323" r:id="rId31"/>
    <p:sldId id="324" r:id="rId32"/>
    <p:sldId id="342" r:id="rId33"/>
    <p:sldId id="325" r:id="rId34"/>
    <p:sldId id="334" r:id="rId35"/>
    <p:sldId id="326" r:id="rId36"/>
    <p:sldId id="333" r:id="rId37"/>
    <p:sldId id="328" r:id="rId38"/>
    <p:sldId id="329" r:id="rId39"/>
    <p:sldId id="330" r:id="rId40"/>
    <p:sldId id="335" r:id="rId41"/>
    <p:sldId id="331" r:id="rId42"/>
    <p:sldId id="344" r:id="rId43"/>
    <p:sldId id="267" r:id="rId44"/>
  </p:sldIdLst>
  <p:sldSz cx="7620000" cy="5715000"/>
  <p:notesSz cx="6889750" cy="10015538"/>
  <p:defaultTextStyle>
    <a:defPPr>
      <a:defRPr lang="en-US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4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garet Hanlon" initials="MH" lastIdx="6" clrIdx="0">
    <p:extLst>
      <p:ext uri="{19B8F6BF-5375-455C-9EA6-DF929625EA0E}">
        <p15:presenceInfo xmlns:p15="http://schemas.microsoft.com/office/powerpoint/2012/main" userId="91393128ff6ddf70" providerId="Windows Live"/>
      </p:ext>
    </p:extLst>
  </p:cmAuthor>
  <p:cmAuthor id="2" name="Diane Santana" initials="DS" lastIdx="16" clrIdx="1">
    <p:extLst>
      <p:ext uri="{19B8F6BF-5375-455C-9EA6-DF929625EA0E}">
        <p15:presenceInfo xmlns:p15="http://schemas.microsoft.com/office/powerpoint/2012/main" userId="S::diane.santana@sqa.org.uk::c8aeef45-c972-4e6f-b891-710b935c75f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7B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AB3077-9C84-4123-A3DF-0B1E6914E456}" v="5" dt="2020-12-02T13:29:04.4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572" y="40"/>
      </p:cViewPr>
      <p:guideLst>
        <p:guide orient="horz" pos="1800"/>
        <p:guide pos="240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notesMaster" Target="notesMasters/notesMaster1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ane Santana" userId="c8aeef45-c972-4e6f-b891-710b935c75f8" providerId="ADAL" clId="{F6614F93-C93E-489B-BACF-26B88AE4C5BB}"/>
    <pc:docChg chg="undo custSel modSld">
      <pc:chgData name="Diane Santana" userId="c8aeef45-c972-4e6f-b891-710b935c75f8" providerId="ADAL" clId="{F6614F93-C93E-489B-BACF-26B88AE4C5BB}" dt="2020-10-19T11:15:17.354" v="124" actId="1592"/>
      <pc:docMkLst>
        <pc:docMk/>
      </pc:docMkLst>
      <pc:sldChg chg="addSp delSp modSp mod">
        <pc:chgData name="Diane Santana" userId="c8aeef45-c972-4e6f-b891-710b935c75f8" providerId="ADAL" clId="{F6614F93-C93E-489B-BACF-26B88AE4C5BB}" dt="2020-10-13T13:11:09.453" v="5" actId="207"/>
        <pc:sldMkLst>
          <pc:docMk/>
          <pc:sldMk cId="1974775446" sldId="256"/>
        </pc:sldMkLst>
        <pc:spChg chg="add mod">
          <ac:chgData name="Diane Santana" userId="c8aeef45-c972-4e6f-b891-710b935c75f8" providerId="ADAL" clId="{F6614F93-C93E-489B-BACF-26B88AE4C5BB}" dt="2020-10-13T13:11:09.453" v="5" actId="207"/>
          <ac:spMkLst>
            <pc:docMk/>
            <pc:sldMk cId="1974775446" sldId="256"/>
            <ac:spMk id="2" creationId="{30D3EFE5-9C5D-4C50-9BB6-B4A0AAAFD52A}"/>
          </ac:spMkLst>
        </pc:spChg>
        <pc:spChg chg="add del mod">
          <ac:chgData name="Diane Santana" userId="c8aeef45-c972-4e6f-b891-710b935c75f8" providerId="ADAL" clId="{F6614F93-C93E-489B-BACF-26B88AE4C5BB}" dt="2020-10-13T13:10:21.957" v="1"/>
          <ac:spMkLst>
            <pc:docMk/>
            <pc:sldMk cId="1974775446" sldId="256"/>
            <ac:spMk id="3" creationId="{25FAFE06-ABE6-4820-A2B4-1AEE85B222C6}"/>
          </ac:spMkLst>
        </pc:spChg>
      </pc:sldChg>
      <pc:sldChg chg="modSp mod">
        <pc:chgData name="Diane Santana" userId="c8aeef45-c972-4e6f-b891-710b935c75f8" providerId="ADAL" clId="{F6614F93-C93E-489B-BACF-26B88AE4C5BB}" dt="2020-10-13T13:29:32.088" v="119" actId="255"/>
        <pc:sldMkLst>
          <pc:docMk/>
          <pc:sldMk cId="183939627" sldId="263"/>
        </pc:sldMkLst>
        <pc:spChg chg="mod">
          <ac:chgData name="Diane Santana" userId="c8aeef45-c972-4e6f-b891-710b935c75f8" providerId="ADAL" clId="{F6614F93-C93E-489B-BACF-26B88AE4C5BB}" dt="2020-10-13T13:29:32.088" v="119" actId="255"/>
          <ac:spMkLst>
            <pc:docMk/>
            <pc:sldMk cId="183939627" sldId="263"/>
            <ac:spMk id="3" creationId="{00000000-0000-0000-0000-000000000000}"/>
          </ac:spMkLst>
        </pc:spChg>
      </pc:sldChg>
      <pc:sldChg chg="modSp mod">
        <pc:chgData name="Diane Santana" userId="c8aeef45-c972-4e6f-b891-710b935c75f8" providerId="ADAL" clId="{F6614F93-C93E-489B-BACF-26B88AE4C5BB}" dt="2020-10-13T13:12:49.842" v="24" actId="20577"/>
        <pc:sldMkLst>
          <pc:docMk/>
          <pc:sldMk cId="0" sldId="266"/>
        </pc:sldMkLst>
        <pc:spChg chg="mod">
          <ac:chgData name="Diane Santana" userId="c8aeef45-c972-4e6f-b891-710b935c75f8" providerId="ADAL" clId="{F6614F93-C93E-489B-BACF-26B88AE4C5BB}" dt="2020-10-13T13:12:49.842" v="24" actId="20577"/>
          <ac:spMkLst>
            <pc:docMk/>
            <pc:sldMk cId="0" sldId="266"/>
            <ac:spMk id="3" creationId="{2562F979-131D-42D0-907C-765E4E80B3DD}"/>
          </ac:spMkLst>
        </pc:spChg>
      </pc:sldChg>
      <pc:sldChg chg="addSp delSp modSp mod modTransition modAnim addCm delCm modCm">
        <pc:chgData name="Diane Santana" userId="c8aeef45-c972-4e6f-b891-710b935c75f8" providerId="ADAL" clId="{F6614F93-C93E-489B-BACF-26B88AE4C5BB}" dt="2020-10-19T11:15:17.354" v="124" actId="1592"/>
        <pc:sldMkLst>
          <pc:docMk/>
          <pc:sldMk cId="2226919319" sldId="267"/>
        </pc:sldMkLst>
        <pc:spChg chg="mod">
          <ac:chgData name="Diane Santana" userId="c8aeef45-c972-4e6f-b891-710b935c75f8" providerId="ADAL" clId="{F6614F93-C93E-489B-BACF-26B88AE4C5BB}" dt="2020-10-13T13:24:26.237" v="97" actId="207"/>
          <ac:spMkLst>
            <pc:docMk/>
            <pc:sldMk cId="2226919319" sldId="267"/>
            <ac:spMk id="3" creationId="{93B3D8F3-2AF7-4051-BCCC-21DA1668A829}"/>
          </ac:spMkLst>
        </pc:spChg>
        <pc:picChg chg="del">
          <ac:chgData name="Diane Santana" userId="c8aeef45-c972-4e6f-b891-710b935c75f8" providerId="ADAL" clId="{F6614F93-C93E-489B-BACF-26B88AE4C5BB}" dt="2020-10-19T11:13:53.575" v="120"/>
          <ac:picMkLst>
            <pc:docMk/>
            <pc:sldMk cId="2226919319" sldId="267"/>
            <ac:picMk id="2" creationId="{65AF85E4-1A40-458F-AEB1-AC6DCF8935A2}"/>
          </ac:picMkLst>
        </pc:picChg>
        <pc:picChg chg="add del mod">
          <ac:chgData name="Diane Santana" userId="c8aeef45-c972-4e6f-b891-710b935c75f8" providerId="ADAL" clId="{F6614F93-C93E-489B-BACF-26B88AE4C5BB}" dt="2020-10-19T11:14:46.330" v="122"/>
          <ac:picMkLst>
            <pc:docMk/>
            <pc:sldMk cId="2226919319" sldId="267"/>
            <ac:picMk id="4" creationId="{506AB64C-0E9C-49AE-8D35-0721213FD702}"/>
          </ac:picMkLst>
        </pc:picChg>
        <pc:picChg chg="add mod">
          <ac:chgData name="Diane Santana" userId="c8aeef45-c972-4e6f-b891-710b935c75f8" providerId="ADAL" clId="{F6614F93-C93E-489B-BACF-26B88AE4C5BB}" dt="2020-10-19T11:15:08.558" v="123"/>
          <ac:picMkLst>
            <pc:docMk/>
            <pc:sldMk cId="2226919319" sldId="267"/>
            <ac:picMk id="5" creationId="{406E1A03-10C8-4F1B-838A-2E82AA77BECA}"/>
          </ac:picMkLst>
        </pc:picChg>
      </pc:sldChg>
      <pc:sldChg chg="delSp modSp mod">
        <pc:chgData name="Diane Santana" userId="c8aeef45-c972-4e6f-b891-710b935c75f8" providerId="ADAL" clId="{F6614F93-C93E-489B-BACF-26B88AE4C5BB}" dt="2020-10-13T13:11:42.390" v="15" actId="20577"/>
        <pc:sldMkLst>
          <pc:docMk/>
          <pc:sldMk cId="0" sldId="271"/>
        </pc:sldMkLst>
        <pc:spChg chg="del mod">
          <ac:chgData name="Diane Santana" userId="c8aeef45-c972-4e6f-b891-710b935c75f8" providerId="ADAL" clId="{F6614F93-C93E-489B-BACF-26B88AE4C5BB}" dt="2020-10-13T13:11:28.254" v="9" actId="478"/>
          <ac:spMkLst>
            <pc:docMk/>
            <pc:sldMk cId="0" sldId="271"/>
            <ac:spMk id="4" creationId="{B45DB4BE-CE97-4F0F-B3DF-878493CD5F95}"/>
          </ac:spMkLst>
        </pc:spChg>
        <pc:spChg chg="mod">
          <ac:chgData name="Diane Santana" userId="c8aeef45-c972-4e6f-b891-710b935c75f8" providerId="ADAL" clId="{F6614F93-C93E-489B-BACF-26B88AE4C5BB}" dt="2020-10-13T13:11:42.390" v="15" actId="20577"/>
          <ac:spMkLst>
            <pc:docMk/>
            <pc:sldMk cId="0" sldId="271"/>
            <ac:spMk id="7" creationId="{2ED10964-9B05-404F-BFD6-0CFAA0AE0E5D}"/>
          </ac:spMkLst>
        </pc:spChg>
      </pc:sldChg>
      <pc:sldChg chg="modSp mod">
        <pc:chgData name="Diane Santana" userId="c8aeef45-c972-4e6f-b891-710b935c75f8" providerId="ADAL" clId="{F6614F93-C93E-489B-BACF-26B88AE4C5BB}" dt="2020-10-13T13:13:44.004" v="59" actId="20577"/>
        <pc:sldMkLst>
          <pc:docMk/>
          <pc:sldMk cId="27911774" sldId="315"/>
        </pc:sldMkLst>
        <pc:spChg chg="mod">
          <ac:chgData name="Diane Santana" userId="c8aeef45-c972-4e6f-b891-710b935c75f8" providerId="ADAL" clId="{F6614F93-C93E-489B-BACF-26B88AE4C5BB}" dt="2020-10-13T13:13:44.004" v="59" actId="20577"/>
          <ac:spMkLst>
            <pc:docMk/>
            <pc:sldMk cId="27911774" sldId="315"/>
            <ac:spMk id="2" creationId="{00000000-0000-0000-0000-000000000000}"/>
          </ac:spMkLst>
        </pc:spChg>
      </pc:sldChg>
      <pc:sldChg chg="modSp mod">
        <pc:chgData name="Diane Santana" userId="c8aeef45-c972-4e6f-b891-710b935c75f8" providerId="ADAL" clId="{F6614F93-C93E-489B-BACF-26B88AE4C5BB}" dt="2020-10-13T13:28:45.740" v="115" actId="255"/>
        <pc:sldMkLst>
          <pc:docMk/>
          <pc:sldMk cId="1287630139" sldId="316"/>
        </pc:sldMkLst>
        <pc:spChg chg="mod">
          <ac:chgData name="Diane Santana" userId="c8aeef45-c972-4e6f-b891-710b935c75f8" providerId="ADAL" clId="{F6614F93-C93E-489B-BACF-26B88AE4C5BB}" dt="2020-10-13T13:28:45.740" v="115" actId="255"/>
          <ac:spMkLst>
            <pc:docMk/>
            <pc:sldMk cId="1287630139" sldId="316"/>
            <ac:spMk id="5" creationId="{40D9CED0-0205-4089-AA12-DF19291CCE63}"/>
          </ac:spMkLst>
        </pc:spChg>
      </pc:sldChg>
      <pc:sldChg chg="modSp mod">
        <pc:chgData name="Diane Santana" userId="c8aeef45-c972-4e6f-b891-710b935c75f8" providerId="ADAL" clId="{F6614F93-C93E-489B-BACF-26B88AE4C5BB}" dt="2020-10-13T13:28:59.890" v="116" actId="255"/>
        <pc:sldMkLst>
          <pc:docMk/>
          <pc:sldMk cId="2706884001" sldId="318"/>
        </pc:sldMkLst>
        <pc:spChg chg="mod">
          <ac:chgData name="Diane Santana" userId="c8aeef45-c972-4e6f-b891-710b935c75f8" providerId="ADAL" clId="{F6614F93-C93E-489B-BACF-26B88AE4C5BB}" dt="2020-10-13T13:28:59.890" v="116" actId="255"/>
          <ac:spMkLst>
            <pc:docMk/>
            <pc:sldMk cId="2706884001" sldId="318"/>
            <ac:spMk id="4" creationId="{6A3840D5-CB67-411A-A107-163D479CCD75}"/>
          </ac:spMkLst>
        </pc:spChg>
      </pc:sldChg>
      <pc:sldChg chg="modSp mod addCm modCm">
        <pc:chgData name="Diane Santana" userId="c8aeef45-c972-4e6f-b891-710b935c75f8" providerId="ADAL" clId="{F6614F93-C93E-489B-BACF-26B88AE4C5BB}" dt="2020-10-13T13:28:38.660" v="114" actId="255"/>
        <pc:sldMkLst>
          <pc:docMk/>
          <pc:sldMk cId="2955600377" sldId="319"/>
        </pc:sldMkLst>
        <pc:spChg chg="mod">
          <ac:chgData name="Diane Santana" userId="c8aeef45-c972-4e6f-b891-710b935c75f8" providerId="ADAL" clId="{F6614F93-C93E-489B-BACF-26B88AE4C5BB}" dt="2020-10-13T13:28:38.660" v="114" actId="255"/>
          <ac:spMkLst>
            <pc:docMk/>
            <pc:sldMk cId="2955600377" sldId="319"/>
            <ac:spMk id="4" creationId="{69E4443E-1B77-464E-8FDD-EA09CE87720D}"/>
          </ac:spMkLst>
        </pc:spChg>
      </pc:sldChg>
      <pc:sldChg chg="modSp mod">
        <pc:chgData name="Diane Santana" userId="c8aeef45-c972-4e6f-b891-710b935c75f8" providerId="ADAL" clId="{F6614F93-C93E-489B-BACF-26B88AE4C5BB}" dt="2020-10-13T13:29:12.383" v="117" actId="255"/>
        <pc:sldMkLst>
          <pc:docMk/>
          <pc:sldMk cId="508453574" sldId="320"/>
        </pc:sldMkLst>
        <pc:spChg chg="mod">
          <ac:chgData name="Diane Santana" userId="c8aeef45-c972-4e6f-b891-710b935c75f8" providerId="ADAL" clId="{F6614F93-C93E-489B-BACF-26B88AE4C5BB}" dt="2020-10-13T13:29:12.383" v="117" actId="255"/>
          <ac:spMkLst>
            <pc:docMk/>
            <pc:sldMk cId="508453574" sldId="320"/>
            <ac:spMk id="3" creationId="{00000000-0000-0000-0000-000000000000}"/>
          </ac:spMkLst>
        </pc:spChg>
      </pc:sldChg>
      <pc:sldChg chg="modSp mod">
        <pc:chgData name="Diane Santana" userId="c8aeef45-c972-4e6f-b891-710b935c75f8" providerId="ADAL" clId="{F6614F93-C93E-489B-BACF-26B88AE4C5BB}" dt="2020-10-13T13:29:20.896" v="118" actId="255"/>
        <pc:sldMkLst>
          <pc:docMk/>
          <pc:sldMk cId="2167552711" sldId="321"/>
        </pc:sldMkLst>
        <pc:spChg chg="mod">
          <ac:chgData name="Diane Santana" userId="c8aeef45-c972-4e6f-b891-710b935c75f8" providerId="ADAL" clId="{F6614F93-C93E-489B-BACF-26B88AE4C5BB}" dt="2020-10-13T13:29:20.896" v="118" actId="255"/>
          <ac:spMkLst>
            <pc:docMk/>
            <pc:sldMk cId="2167552711" sldId="321"/>
            <ac:spMk id="3" creationId="{00000000-0000-0000-0000-000000000000}"/>
          </ac:spMkLst>
        </pc:spChg>
      </pc:sldChg>
      <pc:sldChg chg="modSp mod">
        <pc:chgData name="Diane Santana" userId="c8aeef45-c972-4e6f-b891-710b935c75f8" providerId="ADAL" clId="{F6614F93-C93E-489B-BACF-26B88AE4C5BB}" dt="2020-10-13T13:28:29.009" v="113" actId="255"/>
        <pc:sldMkLst>
          <pc:docMk/>
          <pc:sldMk cId="3991160143" sldId="323"/>
        </pc:sldMkLst>
        <pc:spChg chg="mod">
          <ac:chgData name="Diane Santana" userId="c8aeef45-c972-4e6f-b891-710b935c75f8" providerId="ADAL" clId="{F6614F93-C93E-489B-BACF-26B88AE4C5BB}" dt="2020-10-13T13:21:35.310" v="92" actId="20577"/>
          <ac:spMkLst>
            <pc:docMk/>
            <pc:sldMk cId="3991160143" sldId="323"/>
            <ac:spMk id="2" creationId="{00000000-0000-0000-0000-000000000000}"/>
          </ac:spMkLst>
        </pc:spChg>
        <pc:spChg chg="mod">
          <ac:chgData name="Diane Santana" userId="c8aeef45-c972-4e6f-b891-710b935c75f8" providerId="ADAL" clId="{F6614F93-C93E-489B-BACF-26B88AE4C5BB}" dt="2020-10-13T13:28:29.009" v="113" actId="255"/>
          <ac:spMkLst>
            <pc:docMk/>
            <pc:sldMk cId="3991160143" sldId="323"/>
            <ac:spMk id="3" creationId="{00000000-0000-0000-0000-000000000000}"/>
          </ac:spMkLst>
        </pc:spChg>
      </pc:sldChg>
      <pc:sldChg chg="addSp delSp modSp mod">
        <pc:chgData name="Diane Santana" userId="c8aeef45-c972-4e6f-b891-710b935c75f8" providerId="ADAL" clId="{F6614F93-C93E-489B-BACF-26B88AE4C5BB}" dt="2020-10-13T13:28:13.735" v="112" actId="27309"/>
        <pc:sldMkLst>
          <pc:docMk/>
          <pc:sldMk cId="1268512967" sldId="324"/>
        </pc:sldMkLst>
        <pc:spChg chg="mod">
          <ac:chgData name="Diane Santana" userId="c8aeef45-c972-4e6f-b891-710b935c75f8" providerId="ADAL" clId="{F6614F93-C93E-489B-BACF-26B88AE4C5BB}" dt="2020-10-13T13:28:09.156" v="110" actId="255"/>
          <ac:spMkLst>
            <pc:docMk/>
            <pc:sldMk cId="1268512967" sldId="324"/>
            <ac:spMk id="3" creationId="{00000000-0000-0000-0000-000000000000}"/>
          </ac:spMkLst>
        </pc:spChg>
        <pc:graphicFrameChg chg="add del modGraphic">
          <ac:chgData name="Diane Santana" userId="c8aeef45-c972-4e6f-b891-710b935c75f8" providerId="ADAL" clId="{F6614F93-C93E-489B-BACF-26B88AE4C5BB}" dt="2020-10-13T13:28:13.735" v="112" actId="27309"/>
          <ac:graphicFrameMkLst>
            <pc:docMk/>
            <pc:sldMk cId="1268512967" sldId="324"/>
            <ac:graphicFrameMk id="5" creationId="{FDB6C7BF-4A4E-4813-A32E-D0C247B4F599}"/>
          </ac:graphicFrameMkLst>
        </pc:graphicFrameChg>
      </pc:sldChg>
      <pc:sldChg chg="modSp mod">
        <pc:chgData name="Diane Santana" userId="c8aeef45-c972-4e6f-b891-710b935c75f8" providerId="ADAL" clId="{F6614F93-C93E-489B-BACF-26B88AE4C5BB}" dt="2020-10-13T13:27:56.488" v="108" actId="255"/>
        <pc:sldMkLst>
          <pc:docMk/>
          <pc:sldMk cId="3479217978" sldId="325"/>
        </pc:sldMkLst>
        <pc:spChg chg="mod">
          <ac:chgData name="Diane Santana" userId="c8aeef45-c972-4e6f-b891-710b935c75f8" providerId="ADAL" clId="{F6614F93-C93E-489B-BACF-26B88AE4C5BB}" dt="2020-10-13T13:27:56.488" v="108" actId="255"/>
          <ac:spMkLst>
            <pc:docMk/>
            <pc:sldMk cId="3479217978" sldId="325"/>
            <ac:spMk id="3" creationId="{00000000-0000-0000-0000-000000000000}"/>
          </ac:spMkLst>
        </pc:spChg>
      </pc:sldChg>
      <pc:sldChg chg="modSp mod">
        <pc:chgData name="Diane Santana" userId="c8aeef45-c972-4e6f-b891-710b935c75f8" providerId="ADAL" clId="{F6614F93-C93E-489B-BACF-26B88AE4C5BB}" dt="2020-10-13T13:27:36.757" v="106" actId="255"/>
        <pc:sldMkLst>
          <pc:docMk/>
          <pc:sldMk cId="485595010" sldId="326"/>
        </pc:sldMkLst>
        <pc:spChg chg="mod">
          <ac:chgData name="Diane Santana" userId="c8aeef45-c972-4e6f-b891-710b935c75f8" providerId="ADAL" clId="{F6614F93-C93E-489B-BACF-26B88AE4C5BB}" dt="2020-10-13T13:27:36.757" v="106" actId="255"/>
          <ac:spMkLst>
            <pc:docMk/>
            <pc:sldMk cId="485595010" sldId="326"/>
            <ac:spMk id="3" creationId="{00000000-0000-0000-0000-000000000000}"/>
          </ac:spMkLst>
        </pc:spChg>
      </pc:sldChg>
      <pc:sldChg chg="modSp mod">
        <pc:chgData name="Diane Santana" userId="c8aeef45-c972-4e6f-b891-710b935c75f8" providerId="ADAL" clId="{F6614F93-C93E-489B-BACF-26B88AE4C5BB}" dt="2020-10-13T13:27:22.748" v="104" actId="404"/>
        <pc:sldMkLst>
          <pc:docMk/>
          <pc:sldMk cId="1036098101" sldId="328"/>
        </pc:sldMkLst>
        <pc:spChg chg="mod">
          <ac:chgData name="Diane Santana" userId="c8aeef45-c972-4e6f-b891-710b935c75f8" providerId="ADAL" clId="{F6614F93-C93E-489B-BACF-26B88AE4C5BB}" dt="2020-10-13T13:27:22.748" v="104" actId="404"/>
          <ac:spMkLst>
            <pc:docMk/>
            <pc:sldMk cId="1036098101" sldId="328"/>
            <ac:spMk id="3" creationId="{00000000-0000-0000-0000-000000000000}"/>
          </ac:spMkLst>
        </pc:spChg>
      </pc:sldChg>
      <pc:sldChg chg="modSp mod">
        <pc:chgData name="Diane Santana" userId="c8aeef45-c972-4e6f-b891-710b935c75f8" providerId="ADAL" clId="{F6614F93-C93E-489B-BACF-26B88AE4C5BB}" dt="2020-10-13T13:27:07.431" v="101" actId="255"/>
        <pc:sldMkLst>
          <pc:docMk/>
          <pc:sldMk cId="3282853482" sldId="329"/>
        </pc:sldMkLst>
        <pc:spChg chg="mod">
          <ac:chgData name="Diane Santana" userId="c8aeef45-c972-4e6f-b891-710b935c75f8" providerId="ADAL" clId="{F6614F93-C93E-489B-BACF-26B88AE4C5BB}" dt="2020-10-13T13:27:07.431" v="101" actId="255"/>
          <ac:spMkLst>
            <pc:docMk/>
            <pc:sldMk cId="3282853482" sldId="329"/>
            <ac:spMk id="3" creationId="{00000000-0000-0000-0000-000000000000}"/>
          </ac:spMkLst>
        </pc:spChg>
      </pc:sldChg>
      <pc:sldChg chg="modSp mod">
        <pc:chgData name="Diane Santana" userId="c8aeef45-c972-4e6f-b891-710b935c75f8" providerId="ADAL" clId="{F6614F93-C93E-489B-BACF-26B88AE4C5BB}" dt="2020-10-13T13:26:43.237" v="100" actId="255"/>
        <pc:sldMkLst>
          <pc:docMk/>
          <pc:sldMk cId="3723535234" sldId="331"/>
        </pc:sldMkLst>
        <pc:spChg chg="mod">
          <ac:chgData name="Diane Santana" userId="c8aeef45-c972-4e6f-b891-710b935c75f8" providerId="ADAL" clId="{F6614F93-C93E-489B-BACF-26B88AE4C5BB}" dt="2020-10-13T13:26:43.237" v="100" actId="255"/>
          <ac:spMkLst>
            <pc:docMk/>
            <pc:sldMk cId="3723535234" sldId="331"/>
            <ac:spMk id="3" creationId="{00000000-0000-0000-0000-000000000000}"/>
          </ac:spMkLst>
        </pc:spChg>
      </pc:sldChg>
      <pc:sldChg chg="modSp mod">
        <pc:chgData name="Diane Santana" userId="c8aeef45-c972-4e6f-b891-710b935c75f8" providerId="ADAL" clId="{F6614F93-C93E-489B-BACF-26B88AE4C5BB}" dt="2020-10-13T13:27:29.848" v="105" actId="255"/>
        <pc:sldMkLst>
          <pc:docMk/>
          <pc:sldMk cId="508547816" sldId="333"/>
        </pc:sldMkLst>
        <pc:spChg chg="mod">
          <ac:chgData name="Diane Santana" userId="c8aeef45-c972-4e6f-b891-710b935c75f8" providerId="ADAL" clId="{F6614F93-C93E-489B-BACF-26B88AE4C5BB}" dt="2020-10-13T13:27:29.848" v="105" actId="255"/>
          <ac:spMkLst>
            <pc:docMk/>
            <pc:sldMk cId="508547816" sldId="333"/>
            <ac:spMk id="3" creationId="{00000000-0000-0000-0000-000000000000}"/>
          </ac:spMkLst>
        </pc:spChg>
      </pc:sldChg>
      <pc:sldChg chg="modSp mod">
        <pc:chgData name="Diane Santana" userId="c8aeef45-c972-4e6f-b891-710b935c75f8" providerId="ADAL" clId="{F6614F93-C93E-489B-BACF-26B88AE4C5BB}" dt="2020-10-13T13:27:44.205" v="107" actId="255"/>
        <pc:sldMkLst>
          <pc:docMk/>
          <pc:sldMk cId="4101481787" sldId="334"/>
        </pc:sldMkLst>
        <pc:spChg chg="mod">
          <ac:chgData name="Diane Santana" userId="c8aeef45-c972-4e6f-b891-710b935c75f8" providerId="ADAL" clId="{F6614F93-C93E-489B-BACF-26B88AE4C5BB}" dt="2020-10-13T13:23:45.407" v="96" actId="14100"/>
          <ac:spMkLst>
            <pc:docMk/>
            <pc:sldMk cId="4101481787" sldId="334"/>
            <ac:spMk id="2" creationId="{00000000-0000-0000-0000-000000000000}"/>
          </ac:spMkLst>
        </pc:spChg>
        <pc:spChg chg="mod">
          <ac:chgData name="Diane Santana" userId="c8aeef45-c972-4e6f-b891-710b935c75f8" providerId="ADAL" clId="{F6614F93-C93E-489B-BACF-26B88AE4C5BB}" dt="2020-10-13T13:27:44.205" v="107" actId="255"/>
          <ac:spMkLst>
            <pc:docMk/>
            <pc:sldMk cId="4101481787" sldId="334"/>
            <ac:spMk id="3" creationId="{00000000-0000-0000-0000-000000000000}"/>
          </ac:spMkLst>
        </pc:spChg>
      </pc:sldChg>
      <pc:sldChg chg="addCm delCm modCm">
        <pc:chgData name="Diane Santana" userId="c8aeef45-c972-4e6f-b891-710b935c75f8" providerId="ADAL" clId="{F6614F93-C93E-489B-BACF-26B88AE4C5BB}" dt="2020-10-13T13:17:31.955" v="67" actId="1592"/>
        <pc:sldMkLst>
          <pc:docMk/>
          <pc:sldMk cId="1794007367" sldId="336"/>
        </pc:sldMkLst>
      </pc:sldChg>
      <pc:sldChg chg="addCm modCm">
        <pc:chgData name="Diane Santana" userId="c8aeef45-c972-4e6f-b891-710b935c75f8" providerId="ADAL" clId="{F6614F93-C93E-489B-BACF-26B88AE4C5BB}" dt="2020-10-13T13:16:25.594" v="61"/>
        <pc:sldMkLst>
          <pc:docMk/>
          <pc:sldMk cId="1689831116" sldId="337"/>
        </pc:sldMkLst>
      </pc:sldChg>
      <pc:sldChg chg="modSp mod">
        <pc:chgData name="Diane Santana" userId="c8aeef45-c972-4e6f-b891-710b935c75f8" providerId="ADAL" clId="{F6614F93-C93E-489B-BACF-26B88AE4C5BB}" dt="2020-10-13T13:28:03.649" v="109" actId="255"/>
        <pc:sldMkLst>
          <pc:docMk/>
          <pc:sldMk cId="195436593" sldId="342"/>
        </pc:sldMkLst>
        <pc:spChg chg="mod">
          <ac:chgData name="Diane Santana" userId="c8aeef45-c972-4e6f-b891-710b935c75f8" providerId="ADAL" clId="{F6614F93-C93E-489B-BACF-26B88AE4C5BB}" dt="2020-10-13T13:28:03.649" v="109" actId="255"/>
          <ac:spMkLst>
            <pc:docMk/>
            <pc:sldMk cId="195436593" sldId="342"/>
            <ac:spMk id="3" creationId="{00000000-0000-0000-0000-000000000000}"/>
          </ac:spMkLst>
        </pc:spChg>
      </pc:sldChg>
    </pc:docChg>
  </pc:docChgLst>
  <pc:docChgLst>
    <pc:chgData name="Gillian Lawson" userId="56ad57e6-a843-43d8-8eb8-5fbe6bfc29c3" providerId="ADAL" clId="{58280C51-A509-4881-BADE-5DD3F394421F}"/>
    <pc:docChg chg="modSld">
      <pc:chgData name="Gillian Lawson" userId="56ad57e6-a843-43d8-8eb8-5fbe6bfc29c3" providerId="ADAL" clId="{58280C51-A509-4881-BADE-5DD3F394421F}" dt="2020-11-26T14:21:23.795" v="74" actId="20577"/>
      <pc:docMkLst>
        <pc:docMk/>
      </pc:docMkLst>
      <pc:sldChg chg="modAnim">
        <pc:chgData name="Gillian Lawson" userId="56ad57e6-a843-43d8-8eb8-5fbe6bfc29c3" providerId="ADAL" clId="{58280C51-A509-4881-BADE-5DD3F394421F}" dt="2020-11-26T13:26:20.992" v="0"/>
        <pc:sldMkLst>
          <pc:docMk/>
          <pc:sldMk cId="1974775446" sldId="256"/>
        </pc:sldMkLst>
      </pc:sldChg>
      <pc:sldChg chg="modAnim">
        <pc:chgData name="Gillian Lawson" userId="56ad57e6-a843-43d8-8eb8-5fbe6bfc29c3" providerId="ADAL" clId="{58280C51-A509-4881-BADE-5DD3F394421F}" dt="2020-11-26T13:26:44.352" v="4"/>
        <pc:sldMkLst>
          <pc:docMk/>
          <pc:sldMk cId="183939627" sldId="263"/>
        </pc:sldMkLst>
      </pc:sldChg>
      <pc:sldChg chg="modAnim">
        <pc:chgData name="Gillian Lawson" userId="56ad57e6-a843-43d8-8eb8-5fbe6bfc29c3" providerId="ADAL" clId="{58280C51-A509-4881-BADE-5DD3F394421F}" dt="2020-11-26T13:26:30.588" v="2"/>
        <pc:sldMkLst>
          <pc:docMk/>
          <pc:sldMk cId="0" sldId="266"/>
        </pc:sldMkLst>
      </pc:sldChg>
      <pc:sldChg chg="modAnim">
        <pc:chgData name="Gillian Lawson" userId="56ad57e6-a843-43d8-8eb8-5fbe6bfc29c3" providerId="ADAL" clId="{58280C51-A509-4881-BADE-5DD3F394421F}" dt="2020-11-26T13:28:47.983" v="29"/>
        <pc:sldMkLst>
          <pc:docMk/>
          <pc:sldMk cId="2226919319" sldId="267"/>
        </pc:sldMkLst>
      </pc:sldChg>
      <pc:sldChg chg="modAnim">
        <pc:chgData name="Gillian Lawson" userId="56ad57e6-a843-43d8-8eb8-5fbe6bfc29c3" providerId="ADAL" clId="{58280C51-A509-4881-BADE-5DD3F394421F}" dt="2020-11-26T13:26:27.003" v="1"/>
        <pc:sldMkLst>
          <pc:docMk/>
          <pc:sldMk cId="0" sldId="271"/>
        </pc:sldMkLst>
      </pc:sldChg>
      <pc:sldChg chg="modSp mod modAnim">
        <pc:chgData name="Gillian Lawson" userId="56ad57e6-a843-43d8-8eb8-5fbe6bfc29c3" providerId="ADAL" clId="{58280C51-A509-4881-BADE-5DD3F394421F}" dt="2020-11-26T13:34:23.582" v="57" actId="20577"/>
        <pc:sldMkLst>
          <pc:docMk/>
          <pc:sldMk cId="27911774" sldId="315"/>
        </pc:sldMkLst>
        <pc:spChg chg="mod">
          <ac:chgData name="Gillian Lawson" userId="56ad57e6-a843-43d8-8eb8-5fbe6bfc29c3" providerId="ADAL" clId="{58280C51-A509-4881-BADE-5DD3F394421F}" dt="2020-11-26T13:34:23.582" v="57" actId="20577"/>
          <ac:spMkLst>
            <pc:docMk/>
            <pc:sldMk cId="27911774" sldId="315"/>
            <ac:spMk id="2" creationId="{00000000-0000-0000-0000-000000000000}"/>
          </ac:spMkLst>
        </pc:spChg>
      </pc:sldChg>
      <pc:sldChg chg="modSp mod modAnim">
        <pc:chgData name="Gillian Lawson" userId="56ad57e6-a843-43d8-8eb8-5fbe6bfc29c3" providerId="ADAL" clId="{58280C51-A509-4881-BADE-5DD3F394421F}" dt="2020-11-26T14:18:14.633" v="73" actId="20577"/>
        <pc:sldMkLst>
          <pc:docMk/>
          <pc:sldMk cId="1287630139" sldId="316"/>
        </pc:sldMkLst>
        <pc:spChg chg="mod">
          <ac:chgData name="Gillian Lawson" userId="56ad57e6-a843-43d8-8eb8-5fbe6bfc29c3" providerId="ADAL" clId="{58280C51-A509-4881-BADE-5DD3F394421F}" dt="2020-11-26T14:18:14.633" v="73" actId="20577"/>
          <ac:spMkLst>
            <pc:docMk/>
            <pc:sldMk cId="1287630139" sldId="316"/>
            <ac:spMk id="5" creationId="{40D9CED0-0205-4089-AA12-DF19291CCE63}"/>
          </ac:spMkLst>
        </pc:spChg>
      </pc:sldChg>
      <pc:sldChg chg="modSp mod modAnim">
        <pc:chgData name="Gillian Lawson" userId="56ad57e6-a843-43d8-8eb8-5fbe6bfc29c3" providerId="ADAL" clId="{58280C51-A509-4881-BADE-5DD3F394421F}" dt="2020-11-26T13:40:40.437" v="68" actId="20577"/>
        <pc:sldMkLst>
          <pc:docMk/>
          <pc:sldMk cId="2706884001" sldId="318"/>
        </pc:sldMkLst>
        <pc:spChg chg="mod">
          <ac:chgData name="Gillian Lawson" userId="56ad57e6-a843-43d8-8eb8-5fbe6bfc29c3" providerId="ADAL" clId="{58280C51-A509-4881-BADE-5DD3F394421F}" dt="2020-11-26T13:40:40.437" v="68" actId="20577"/>
          <ac:spMkLst>
            <pc:docMk/>
            <pc:sldMk cId="2706884001" sldId="318"/>
            <ac:spMk id="2" creationId="{00000000-0000-0000-0000-000000000000}"/>
          </ac:spMkLst>
        </pc:spChg>
      </pc:sldChg>
      <pc:sldChg chg="modAnim">
        <pc:chgData name="Gillian Lawson" userId="56ad57e6-a843-43d8-8eb8-5fbe6bfc29c3" providerId="ADAL" clId="{58280C51-A509-4881-BADE-5DD3F394421F}" dt="2020-11-26T13:27:25.342" v="13"/>
        <pc:sldMkLst>
          <pc:docMk/>
          <pc:sldMk cId="2955600377" sldId="319"/>
        </pc:sldMkLst>
      </pc:sldChg>
      <pc:sldChg chg="modAnim">
        <pc:chgData name="Gillian Lawson" userId="56ad57e6-a843-43d8-8eb8-5fbe6bfc29c3" providerId="ADAL" clId="{58280C51-A509-4881-BADE-5DD3F394421F}" dt="2020-11-26T13:27:03.106" v="8"/>
        <pc:sldMkLst>
          <pc:docMk/>
          <pc:sldMk cId="508453574" sldId="320"/>
        </pc:sldMkLst>
      </pc:sldChg>
      <pc:sldChg chg="modSp mod modAnim">
        <pc:chgData name="Gillian Lawson" userId="56ad57e6-a843-43d8-8eb8-5fbe6bfc29c3" providerId="ADAL" clId="{58280C51-A509-4881-BADE-5DD3F394421F}" dt="2020-11-26T13:41:12.987" v="71" actId="20577"/>
        <pc:sldMkLst>
          <pc:docMk/>
          <pc:sldMk cId="2167552711" sldId="321"/>
        </pc:sldMkLst>
        <pc:spChg chg="mod">
          <ac:chgData name="Gillian Lawson" userId="56ad57e6-a843-43d8-8eb8-5fbe6bfc29c3" providerId="ADAL" clId="{58280C51-A509-4881-BADE-5DD3F394421F}" dt="2020-11-26T13:41:12.987" v="71" actId="20577"/>
          <ac:spMkLst>
            <pc:docMk/>
            <pc:sldMk cId="2167552711" sldId="321"/>
            <ac:spMk id="2" creationId="{00000000-0000-0000-0000-000000000000}"/>
          </ac:spMkLst>
        </pc:spChg>
      </pc:sldChg>
      <pc:sldChg chg="modAnim">
        <pc:chgData name="Gillian Lawson" userId="56ad57e6-a843-43d8-8eb8-5fbe6bfc29c3" providerId="ADAL" clId="{58280C51-A509-4881-BADE-5DD3F394421F}" dt="2020-11-26T13:27:46.647" v="17"/>
        <pc:sldMkLst>
          <pc:docMk/>
          <pc:sldMk cId="3991160143" sldId="323"/>
        </pc:sldMkLst>
      </pc:sldChg>
      <pc:sldChg chg="modSp mod modAnim">
        <pc:chgData name="Gillian Lawson" userId="56ad57e6-a843-43d8-8eb8-5fbe6bfc29c3" providerId="ADAL" clId="{58280C51-A509-4881-BADE-5DD3F394421F}" dt="2020-11-26T14:21:23.795" v="74" actId="20577"/>
        <pc:sldMkLst>
          <pc:docMk/>
          <pc:sldMk cId="1268512967" sldId="324"/>
        </pc:sldMkLst>
        <pc:spChg chg="mod">
          <ac:chgData name="Gillian Lawson" userId="56ad57e6-a843-43d8-8eb8-5fbe6bfc29c3" providerId="ADAL" clId="{58280C51-A509-4881-BADE-5DD3F394421F}" dt="2020-11-26T14:21:23.795" v="74" actId="20577"/>
          <ac:spMkLst>
            <pc:docMk/>
            <pc:sldMk cId="1268512967" sldId="324"/>
            <ac:spMk id="2" creationId="{00000000-0000-0000-0000-000000000000}"/>
          </ac:spMkLst>
        </pc:spChg>
      </pc:sldChg>
      <pc:sldChg chg="modAnim">
        <pc:chgData name="Gillian Lawson" userId="56ad57e6-a843-43d8-8eb8-5fbe6bfc29c3" providerId="ADAL" clId="{58280C51-A509-4881-BADE-5DD3F394421F}" dt="2020-11-26T13:28:03.078" v="20"/>
        <pc:sldMkLst>
          <pc:docMk/>
          <pc:sldMk cId="3479217978" sldId="325"/>
        </pc:sldMkLst>
      </pc:sldChg>
      <pc:sldChg chg="modAnim">
        <pc:chgData name="Gillian Lawson" userId="56ad57e6-a843-43d8-8eb8-5fbe6bfc29c3" providerId="ADAL" clId="{58280C51-A509-4881-BADE-5DD3F394421F}" dt="2020-11-26T13:28:12.795" v="22"/>
        <pc:sldMkLst>
          <pc:docMk/>
          <pc:sldMk cId="485595010" sldId="326"/>
        </pc:sldMkLst>
      </pc:sldChg>
      <pc:sldChg chg="modAnim">
        <pc:chgData name="Gillian Lawson" userId="56ad57e6-a843-43d8-8eb8-5fbe6bfc29c3" providerId="ADAL" clId="{58280C51-A509-4881-BADE-5DD3F394421F}" dt="2020-11-26T13:28:20.768" v="24"/>
        <pc:sldMkLst>
          <pc:docMk/>
          <pc:sldMk cId="1036098101" sldId="328"/>
        </pc:sldMkLst>
      </pc:sldChg>
      <pc:sldChg chg="modAnim">
        <pc:chgData name="Gillian Lawson" userId="56ad57e6-a843-43d8-8eb8-5fbe6bfc29c3" providerId="ADAL" clId="{58280C51-A509-4881-BADE-5DD3F394421F}" dt="2020-11-26T13:28:30.108" v="25"/>
        <pc:sldMkLst>
          <pc:docMk/>
          <pc:sldMk cId="3282853482" sldId="329"/>
        </pc:sldMkLst>
      </pc:sldChg>
      <pc:sldChg chg="modAnim">
        <pc:chgData name="Gillian Lawson" userId="56ad57e6-a843-43d8-8eb8-5fbe6bfc29c3" providerId="ADAL" clId="{58280C51-A509-4881-BADE-5DD3F394421F}" dt="2020-11-26T13:28:33.932" v="26"/>
        <pc:sldMkLst>
          <pc:docMk/>
          <pc:sldMk cId="3110428819" sldId="330"/>
        </pc:sldMkLst>
      </pc:sldChg>
      <pc:sldChg chg="modAnim">
        <pc:chgData name="Gillian Lawson" userId="56ad57e6-a843-43d8-8eb8-5fbe6bfc29c3" providerId="ADAL" clId="{58280C51-A509-4881-BADE-5DD3F394421F}" dt="2020-11-26T13:28:42.364" v="28"/>
        <pc:sldMkLst>
          <pc:docMk/>
          <pc:sldMk cId="3723535234" sldId="331"/>
        </pc:sldMkLst>
      </pc:sldChg>
      <pc:sldChg chg="modAnim">
        <pc:chgData name="Gillian Lawson" userId="56ad57e6-a843-43d8-8eb8-5fbe6bfc29c3" providerId="ADAL" clId="{58280C51-A509-4881-BADE-5DD3F394421F}" dt="2020-11-26T13:27:38.444" v="16"/>
        <pc:sldMkLst>
          <pc:docMk/>
          <pc:sldMk cId="1615844395" sldId="332"/>
        </pc:sldMkLst>
      </pc:sldChg>
      <pc:sldChg chg="modAnim">
        <pc:chgData name="Gillian Lawson" userId="56ad57e6-a843-43d8-8eb8-5fbe6bfc29c3" providerId="ADAL" clId="{58280C51-A509-4881-BADE-5DD3F394421F}" dt="2020-11-26T13:28:16.684" v="23"/>
        <pc:sldMkLst>
          <pc:docMk/>
          <pc:sldMk cId="508547816" sldId="333"/>
        </pc:sldMkLst>
      </pc:sldChg>
      <pc:sldChg chg="modAnim">
        <pc:chgData name="Gillian Lawson" userId="56ad57e6-a843-43d8-8eb8-5fbe6bfc29c3" providerId="ADAL" clId="{58280C51-A509-4881-BADE-5DD3F394421F}" dt="2020-11-26T13:28:07.234" v="21"/>
        <pc:sldMkLst>
          <pc:docMk/>
          <pc:sldMk cId="4101481787" sldId="334"/>
        </pc:sldMkLst>
      </pc:sldChg>
      <pc:sldChg chg="modAnim">
        <pc:chgData name="Gillian Lawson" userId="56ad57e6-a843-43d8-8eb8-5fbe6bfc29c3" providerId="ADAL" clId="{58280C51-A509-4881-BADE-5DD3F394421F}" dt="2020-11-26T13:28:38.062" v="27"/>
        <pc:sldMkLst>
          <pc:docMk/>
          <pc:sldMk cId="4012920493" sldId="335"/>
        </pc:sldMkLst>
      </pc:sldChg>
      <pc:sldChg chg="modAnim">
        <pc:chgData name="Gillian Lawson" userId="56ad57e6-a843-43d8-8eb8-5fbe6bfc29c3" providerId="ADAL" clId="{58280C51-A509-4881-BADE-5DD3F394421F}" dt="2020-11-26T13:26:52.657" v="6"/>
        <pc:sldMkLst>
          <pc:docMk/>
          <pc:sldMk cId="1794007367" sldId="336"/>
        </pc:sldMkLst>
      </pc:sldChg>
      <pc:sldChg chg="modAnim">
        <pc:chgData name="Gillian Lawson" userId="56ad57e6-a843-43d8-8eb8-5fbe6bfc29c3" providerId="ADAL" clId="{58280C51-A509-4881-BADE-5DD3F394421F}" dt="2020-11-26T13:26:58.961" v="7"/>
        <pc:sldMkLst>
          <pc:docMk/>
          <pc:sldMk cId="1689831116" sldId="337"/>
        </pc:sldMkLst>
      </pc:sldChg>
      <pc:sldChg chg="modAnim">
        <pc:chgData name="Gillian Lawson" userId="56ad57e6-a843-43d8-8eb8-5fbe6bfc29c3" providerId="ADAL" clId="{58280C51-A509-4881-BADE-5DD3F394421F}" dt="2020-11-26T13:27:10.950" v="10"/>
        <pc:sldMkLst>
          <pc:docMk/>
          <pc:sldMk cId="1267905810" sldId="338"/>
        </pc:sldMkLst>
      </pc:sldChg>
      <pc:sldChg chg="modAnim">
        <pc:chgData name="Gillian Lawson" userId="56ad57e6-a843-43d8-8eb8-5fbe6bfc29c3" providerId="ADAL" clId="{58280C51-A509-4881-BADE-5DD3F394421F}" dt="2020-11-26T13:27:17.887" v="11"/>
        <pc:sldMkLst>
          <pc:docMk/>
          <pc:sldMk cId="3622910077" sldId="339"/>
        </pc:sldMkLst>
      </pc:sldChg>
      <pc:sldChg chg="modSp mod modAnim">
        <pc:chgData name="Gillian Lawson" userId="56ad57e6-a843-43d8-8eb8-5fbe6bfc29c3" providerId="ADAL" clId="{58280C51-A509-4881-BADE-5DD3F394421F}" dt="2020-11-26T13:46:53.967" v="72" actId="20577"/>
        <pc:sldMkLst>
          <pc:docMk/>
          <pc:sldMk cId="2095297769" sldId="340"/>
        </pc:sldMkLst>
        <pc:spChg chg="mod">
          <ac:chgData name="Gillian Lawson" userId="56ad57e6-a843-43d8-8eb8-5fbe6bfc29c3" providerId="ADAL" clId="{58280C51-A509-4881-BADE-5DD3F394421F}" dt="2020-11-26T13:46:53.967" v="72" actId="20577"/>
          <ac:spMkLst>
            <pc:docMk/>
            <pc:sldMk cId="2095297769" sldId="340"/>
            <ac:spMk id="3" creationId="{0E59EF6A-0F8E-466C-B970-6787F8A15DAE}"/>
          </ac:spMkLst>
        </pc:spChg>
      </pc:sldChg>
      <pc:sldChg chg="modAnim">
        <pc:chgData name="Gillian Lawson" userId="56ad57e6-a843-43d8-8eb8-5fbe6bfc29c3" providerId="ADAL" clId="{58280C51-A509-4881-BADE-5DD3F394421F}" dt="2020-11-26T13:27:34.993" v="15"/>
        <pc:sldMkLst>
          <pc:docMk/>
          <pc:sldMk cId="692239250" sldId="341"/>
        </pc:sldMkLst>
      </pc:sldChg>
      <pc:sldChg chg="modAnim">
        <pc:chgData name="Gillian Lawson" userId="56ad57e6-a843-43d8-8eb8-5fbe6bfc29c3" providerId="ADAL" clId="{58280C51-A509-4881-BADE-5DD3F394421F}" dt="2020-11-26T13:27:57.237" v="19"/>
        <pc:sldMkLst>
          <pc:docMk/>
          <pc:sldMk cId="195436593" sldId="342"/>
        </pc:sldMkLst>
      </pc:sldChg>
    </pc:docChg>
  </pc:docChgLst>
  <pc:docChgLst>
    <pc:chgData name="Lindsay Thomson" userId="0f8cf27e-149b-494d-b361-e0e3a548d473" providerId="ADAL" clId="{8DB642F0-CCC4-46DF-984C-AD80FFF59660}"/>
    <pc:docChg chg="modSld sldOrd">
      <pc:chgData name="Lindsay Thomson" userId="0f8cf27e-149b-494d-b361-e0e3a548d473" providerId="ADAL" clId="{8DB642F0-CCC4-46DF-984C-AD80FFF59660}" dt="2020-12-03T10:48:18.406" v="1"/>
      <pc:docMkLst>
        <pc:docMk/>
      </pc:docMkLst>
      <pc:sldChg chg="ord">
        <pc:chgData name="Lindsay Thomson" userId="0f8cf27e-149b-494d-b361-e0e3a548d473" providerId="ADAL" clId="{8DB642F0-CCC4-46DF-984C-AD80FFF59660}" dt="2020-12-03T10:48:18.406" v="1"/>
        <pc:sldMkLst>
          <pc:docMk/>
          <pc:sldMk cId="27911774" sldId="315"/>
        </pc:sldMkLst>
      </pc:sldChg>
    </pc:docChg>
  </pc:docChgLst>
  <pc:docChgLst>
    <pc:chgData name="Diane Santana" userId="c8aeef45-c972-4e6f-b891-710b935c75f8" providerId="ADAL" clId="{E0F2414F-E8B2-48BC-A283-9C1441C25A3F}"/>
    <pc:docChg chg="custSel modSld">
      <pc:chgData name="Diane Santana" userId="c8aeef45-c972-4e6f-b891-710b935c75f8" providerId="ADAL" clId="{E0F2414F-E8B2-48BC-A283-9C1441C25A3F}" dt="2020-11-10T13:34:45.094" v="131"/>
      <pc:docMkLst>
        <pc:docMk/>
      </pc:docMkLst>
      <pc:sldChg chg="addSp delSp modSp modTransition modAnim">
        <pc:chgData name="Diane Santana" userId="c8aeef45-c972-4e6f-b891-710b935c75f8" providerId="ADAL" clId="{E0F2414F-E8B2-48BC-A283-9C1441C25A3F}" dt="2020-11-10T13:34:45.094" v="131"/>
        <pc:sldMkLst>
          <pc:docMk/>
          <pc:sldMk cId="2226919319" sldId="267"/>
        </pc:sldMkLst>
        <pc:picChg chg="add del mod">
          <ac:chgData name="Diane Santana" userId="c8aeef45-c972-4e6f-b891-710b935c75f8" providerId="ADAL" clId="{E0F2414F-E8B2-48BC-A283-9C1441C25A3F}" dt="2020-11-10T13:30:44" v="118"/>
          <ac:picMkLst>
            <pc:docMk/>
            <pc:sldMk cId="2226919319" sldId="267"/>
            <ac:picMk id="2" creationId="{7DC846FA-7EC5-4BD9-A033-E0A98E9AFB57}"/>
          </ac:picMkLst>
        </pc:picChg>
        <pc:picChg chg="add del mod">
          <ac:chgData name="Diane Santana" userId="c8aeef45-c972-4e6f-b891-710b935c75f8" providerId="ADAL" clId="{E0F2414F-E8B2-48BC-A283-9C1441C25A3F}" dt="2020-11-10T13:31:08.893" v="120"/>
          <ac:picMkLst>
            <pc:docMk/>
            <pc:sldMk cId="2226919319" sldId="267"/>
            <ac:picMk id="4" creationId="{93A5C2FC-6770-497F-8B62-46F57F1D02E5}"/>
          </ac:picMkLst>
        </pc:picChg>
        <pc:picChg chg="del">
          <ac:chgData name="Diane Santana" userId="c8aeef45-c972-4e6f-b891-710b935c75f8" providerId="ADAL" clId="{E0F2414F-E8B2-48BC-A283-9C1441C25A3F}" dt="2020-11-10T13:29:51.722" v="116"/>
          <ac:picMkLst>
            <pc:docMk/>
            <pc:sldMk cId="2226919319" sldId="267"/>
            <ac:picMk id="5" creationId="{406E1A03-10C8-4F1B-838A-2E82AA77BECA}"/>
          </ac:picMkLst>
        </pc:picChg>
        <pc:picChg chg="add del mod">
          <ac:chgData name="Diane Santana" userId="c8aeef45-c972-4e6f-b891-710b935c75f8" providerId="ADAL" clId="{E0F2414F-E8B2-48BC-A283-9C1441C25A3F}" dt="2020-11-10T13:31:21.492" v="122"/>
          <ac:picMkLst>
            <pc:docMk/>
            <pc:sldMk cId="2226919319" sldId="267"/>
            <ac:picMk id="6" creationId="{EE21591F-2782-4D27-9951-2A096A1EC9DC}"/>
          </ac:picMkLst>
        </pc:picChg>
        <pc:picChg chg="add del mod">
          <ac:chgData name="Diane Santana" userId="c8aeef45-c972-4e6f-b891-710b935c75f8" providerId="ADAL" clId="{E0F2414F-E8B2-48BC-A283-9C1441C25A3F}" dt="2020-11-10T13:32:06.819" v="124"/>
          <ac:picMkLst>
            <pc:docMk/>
            <pc:sldMk cId="2226919319" sldId="267"/>
            <ac:picMk id="7" creationId="{778238FF-BD0D-458C-A45C-AA0BB8D1635F}"/>
          </ac:picMkLst>
        </pc:picChg>
        <pc:picChg chg="add del mod">
          <ac:chgData name="Diane Santana" userId="c8aeef45-c972-4e6f-b891-710b935c75f8" providerId="ADAL" clId="{E0F2414F-E8B2-48BC-A283-9C1441C25A3F}" dt="2020-11-10T13:32:52.780" v="126"/>
          <ac:picMkLst>
            <pc:docMk/>
            <pc:sldMk cId="2226919319" sldId="267"/>
            <ac:picMk id="8" creationId="{9450AD72-5155-41B6-BFED-0CFED5A7A6C8}"/>
          </ac:picMkLst>
        </pc:picChg>
        <pc:picChg chg="add del mod">
          <ac:chgData name="Diane Santana" userId="c8aeef45-c972-4e6f-b891-710b935c75f8" providerId="ADAL" clId="{E0F2414F-E8B2-48BC-A283-9C1441C25A3F}" dt="2020-11-10T13:33:21.800" v="128"/>
          <ac:picMkLst>
            <pc:docMk/>
            <pc:sldMk cId="2226919319" sldId="267"/>
            <ac:picMk id="9" creationId="{C3C6B79D-51B6-4A6C-81AA-86A6B3836950}"/>
          </ac:picMkLst>
        </pc:picChg>
        <pc:picChg chg="add del mod">
          <ac:chgData name="Diane Santana" userId="c8aeef45-c972-4e6f-b891-710b935c75f8" providerId="ADAL" clId="{E0F2414F-E8B2-48BC-A283-9C1441C25A3F}" dt="2020-11-10T13:33:47.349" v="130"/>
          <ac:picMkLst>
            <pc:docMk/>
            <pc:sldMk cId="2226919319" sldId="267"/>
            <ac:picMk id="10" creationId="{A88650DF-3D93-4242-A78D-A805C1409D7A}"/>
          </ac:picMkLst>
        </pc:picChg>
        <pc:picChg chg="add mod">
          <ac:chgData name="Diane Santana" userId="c8aeef45-c972-4e6f-b891-710b935c75f8" providerId="ADAL" clId="{E0F2414F-E8B2-48BC-A283-9C1441C25A3F}" dt="2020-11-10T13:34:45.094" v="131"/>
          <ac:picMkLst>
            <pc:docMk/>
            <pc:sldMk cId="2226919319" sldId="267"/>
            <ac:picMk id="11" creationId="{52AB6AA3-4BAF-47D5-8A23-925457DE6514}"/>
          </ac:picMkLst>
        </pc:picChg>
      </pc:sldChg>
      <pc:sldChg chg="modSp mod">
        <pc:chgData name="Diane Santana" userId="c8aeef45-c972-4e6f-b891-710b935c75f8" providerId="ADAL" clId="{E0F2414F-E8B2-48BC-A283-9C1441C25A3F}" dt="2020-11-10T11:26:48.689" v="73" actId="20577"/>
        <pc:sldMkLst>
          <pc:docMk/>
          <pc:sldMk cId="27911774" sldId="315"/>
        </pc:sldMkLst>
        <pc:spChg chg="mod">
          <ac:chgData name="Diane Santana" userId="c8aeef45-c972-4e6f-b891-710b935c75f8" providerId="ADAL" clId="{E0F2414F-E8B2-48BC-A283-9C1441C25A3F}" dt="2020-11-10T11:26:48.689" v="73" actId="20577"/>
          <ac:spMkLst>
            <pc:docMk/>
            <pc:sldMk cId="27911774" sldId="315"/>
            <ac:spMk id="2" creationId="{00000000-0000-0000-0000-000000000000}"/>
          </ac:spMkLst>
        </pc:spChg>
      </pc:sldChg>
      <pc:sldChg chg="addSp delSp modSp mod modTransition modAnim delCm">
        <pc:chgData name="Diane Santana" userId="c8aeef45-c972-4e6f-b891-710b935c75f8" providerId="ADAL" clId="{E0F2414F-E8B2-48BC-A283-9C1441C25A3F}" dt="2020-11-10T13:12:09.892" v="111"/>
        <pc:sldMkLst>
          <pc:docMk/>
          <pc:sldMk cId="2955600377" sldId="319"/>
        </pc:sldMkLst>
        <pc:spChg chg="mod">
          <ac:chgData name="Diane Santana" userId="c8aeef45-c972-4e6f-b891-710b935c75f8" providerId="ADAL" clId="{E0F2414F-E8B2-48BC-A283-9C1441C25A3F}" dt="2020-11-10T11:23:35.221" v="37" actId="20577"/>
          <ac:spMkLst>
            <pc:docMk/>
            <pc:sldMk cId="2955600377" sldId="319"/>
            <ac:spMk id="2" creationId="{00000000-0000-0000-0000-000000000000}"/>
          </ac:spMkLst>
        </pc:spChg>
        <pc:picChg chg="add mod">
          <ac:chgData name="Diane Santana" userId="c8aeef45-c972-4e6f-b891-710b935c75f8" providerId="ADAL" clId="{E0F2414F-E8B2-48BC-A283-9C1441C25A3F}" dt="2020-11-10T13:12:09.892" v="111"/>
          <ac:picMkLst>
            <pc:docMk/>
            <pc:sldMk cId="2955600377" sldId="319"/>
            <ac:picMk id="3" creationId="{F90C7F8D-8240-4E55-A2E5-9560FCBE8BB6}"/>
          </ac:picMkLst>
        </pc:picChg>
        <pc:picChg chg="del">
          <ac:chgData name="Diane Santana" userId="c8aeef45-c972-4e6f-b891-710b935c75f8" providerId="ADAL" clId="{E0F2414F-E8B2-48BC-A283-9C1441C25A3F}" dt="2020-11-10T13:11:37.139" v="110"/>
          <ac:picMkLst>
            <pc:docMk/>
            <pc:sldMk cId="2955600377" sldId="319"/>
            <ac:picMk id="6" creationId="{3DB97479-BF6E-490B-ADE3-14ED0D209728}"/>
          </ac:picMkLst>
        </pc:picChg>
      </pc:sldChg>
      <pc:sldChg chg="modSp mod">
        <pc:chgData name="Diane Santana" userId="c8aeef45-c972-4e6f-b891-710b935c75f8" providerId="ADAL" clId="{E0F2414F-E8B2-48BC-A283-9C1441C25A3F}" dt="2020-11-10T11:18:15.696" v="17" actId="20577"/>
        <pc:sldMkLst>
          <pc:docMk/>
          <pc:sldMk cId="2167552711" sldId="321"/>
        </pc:sldMkLst>
        <pc:spChg chg="mod">
          <ac:chgData name="Diane Santana" userId="c8aeef45-c972-4e6f-b891-710b935c75f8" providerId="ADAL" clId="{E0F2414F-E8B2-48BC-A283-9C1441C25A3F}" dt="2020-11-10T11:18:15.696" v="17" actId="20577"/>
          <ac:spMkLst>
            <pc:docMk/>
            <pc:sldMk cId="2167552711" sldId="321"/>
            <ac:spMk id="2" creationId="{00000000-0000-0000-0000-000000000000}"/>
          </ac:spMkLst>
        </pc:spChg>
      </pc:sldChg>
      <pc:sldChg chg="modSp mod">
        <pc:chgData name="Diane Santana" userId="c8aeef45-c972-4e6f-b891-710b935c75f8" providerId="ADAL" clId="{E0F2414F-E8B2-48BC-A283-9C1441C25A3F}" dt="2020-11-10T11:29:24.983" v="78" actId="20577"/>
        <pc:sldMkLst>
          <pc:docMk/>
          <pc:sldMk cId="3991160143" sldId="323"/>
        </pc:sldMkLst>
        <pc:spChg chg="mod">
          <ac:chgData name="Diane Santana" userId="c8aeef45-c972-4e6f-b891-710b935c75f8" providerId="ADAL" clId="{E0F2414F-E8B2-48BC-A283-9C1441C25A3F}" dt="2020-11-10T11:29:24.983" v="78" actId="20577"/>
          <ac:spMkLst>
            <pc:docMk/>
            <pc:sldMk cId="3991160143" sldId="323"/>
            <ac:spMk id="2" creationId="{00000000-0000-0000-0000-000000000000}"/>
          </ac:spMkLst>
        </pc:spChg>
      </pc:sldChg>
      <pc:sldChg chg="modSp mod">
        <pc:chgData name="Diane Santana" userId="c8aeef45-c972-4e6f-b891-710b935c75f8" providerId="ADAL" clId="{E0F2414F-E8B2-48BC-A283-9C1441C25A3F}" dt="2020-11-10T11:31:53.973" v="90" actId="20577"/>
        <pc:sldMkLst>
          <pc:docMk/>
          <pc:sldMk cId="3110428819" sldId="330"/>
        </pc:sldMkLst>
        <pc:spChg chg="mod">
          <ac:chgData name="Diane Santana" userId="c8aeef45-c972-4e6f-b891-710b935c75f8" providerId="ADAL" clId="{E0F2414F-E8B2-48BC-A283-9C1441C25A3F}" dt="2020-11-10T11:31:53.973" v="90" actId="20577"/>
          <ac:spMkLst>
            <pc:docMk/>
            <pc:sldMk cId="3110428819" sldId="330"/>
            <ac:spMk id="2" creationId="{00000000-0000-0000-0000-000000000000}"/>
          </ac:spMkLst>
        </pc:spChg>
      </pc:sldChg>
      <pc:sldChg chg="modSp mod">
        <pc:chgData name="Diane Santana" userId="c8aeef45-c972-4e6f-b891-710b935c75f8" providerId="ADAL" clId="{E0F2414F-E8B2-48BC-A283-9C1441C25A3F}" dt="2020-11-10T11:32:29.698" v="108" actId="20577"/>
        <pc:sldMkLst>
          <pc:docMk/>
          <pc:sldMk cId="3723535234" sldId="331"/>
        </pc:sldMkLst>
        <pc:spChg chg="mod">
          <ac:chgData name="Diane Santana" userId="c8aeef45-c972-4e6f-b891-710b935c75f8" providerId="ADAL" clId="{E0F2414F-E8B2-48BC-A283-9C1441C25A3F}" dt="2020-11-10T11:32:29.698" v="108" actId="20577"/>
          <ac:spMkLst>
            <pc:docMk/>
            <pc:sldMk cId="3723535234" sldId="331"/>
            <ac:spMk id="2" creationId="{00000000-0000-0000-0000-000000000000}"/>
          </ac:spMkLst>
        </pc:spChg>
      </pc:sldChg>
      <pc:sldChg chg="modSp mod">
        <pc:chgData name="Diane Santana" userId="c8aeef45-c972-4e6f-b891-710b935c75f8" providerId="ADAL" clId="{E0F2414F-E8B2-48BC-A283-9C1441C25A3F}" dt="2020-11-10T11:29:02.023" v="75" actId="20577"/>
        <pc:sldMkLst>
          <pc:docMk/>
          <pc:sldMk cId="1615844395" sldId="332"/>
        </pc:sldMkLst>
        <pc:spChg chg="mod">
          <ac:chgData name="Diane Santana" userId="c8aeef45-c972-4e6f-b891-710b935c75f8" providerId="ADAL" clId="{E0F2414F-E8B2-48BC-A283-9C1441C25A3F}" dt="2020-11-10T11:29:02.023" v="75" actId="20577"/>
          <ac:spMkLst>
            <pc:docMk/>
            <pc:sldMk cId="1615844395" sldId="332"/>
            <ac:spMk id="2" creationId="{00000000-0000-0000-0000-000000000000}"/>
          </ac:spMkLst>
        </pc:spChg>
      </pc:sldChg>
      <pc:sldChg chg="delCm">
        <pc:chgData name="Diane Santana" userId="c8aeef45-c972-4e6f-b891-710b935c75f8" providerId="ADAL" clId="{E0F2414F-E8B2-48BC-A283-9C1441C25A3F}" dt="2020-11-10T11:19:48.814" v="18" actId="1592"/>
        <pc:sldMkLst>
          <pc:docMk/>
          <pc:sldMk cId="1794007367" sldId="336"/>
        </pc:sldMkLst>
      </pc:sldChg>
      <pc:sldChg chg="addSp delSp modSp">
        <pc:chgData name="Diane Santana" userId="c8aeef45-c972-4e6f-b891-710b935c75f8" providerId="ADAL" clId="{E0F2414F-E8B2-48BC-A283-9C1441C25A3F}" dt="2020-11-10T13:10:26.880" v="109"/>
        <pc:sldMkLst>
          <pc:docMk/>
          <pc:sldMk cId="3622910077" sldId="339"/>
        </pc:sldMkLst>
        <pc:picChg chg="del">
          <ac:chgData name="Diane Santana" userId="c8aeef45-c972-4e6f-b891-710b935c75f8" providerId="ADAL" clId="{E0F2414F-E8B2-48BC-A283-9C1441C25A3F}" dt="2020-11-10T13:10:26.880" v="109"/>
          <ac:picMkLst>
            <pc:docMk/>
            <pc:sldMk cId="3622910077" sldId="339"/>
            <ac:picMk id="6" creationId="{08133D60-75E1-4F13-A8AC-232D56DA7D43}"/>
          </ac:picMkLst>
        </pc:picChg>
        <pc:picChg chg="add mod">
          <ac:chgData name="Diane Santana" userId="c8aeef45-c972-4e6f-b891-710b935c75f8" providerId="ADAL" clId="{E0F2414F-E8B2-48BC-A283-9C1441C25A3F}" dt="2020-11-10T13:10:26.880" v="109"/>
          <ac:picMkLst>
            <pc:docMk/>
            <pc:sldMk cId="3622910077" sldId="339"/>
            <ac:picMk id="7" creationId="{062F62F2-3EBC-46B1-A0EA-B7F3068F9231}"/>
          </ac:picMkLst>
        </pc:picChg>
      </pc:sldChg>
      <pc:sldChg chg="addSp delSp modSp mod">
        <pc:chgData name="Diane Santana" userId="c8aeef45-c972-4e6f-b891-710b935c75f8" providerId="ADAL" clId="{E0F2414F-E8B2-48BC-A283-9C1441C25A3F}" dt="2020-11-10T13:23:43.880" v="115" actId="14100"/>
        <pc:sldMkLst>
          <pc:docMk/>
          <pc:sldMk cId="692239250" sldId="341"/>
        </pc:sldMkLst>
        <pc:picChg chg="del mod">
          <ac:chgData name="Diane Santana" userId="c8aeef45-c972-4e6f-b891-710b935c75f8" providerId="ADAL" clId="{E0F2414F-E8B2-48BC-A283-9C1441C25A3F}" dt="2020-11-10T13:23:35.044" v="113" actId="478"/>
          <ac:picMkLst>
            <pc:docMk/>
            <pc:sldMk cId="692239250" sldId="341"/>
            <ac:picMk id="5" creationId="{29DE02FF-9C97-4FE1-99FE-C5F4D5AED465}"/>
          </ac:picMkLst>
        </pc:picChg>
        <pc:picChg chg="add mod">
          <ac:chgData name="Diane Santana" userId="c8aeef45-c972-4e6f-b891-710b935c75f8" providerId="ADAL" clId="{E0F2414F-E8B2-48BC-A283-9C1441C25A3F}" dt="2020-11-10T13:23:43.880" v="115" actId="14100"/>
          <ac:picMkLst>
            <pc:docMk/>
            <pc:sldMk cId="692239250" sldId="341"/>
            <ac:picMk id="8" creationId="{CEC03ECC-B897-4470-AA6F-1506DEA31BC6}"/>
          </ac:picMkLst>
        </pc:picChg>
      </pc:sldChg>
    </pc:docChg>
  </pc:docChgLst>
  <pc:docChgLst>
    <pc:chgData name="Rebecca Diamond" userId="e228ada5-bc64-4f86-bdb9-cf83f34c57f4" providerId="ADAL" clId="{64AB3077-9C84-4123-A3DF-0B1E6914E456}"/>
    <pc:docChg chg="undo redo custSel addSld delSld modSld">
      <pc:chgData name="Rebecca Diamond" userId="e228ada5-bc64-4f86-bdb9-cf83f34c57f4" providerId="ADAL" clId="{64AB3077-9C84-4123-A3DF-0B1E6914E456}" dt="2020-12-02T13:31:02.252" v="731" actId="20577"/>
      <pc:docMkLst>
        <pc:docMk/>
      </pc:docMkLst>
      <pc:sldChg chg="modSp mod">
        <pc:chgData name="Rebecca Diamond" userId="e228ada5-bc64-4f86-bdb9-cf83f34c57f4" providerId="ADAL" clId="{64AB3077-9C84-4123-A3DF-0B1E6914E456}" dt="2020-11-19T11:05:56.505" v="354" actId="20577"/>
        <pc:sldMkLst>
          <pc:docMk/>
          <pc:sldMk cId="183939627" sldId="263"/>
        </pc:sldMkLst>
        <pc:spChg chg="mod">
          <ac:chgData name="Rebecca Diamond" userId="e228ada5-bc64-4f86-bdb9-cf83f34c57f4" providerId="ADAL" clId="{64AB3077-9C84-4123-A3DF-0B1E6914E456}" dt="2020-11-19T10:54:58.748" v="213" actId="1076"/>
          <ac:spMkLst>
            <pc:docMk/>
            <pc:sldMk cId="183939627" sldId="263"/>
            <ac:spMk id="2" creationId="{00000000-0000-0000-0000-000000000000}"/>
          </ac:spMkLst>
        </pc:spChg>
        <pc:spChg chg="mod">
          <ac:chgData name="Rebecca Diamond" userId="e228ada5-bc64-4f86-bdb9-cf83f34c57f4" providerId="ADAL" clId="{64AB3077-9C84-4123-A3DF-0B1E6914E456}" dt="2020-11-19T11:05:56.505" v="354" actId="20577"/>
          <ac:spMkLst>
            <pc:docMk/>
            <pc:sldMk cId="183939627" sldId="263"/>
            <ac:spMk id="3" creationId="{00000000-0000-0000-0000-000000000000}"/>
          </ac:spMkLst>
        </pc:spChg>
        <pc:picChg chg="mod">
          <ac:chgData name="Rebecca Diamond" userId="e228ada5-bc64-4f86-bdb9-cf83f34c57f4" providerId="ADAL" clId="{64AB3077-9C84-4123-A3DF-0B1E6914E456}" dt="2020-11-19T10:55:03.654" v="214" actId="1076"/>
          <ac:picMkLst>
            <pc:docMk/>
            <pc:sldMk cId="183939627" sldId="263"/>
            <ac:picMk id="4" creationId="{91CBFF55-D2E0-4410-A23D-4B82D8602FC6}"/>
          </ac:picMkLst>
        </pc:picChg>
      </pc:sldChg>
      <pc:sldChg chg="delSp modSp mod delAnim">
        <pc:chgData name="Rebecca Diamond" userId="e228ada5-bc64-4f86-bdb9-cf83f34c57f4" providerId="ADAL" clId="{64AB3077-9C84-4123-A3DF-0B1E6914E456}" dt="2020-12-02T13:29:25.064" v="650" actId="478"/>
        <pc:sldMkLst>
          <pc:docMk/>
          <pc:sldMk cId="2226919319" sldId="267"/>
        </pc:sldMkLst>
        <pc:spChg chg="mod">
          <ac:chgData name="Rebecca Diamond" userId="e228ada5-bc64-4f86-bdb9-cf83f34c57f4" providerId="ADAL" clId="{64AB3077-9C84-4123-A3DF-0B1E6914E456}" dt="2020-11-19T10:46:24.651" v="167" actId="20577"/>
          <ac:spMkLst>
            <pc:docMk/>
            <pc:sldMk cId="2226919319" sldId="267"/>
            <ac:spMk id="3" creationId="{93B3D8F3-2AF7-4051-BCCC-21DA1668A829}"/>
          </ac:spMkLst>
        </pc:spChg>
        <pc:picChg chg="del">
          <ac:chgData name="Rebecca Diamond" userId="e228ada5-bc64-4f86-bdb9-cf83f34c57f4" providerId="ADAL" clId="{64AB3077-9C84-4123-A3DF-0B1E6914E456}" dt="2020-12-02T13:29:25.064" v="650" actId="478"/>
          <ac:picMkLst>
            <pc:docMk/>
            <pc:sldMk cId="2226919319" sldId="267"/>
            <ac:picMk id="11" creationId="{52AB6AA3-4BAF-47D5-8A23-925457DE6514}"/>
          </ac:picMkLst>
        </pc:picChg>
      </pc:sldChg>
      <pc:sldChg chg="modSp mod">
        <pc:chgData name="Rebecca Diamond" userId="e228ada5-bc64-4f86-bdb9-cf83f34c57f4" providerId="ADAL" clId="{64AB3077-9C84-4123-A3DF-0B1E6914E456}" dt="2020-11-19T11:09:26.107" v="443" actId="20577"/>
        <pc:sldMkLst>
          <pc:docMk/>
          <pc:sldMk cId="1287630139" sldId="316"/>
        </pc:sldMkLst>
        <pc:spChg chg="mod">
          <ac:chgData name="Rebecca Diamond" userId="e228ada5-bc64-4f86-bdb9-cf83f34c57f4" providerId="ADAL" clId="{64AB3077-9C84-4123-A3DF-0B1E6914E456}" dt="2020-11-19T11:09:26.107" v="443" actId="20577"/>
          <ac:spMkLst>
            <pc:docMk/>
            <pc:sldMk cId="1287630139" sldId="316"/>
            <ac:spMk id="5" creationId="{40D9CED0-0205-4089-AA12-DF19291CCE63}"/>
          </ac:spMkLst>
        </pc:spChg>
      </pc:sldChg>
      <pc:sldChg chg="modSp mod">
        <pc:chgData name="Rebecca Diamond" userId="e228ada5-bc64-4f86-bdb9-cf83f34c57f4" providerId="ADAL" clId="{64AB3077-9C84-4123-A3DF-0B1E6914E456}" dt="2020-12-02T13:22:06.749" v="555" actId="20577"/>
        <pc:sldMkLst>
          <pc:docMk/>
          <pc:sldMk cId="2706884001" sldId="318"/>
        </pc:sldMkLst>
        <pc:spChg chg="mod">
          <ac:chgData name="Rebecca Diamond" userId="e228ada5-bc64-4f86-bdb9-cf83f34c57f4" providerId="ADAL" clId="{64AB3077-9C84-4123-A3DF-0B1E6914E456}" dt="2020-12-02T13:22:06.749" v="555" actId="20577"/>
          <ac:spMkLst>
            <pc:docMk/>
            <pc:sldMk cId="2706884001" sldId="318"/>
            <ac:spMk id="2" creationId="{00000000-0000-0000-0000-000000000000}"/>
          </ac:spMkLst>
        </pc:spChg>
        <pc:spChg chg="mod">
          <ac:chgData name="Rebecca Diamond" userId="e228ada5-bc64-4f86-bdb9-cf83f34c57f4" providerId="ADAL" clId="{64AB3077-9C84-4123-A3DF-0B1E6914E456}" dt="2020-11-19T11:08:56.305" v="406" actId="20577"/>
          <ac:spMkLst>
            <pc:docMk/>
            <pc:sldMk cId="2706884001" sldId="318"/>
            <ac:spMk id="4" creationId="{6A3840D5-CB67-411A-A107-163D479CCD75}"/>
          </ac:spMkLst>
        </pc:spChg>
      </pc:sldChg>
      <pc:sldChg chg="modSp mod">
        <pc:chgData name="Rebecca Diamond" userId="e228ada5-bc64-4f86-bdb9-cf83f34c57f4" providerId="ADAL" clId="{64AB3077-9C84-4123-A3DF-0B1E6914E456}" dt="2020-12-02T13:22:35.629" v="560" actId="113"/>
        <pc:sldMkLst>
          <pc:docMk/>
          <pc:sldMk cId="2955600377" sldId="319"/>
        </pc:sldMkLst>
        <pc:spChg chg="mod">
          <ac:chgData name="Rebecca Diamond" userId="e228ada5-bc64-4f86-bdb9-cf83f34c57f4" providerId="ADAL" clId="{64AB3077-9C84-4123-A3DF-0B1E6914E456}" dt="2020-12-02T13:22:35.629" v="560" actId="113"/>
          <ac:spMkLst>
            <pc:docMk/>
            <pc:sldMk cId="2955600377" sldId="319"/>
            <ac:spMk id="2" creationId="{00000000-0000-0000-0000-000000000000}"/>
          </ac:spMkLst>
        </pc:spChg>
        <pc:spChg chg="mod">
          <ac:chgData name="Rebecca Diamond" userId="e228ada5-bc64-4f86-bdb9-cf83f34c57f4" providerId="ADAL" clId="{64AB3077-9C84-4123-A3DF-0B1E6914E456}" dt="2020-11-19T11:09:37.061" v="455" actId="20577"/>
          <ac:spMkLst>
            <pc:docMk/>
            <pc:sldMk cId="2955600377" sldId="319"/>
            <ac:spMk id="4" creationId="{69E4443E-1B77-464E-8FDD-EA09CE87720D}"/>
          </ac:spMkLst>
        </pc:spChg>
      </pc:sldChg>
      <pc:sldChg chg="addSp delSp modSp mod">
        <pc:chgData name="Rebecca Diamond" userId="e228ada5-bc64-4f86-bdb9-cf83f34c57f4" providerId="ADAL" clId="{64AB3077-9C84-4123-A3DF-0B1E6914E456}" dt="2020-11-19T11:08:32.794" v="396" actId="1076"/>
        <pc:sldMkLst>
          <pc:docMk/>
          <pc:sldMk cId="508453574" sldId="320"/>
        </pc:sldMkLst>
        <pc:spChg chg="mod">
          <ac:chgData name="Rebecca Diamond" userId="e228ada5-bc64-4f86-bdb9-cf83f34c57f4" providerId="ADAL" clId="{64AB3077-9C84-4123-A3DF-0B1E6914E456}" dt="2020-11-19T11:08:11.188" v="387" actId="2711"/>
          <ac:spMkLst>
            <pc:docMk/>
            <pc:sldMk cId="508453574" sldId="320"/>
            <ac:spMk id="2" creationId="{00000000-0000-0000-0000-000000000000}"/>
          </ac:spMkLst>
        </pc:spChg>
        <pc:spChg chg="del">
          <ac:chgData name="Rebecca Diamond" userId="e228ada5-bc64-4f86-bdb9-cf83f34c57f4" providerId="ADAL" clId="{64AB3077-9C84-4123-A3DF-0B1E6914E456}" dt="2020-11-19T11:07:52.573" v="384" actId="478"/>
          <ac:spMkLst>
            <pc:docMk/>
            <pc:sldMk cId="508453574" sldId="320"/>
            <ac:spMk id="3" creationId="{00000000-0000-0000-0000-000000000000}"/>
          </ac:spMkLst>
        </pc:spChg>
        <pc:spChg chg="add del mod">
          <ac:chgData name="Rebecca Diamond" userId="e228ada5-bc64-4f86-bdb9-cf83f34c57f4" providerId="ADAL" clId="{64AB3077-9C84-4123-A3DF-0B1E6914E456}" dt="2020-11-19T11:07:57.974" v="386" actId="478"/>
          <ac:spMkLst>
            <pc:docMk/>
            <pc:sldMk cId="508453574" sldId="320"/>
            <ac:spMk id="7" creationId="{DBA4182B-A95B-4F9D-BE51-A44F83C63CE9}"/>
          </ac:spMkLst>
        </pc:spChg>
        <pc:spChg chg="add mod">
          <ac:chgData name="Rebecca Diamond" userId="e228ada5-bc64-4f86-bdb9-cf83f34c57f4" providerId="ADAL" clId="{64AB3077-9C84-4123-A3DF-0B1E6914E456}" dt="2020-11-19T11:08:32.794" v="396" actId="1076"/>
          <ac:spMkLst>
            <pc:docMk/>
            <pc:sldMk cId="508453574" sldId="320"/>
            <ac:spMk id="9" creationId="{97ACCA22-3C22-4B3D-A06C-6393C6978EDC}"/>
          </ac:spMkLst>
        </pc:spChg>
        <pc:picChg chg="mod">
          <ac:chgData name="Rebecca Diamond" userId="e228ada5-bc64-4f86-bdb9-cf83f34c57f4" providerId="ADAL" clId="{64AB3077-9C84-4123-A3DF-0B1E6914E456}" dt="2020-11-19T10:51:29.333" v="186" actId="14100"/>
          <ac:picMkLst>
            <pc:docMk/>
            <pc:sldMk cId="508453574" sldId="320"/>
            <ac:picMk id="5" creationId="{1D9DF6B6-3119-4B7A-83F7-63477330205D}"/>
          </ac:picMkLst>
        </pc:picChg>
      </pc:sldChg>
      <pc:sldChg chg="modSp mod">
        <pc:chgData name="Rebecca Diamond" userId="e228ada5-bc64-4f86-bdb9-cf83f34c57f4" providerId="ADAL" clId="{64AB3077-9C84-4123-A3DF-0B1E6914E456}" dt="2020-12-02T13:10:12.840" v="478" actId="20577"/>
        <pc:sldMkLst>
          <pc:docMk/>
          <pc:sldMk cId="2167552711" sldId="321"/>
        </pc:sldMkLst>
        <pc:spChg chg="mod">
          <ac:chgData name="Rebecca Diamond" userId="e228ada5-bc64-4f86-bdb9-cf83f34c57f4" providerId="ADAL" clId="{64AB3077-9C84-4123-A3DF-0B1E6914E456}" dt="2020-12-02T13:10:12.840" v="478" actId="20577"/>
          <ac:spMkLst>
            <pc:docMk/>
            <pc:sldMk cId="2167552711" sldId="321"/>
            <ac:spMk id="2" creationId="{00000000-0000-0000-0000-000000000000}"/>
          </ac:spMkLst>
        </pc:spChg>
        <pc:spChg chg="mod">
          <ac:chgData name="Rebecca Diamond" userId="e228ada5-bc64-4f86-bdb9-cf83f34c57f4" providerId="ADAL" clId="{64AB3077-9C84-4123-A3DF-0B1E6914E456}" dt="2020-11-19T11:06:06.314" v="364" actId="20577"/>
          <ac:spMkLst>
            <pc:docMk/>
            <pc:sldMk cId="2167552711" sldId="321"/>
            <ac:spMk id="3" creationId="{00000000-0000-0000-0000-000000000000}"/>
          </ac:spMkLst>
        </pc:spChg>
      </pc:sldChg>
      <pc:sldChg chg="modSp mod">
        <pc:chgData name="Rebecca Diamond" userId="e228ada5-bc64-4f86-bdb9-cf83f34c57f4" providerId="ADAL" clId="{64AB3077-9C84-4123-A3DF-0B1E6914E456}" dt="2020-12-02T13:12:08.230" v="490" actId="20577"/>
        <pc:sldMkLst>
          <pc:docMk/>
          <pc:sldMk cId="3991160143" sldId="323"/>
        </pc:sldMkLst>
        <pc:spChg chg="mod">
          <ac:chgData name="Rebecca Diamond" userId="e228ada5-bc64-4f86-bdb9-cf83f34c57f4" providerId="ADAL" clId="{64AB3077-9C84-4123-A3DF-0B1E6914E456}" dt="2020-12-02T13:12:08.230" v="490" actId="20577"/>
          <ac:spMkLst>
            <pc:docMk/>
            <pc:sldMk cId="3991160143" sldId="323"/>
            <ac:spMk id="2" creationId="{00000000-0000-0000-0000-000000000000}"/>
          </ac:spMkLst>
        </pc:spChg>
        <pc:spChg chg="mod">
          <ac:chgData name="Rebecca Diamond" userId="e228ada5-bc64-4f86-bdb9-cf83f34c57f4" providerId="ADAL" clId="{64AB3077-9C84-4123-A3DF-0B1E6914E456}" dt="2020-11-19T09:47:30.111" v="62" actId="1076"/>
          <ac:spMkLst>
            <pc:docMk/>
            <pc:sldMk cId="3991160143" sldId="323"/>
            <ac:spMk id="3" creationId="{00000000-0000-0000-0000-000000000000}"/>
          </ac:spMkLst>
        </pc:spChg>
      </pc:sldChg>
      <pc:sldChg chg="modSp mod">
        <pc:chgData name="Rebecca Diamond" userId="e228ada5-bc64-4f86-bdb9-cf83f34c57f4" providerId="ADAL" clId="{64AB3077-9C84-4123-A3DF-0B1E6914E456}" dt="2020-12-02T13:23:47.356" v="570" actId="20577"/>
        <pc:sldMkLst>
          <pc:docMk/>
          <pc:sldMk cId="1268512967" sldId="324"/>
        </pc:sldMkLst>
        <pc:spChg chg="mod">
          <ac:chgData name="Rebecca Diamond" userId="e228ada5-bc64-4f86-bdb9-cf83f34c57f4" providerId="ADAL" clId="{64AB3077-9C84-4123-A3DF-0B1E6914E456}" dt="2020-12-02T13:23:47.356" v="570" actId="20577"/>
          <ac:spMkLst>
            <pc:docMk/>
            <pc:sldMk cId="1268512967" sldId="324"/>
            <ac:spMk id="2" creationId="{00000000-0000-0000-0000-000000000000}"/>
          </ac:spMkLst>
        </pc:spChg>
      </pc:sldChg>
      <pc:sldChg chg="modSp mod">
        <pc:chgData name="Rebecca Diamond" userId="e228ada5-bc64-4f86-bdb9-cf83f34c57f4" providerId="ADAL" clId="{64AB3077-9C84-4123-A3DF-0B1E6914E456}" dt="2020-12-02T13:25:41.724" v="578" actId="313"/>
        <pc:sldMkLst>
          <pc:docMk/>
          <pc:sldMk cId="3479217978" sldId="325"/>
        </pc:sldMkLst>
        <pc:spChg chg="mod">
          <ac:chgData name="Rebecca Diamond" userId="e228ada5-bc64-4f86-bdb9-cf83f34c57f4" providerId="ADAL" clId="{64AB3077-9C84-4123-A3DF-0B1E6914E456}" dt="2020-12-02T13:25:41.724" v="578" actId="313"/>
          <ac:spMkLst>
            <pc:docMk/>
            <pc:sldMk cId="3479217978" sldId="325"/>
            <ac:spMk id="2" creationId="{00000000-0000-0000-0000-000000000000}"/>
          </ac:spMkLst>
        </pc:spChg>
      </pc:sldChg>
      <pc:sldChg chg="modSp mod">
        <pc:chgData name="Rebecca Diamond" userId="e228ada5-bc64-4f86-bdb9-cf83f34c57f4" providerId="ADAL" clId="{64AB3077-9C84-4123-A3DF-0B1E6914E456}" dt="2020-12-02T13:26:11.867" v="606" actId="20577"/>
        <pc:sldMkLst>
          <pc:docMk/>
          <pc:sldMk cId="485595010" sldId="326"/>
        </pc:sldMkLst>
        <pc:spChg chg="mod">
          <ac:chgData name="Rebecca Diamond" userId="e228ada5-bc64-4f86-bdb9-cf83f34c57f4" providerId="ADAL" clId="{64AB3077-9C84-4123-A3DF-0B1E6914E456}" dt="2020-12-02T13:26:11.867" v="606" actId="20577"/>
          <ac:spMkLst>
            <pc:docMk/>
            <pc:sldMk cId="485595010" sldId="326"/>
            <ac:spMk id="2" creationId="{00000000-0000-0000-0000-000000000000}"/>
          </ac:spMkLst>
        </pc:spChg>
        <pc:spChg chg="mod">
          <ac:chgData name="Rebecca Diamond" userId="e228ada5-bc64-4f86-bdb9-cf83f34c57f4" providerId="ADAL" clId="{64AB3077-9C84-4123-A3DF-0B1E6914E456}" dt="2020-11-19T09:48:43.289" v="71" actId="6549"/>
          <ac:spMkLst>
            <pc:docMk/>
            <pc:sldMk cId="485595010" sldId="326"/>
            <ac:spMk id="3" creationId="{00000000-0000-0000-0000-000000000000}"/>
          </ac:spMkLst>
        </pc:spChg>
      </pc:sldChg>
      <pc:sldChg chg="modSp mod">
        <pc:chgData name="Rebecca Diamond" userId="e228ada5-bc64-4f86-bdb9-cf83f34c57f4" providerId="ADAL" clId="{64AB3077-9C84-4123-A3DF-0B1E6914E456}" dt="2020-12-02T13:19:36.566" v="523" actId="20577"/>
        <pc:sldMkLst>
          <pc:docMk/>
          <pc:sldMk cId="1036098101" sldId="328"/>
        </pc:sldMkLst>
        <pc:spChg chg="mod">
          <ac:chgData name="Rebecca Diamond" userId="e228ada5-bc64-4f86-bdb9-cf83f34c57f4" providerId="ADAL" clId="{64AB3077-9C84-4123-A3DF-0B1E6914E456}" dt="2020-12-02T13:19:36.566" v="523" actId="20577"/>
          <ac:spMkLst>
            <pc:docMk/>
            <pc:sldMk cId="1036098101" sldId="328"/>
            <ac:spMk id="2" creationId="{00000000-0000-0000-0000-000000000000}"/>
          </ac:spMkLst>
        </pc:spChg>
      </pc:sldChg>
      <pc:sldChg chg="modSp mod">
        <pc:chgData name="Rebecca Diamond" userId="e228ada5-bc64-4f86-bdb9-cf83f34c57f4" providerId="ADAL" clId="{64AB3077-9C84-4123-A3DF-0B1E6914E456}" dt="2020-12-02T13:20:02.319" v="526" actId="20577"/>
        <pc:sldMkLst>
          <pc:docMk/>
          <pc:sldMk cId="3282853482" sldId="329"/>
        </pc:sldMkLst>
        <pc:spChg chg="mod">
          <ac:chgData name="Rebecca Diamond" userId="e228ada5-bc64-4f86-bdb9-cf83f34c57f4" providerId="ADAL" clId="{64AB3077-9C84-4123-A3DF-0B1E6914E456}" dt="2020-12-02T13:20:02.319" v="526" actId="20577"/>
          <ac:spMkLst>
            <pc:docMk/>
            <pc:sldMk cId="3282853482" sldId="329"/>
            <ac:spMk id="2" creationId="{00000000-0000-0000-0000-000000000000}"/>
          </ac:spMkLst>
        </pc:spChg>
        <pc:spChg chg="mod">
          <ac:chgData name="Rebecca Diamond" userId="e228ada5-bc64-4f86-bdb9-cf83f34c57f4" providerId="ADAL" clId="{64AB3077-9C84-4123-A3DF-0B1E6914E456}" dt="2020-11-19T10:33:45.246" v="76" actId="6549"/>
          <ac:spMkLst>
            <pc:docMk/>
            <pc:sldMk cId="3282853482" sldId="329"/>
            <ac:spMk id="3" creationId="{00000000-0000-0000-0000-000000000000}"/>
          </ac:spMkLst>
        </pc:spChg>
      </pc:sldChg>
      <pc:sldChg chg="modSp mod">
        <pc:chgData name="Rebecca Diamond" userId="e228ada5-bc64-4f86-bdb9-cf83f34c57f4" providerId="ADAL" clId="{64AB3077-9C84-4123-A3DF-0B1E6914E456}" dt="2020-12-02T13:27:15.350" v="618" actId="20577"/>
        <pc:sldMkLst>
          <pc:docMk/>
          <pc:sldMk cId="3110428819" sldId="330"/>
        </pc:sldMkLst>
        <pc:spChg chg="mod">
          <ac:chgData name="Rebecca Diamond" userId="e228ada5-bc64-4f86-bdb9-cf83f34c57f4" providerId="ADAL" clId="{64AB3077-9C84-4123-A3DF-0B1E6914E456}" dt="2020-12-02T13:27:15.350" v="618" actId="20577"/>
          <ac:spMkLst>
            <pc:docMk/>
            <pc:sldMk cId="3110428819" sldId="330"/>
            <ac:spMk id="2" creationId="{00000000-0000-0000-0000-000000000000}"/>
          </ac:spMkLst>
        </pc:spChg>
        <pc:spChg chg="mod">
          <ac:chgData name="Rebecca Diamond" userId="e228ada5-bc64-4f86-bdb9-cf83f34c57f4" providerId="ADAL" clId="{64AB3077-9C84-4123-A3DF-0B1E6914E456}" dt="2020-11-19T10:37:03.566" v="89" actId="1076"/>
          <ac:spMkLst>
            <pc:docMk/>
            <pc:sldMk cId="3110428819" sldId="330"/>
            <ac:spMk id="3" creationId="{00000000-0000-0000-0000-000000000000}"/>
          </ac:spMkLst>
        </pc:spChg>
      </pc:sldChg>
      <pc:sldChg chg="modSp mod">
        <pc:chgData name="Rebecca Diamond" userId="e228ada5-bc64-4f86-bdb9-cf83f34c57f4" providerId="ADAL" clId="{64AB3077-9C84-4123-A3DF-0B1E6914E456}" dt="2020-12-02T13:20:39.827" v="535" actId="20577"/>
        <pc:sldMkLst>
          <pc:docMk/>
          <pc:sldMk cId="3723535234" sldId="331"/>
        </pc:sldMkLst>
        <pc:spChg chg="mod">
          <ac:chgData name="Rebecca Diamond" userId="e228ada5-bc64-4f86-bdb9-cf83f34c57f4" providerId="ADAL" clId="{64AB3077-9C84-4123-A3DF-0B1E6914E456}" dt="2020-12-02T13:20:39.827" v="535" actId="20577"/>
          <ac:spMkLst>
            <pc:docMk/>
            <pc:sldMk cId="3723535234" sldId="331"/>
            <ac:spMk id="2" creationId="{00000000-0000-0000-0000-000000000000}"/>
          </ac:spMkLst>
        </pc:spChg>
        <pc:spChg chg="mod">
          <ac:chgData name="Rebecca Diamond" userId="e228ada5-bc64-4f86-bdb9-cf83f34c57f4" providerId="ADAL" clId="{64AB3077-9C84-4123-A3DF-0B1E6914E456}" dt="2020-11-19T10:44:03.201" v="162" actId="20577"/>
          <ac:spMkLst>
            <pc:docMk/>
            <pc:sldMk cId="3723535234" sldId="331"/>
            <ac:spMk id="3" creationId="{00000000-0000-0000-0000-000000000000}"/>
          </ac:spMkLst>
        </pc:spChg>
      </pc:sldChg>
      <pc:sldChg chg="modSp mod">
        <pc:chgData name="Rebecca Diamond" userId="e228ada5-bc64-4f86-bdb9-cf83f34c57f4" providerId="ADAL" clId="{64AB3077-9C84-4123-A3DF-0B1E6914E456}" dt="2020-12-02T13:23:10.526" v="564" actId="20577"/>
        <pc:sldMkLst>
          <pc:docMk/>
          <pc:sldMk cId="1615844395" sldId="332"/>
        </pc:sldMkLst>
        <pc:spChg chg="mod">
          <ac:chgData name="Rebecca Diamond" userId="e228ada5-bc64-4f86-bdb9-cf83f34c57f4" providerId="ADAL" clId="{64AB3077-9C84-4123-A3DF-0B1E6914E456}" dt="2020-12-02T13:11:39.747" v="488" actId="20577"/>
          <ac:spMkLst>
            <pc:docMk/>
            <pc:sldMk cId="1615844395" sldId="332"/>
            <ac:spMk id="2" creationId="{00000000-0000-0000-0000-000000000000}"/>
          </ac:spMkLst>
        </pc:spChg>
        <pc:spChg chg="mod">
          <ac:chgData name="Rebecca Diamond" userId="e228ada5-bc64-4f86-bdb9-cf83f34c57f4" providerId="ADAL" clId="{64AB3077-9C84-4123-A3DF-0B1E6914E456}" dt="2020-12-02T13:23:10.526" v="564" actId="20577"/>
          <ac:spMkLst>
            <pc:docMk/>
            <pc:sldMk cId="1615844395" sldId="332"/>
            <ac:spMk id="3" creationId="{00000000-0000-0000-0000-000000000000}"/>
          </ac:spMkLst>
        </pc:spChg>
      </pc:sldChg>
      <pc:sldChg chg="modSp mod">
        <pc:chgData name="Rebecca Diamond" userId="e228ada5-bc64-4f86-bdb9-cf83f34c57f4" providerId="ADAL" clId="{64AB3077-9C84-4123-A3DF-0B1E6914E456}" dt="2020-12-02T13:19:25.982" v="520" actId="20577"/>
        <pc:sldMkLst>
          <pc:docMk/>
          <pc:sldMk cId="508547816" sldId="333"/>
        </pc:sldMkLst>
        <pc:spChg chg="mod">
          <ac:chgData name="Rebecca Diamond" userId="e228ada5-bc64-4f86-bdb9-cf83f34c57f4" providerId="ADAL" clId="{64AB3077-9C84-4123-A3DF-0B1E6914E456}" dt="2020-12-02T13:19:25.982" v="520" actId="20577"/>
          <ac:spMkLst>
            <pc:docMk/>
            <pc:sldMk cId="508547816" sldId="333"/>
            <ac:spMk id="2" creationId="{00000000-0000-0000-0000-000000000000}"/>
          </ac:spMkLst>
        </pc:spChg>
      </pc:sldChg>
      <pc:sldChg chg="modSp mod">
        <pc:chgData name="Rebecca Diamond" userId="e228ada5-bc64-4f86-bdb9-cf83f34c57f4" providerId="ADAL" clId="{64AB3077-9C84-4123-A3DF-0B1E6914E456}" dt="2020-12-02T13:14:11.986" v="511" actId="948"/>
        <pc:sldMkLst>
          <pc:docMk/>
          <pc:sldMk cId="4101481787" sldId="334"/>
        </pc:sldMkLst>
        <pc:spChg chg="mod">
          <ac:chgData name="Rebecca Diamond" userId="e228ada5-bc64-4f86-bdb9-cf83f34c57f4" providerId="ADAL" clId="{64AB3077-9C84-4123-A3DF-0B1E6914E456}" dt="2020-12-02T13:14:11.986" v="511" actId="948"/>
          <ac:spMkLst>
            <pc:docMk/>
            <pc:sldMk cId="4101481787" sldId="334"/>
            <ac:spMk id="2" creationId="{00000000-0000-0000-0000-000000000000}"/>
          </ac:spMkLst>
        </pc:spChg>
        <pc:spChg chg="mod">
          <ac:chgData name="Rebecca Diamond" userId="e228ada5-bc64-4f86-bdb9-cf83f34c57f4" providerId="ADAL" clId="{64AB3077-9C84-4123-A3DF-0B1E6914E456}" dt="2020-11-19T09:48:05.680" v="63" actId="14100"/>
          <ac:spMkLst>
            <pc:docMk/>
            <pc:sldMk cId="4101481787" sldId="334"/>
            <ac:spMk id="3" creationId="{00000000-0000-0000-0000-000000000000}"/>
          </ac:spMkLst>
        </pc:spChg>
        <pc:picChg chg="mod">
          <ac:chgData name="Rebecca Diamond" userId="e228ada5-bc64-4f86-bdb9-cf83f34c57f4" providerId="ADAL" clId="{64AB3077-9C84-4123-A3DF-0B1E6914E456}" dt="2020-12-02T13:13:18.297" v="502" actId="14100"/>
          <ac:picMkLst>
            <pc:docMk/>
            <pc:sldMk cId="4101481787" sldId="334"/>
            <ac:picMk id="5" creationId="{10A665F3-F997-433B-86CB-F80D935109BD}"/>
          </ac:picMkLst>
        </pc:picChg>
      </pc:sldChg>
      <pc:sldChg chg="modSp mod">
        <pc:chgData name="Rebecca Diamond" userId="e228ada5-bc64-4f86-bdb9-cf83f34c57f4" providerId="ADAL" clId="{64AB3077-9C84-4123-A3DF-0B1E6914E456}" dt="2020-12-02T13:20:30.743" v="532" actId="20577"/>
        <pc:sldMkLst>
          <pc:docMk/>
          <pc:sldMk cId="4012920493" sldId="335"/>
        </pc:sldMkLst>
        <pc:spChg chg="mod">
          <ac:chgData name="Rebecca Diamond" userId="e228ada5-bc64-4f86-bdb9-cf83f34c57f4" providerId="ADAL" clId="{64AB3077-9C84-4123-A3DF-0B1E6914E456}" dt="2020-12-02T13:20:30.743" v="532" actId="20577"/>
          <ac:spMkLst>
            <pc:docMk/>
            <pc:sldMk cId="4012920493" sldId="335"/>
            <ac:spMk id="2" creationId="{00000000-0000-0000-0000-000000000000}"/>
          </ac:spMkLst>
        </pc:spChg>
        <pc:spChg chg="mod">
          <ac:chgData name="Rebecca Diamond" userId="e228ada5-bc64-4f86-bdb9-cf83f34c57f4" providerId="ADAL" clId="{64AB3077-9C84-4123-A3DF-0B1E6914E456}" dt="2020-11-19T10:41:23.626" v="129" actId="6549"/>
          <ac:spMkLst>
            <pc:docMk/>
            <pc:sldMk cId="4012920493" sldId="335"/>
            <ac:spMk id="3" creationId="{00000000-0000-0000-0000-000000000000}"/>
          </ac:spMkLst>
        </pc:spChg>
      </pc:sldChg>
      <pc:sldChg chg="addSp delSp modSp mod">
        <pc:chgData name="Rebecca Diamond" userId="e228ada5-bc64-4f86-bdb9-cf83f34c57f4" providerId="ADAL" clId="{64AB3077-9C84-4123-A3DF-0B1E6914E456}" dt="2020-11-19T11:06:57.859" v="372" actId="14100"/>
        <pc:sldMkLst>
          <pc:docMk/>
          <pc:sldMk cId="1794007367" sldId="336"/>
        </pc:sldMkLst>
        <pc:spChg chg="mod">
          <ac:chgData name="Rebecca Diamond" userId="e228ada5-bc64-4f86-bdb9-cf83f34c57f4" providerId="ADAL" clId="{64AB3077-9C84-4123-A3DF-0B1E6914E456}" dt="2020-11-19T10:53:38.290" v="188" actId="21"/>
          <ac:spMkLst>
            <pc:docMk/>
            <pc:sldMk cId="1794007367" sldId="336"/>
            <ac:spMk id="3" creationId="{00000000-0000-0000-0000-000000000000}"/>
          </ac:spMkLst>
        </pc:spChg>
        <pc:spChg chg="add mod">
          <ac:chgData name="Rebecca Diamond" userId="e228ada5-bc64-4f86-bdb9-cf83f34c57f4" providerId="ADAL" clId="{64AB3077-9C84-4123-A3DF-0B1E6914E456}" dt="2020-11-19T11:06:57.859" v="372" actId="14100"/>
          <ac:spMkLst>
            <pc:docMk/>
            <pc:sldMk cId="1794007367" sldId="336"/>
            <ac:spMk id="10" creationId="{240758D3-EC02-4838-8171-02DBDB904176}"/>
          </ac:spMkLst>
        </pc:spChg>
        <pc:picChg chg="mod">
          <ac:chgData name="Rebecca Diamond" userId="e228ada5-bc64-4f86-bdb9-cf83f34c57f4" providerId="ADAL" clId="{64AB3077-9C84-4123-A3DF-0B1E6914E456}" dt="2020-11-19T10:55:44.952" v="222" actId="1076"/>
          <ac:picMkLst>
            <pc:docMk/>
            <pc:sldMk cId="1794007367" sldId="336"/>
            <ac:picMk id="4" creationId="{0E388B36-0B44-4E47-92B7-49970790BC95}"/>
          </ac:picMkLst>
        </pc:picChg>
        <pc:picChg chg="mod">
          <ac:chgData name="Rebecca Diamond" userId="e228ada5-bc64-4f86-bdb9-cf83f34c57f4" providerId="ADAL" clId="{64AB3077-9C84-4123-A3DF-0B1E6914E456}" dt="2020-11-19T11:06:53.113" v="371" actId="1076"/>
          <ac:picMkLst>
            <pc:docMk/>
            <pc:sldMk cId="1794007367" sldId="336"/>
            <ac:picMk id="5" creationId="{5A2A4602-2E84-4C5A-B963-0529429F2F01}"/>
          </ac:picMkLst>
        </pc:picChg>
        <pc:picChg chg="mod">
          <ac:chgData name="Rebecca Diamond" userId="e228ada5-bc64-4f86-bdb9-cf83f34c57f4" providerId="ADAL" clId="{64AB3077-9C84-4123-A3DF-0B1E6914E456}" dt="2020-11-19T10:48:56.914" v="175" actId="1076"/>
          <ac:picMkLst>
            <pc:docMk/>
            <pc:sldMk cId="1794007367" sldId="336"/>
            <ac:picMk id="6" creationId="{F70675BB-1F83-48C7-91E2-CE4CBE8C53D3}"/>
          </ac:picMkLst>
        </pc:picChg>
        <pc:picChg chg="add del mod">
          <ac:chgData name="Rebecca Diamond" userId="e228ada5-bc64-4f86-bdb9-cf83f34c57f4" providerId="ADAL" clId="{64AB3077-9C84-4123-A3DF-0B1E6914E456}" dt="2020-11-19T11:06:35.249" v="367" actId="478"/>
          <ac:picMkLst>
            <pc:docMk/>
            <pc:sldMk cId="1794007367" sldId="336"/>
            <ac:picMk id="7" creationId="{79B03080-04CD-4003-85A7-109EB851A595}"/>
          </ac:picMkLst>
        </pc:picChg>
      </pc:sldChg>
      <pc:sldChg chg="addSp delSp modSp mod delCm">
        <pc:chgData name="Rebecca Diamond" userId="e228ada5-bc64-4f86-bdb9-cf83f34c57f4" providerId="ADAL" clId="{64AB3077-9C84-4123-A3DF-0B1E6914E456}" dt="2020-11-19T11:07:45.079" v="383" actId="1076"/>
        <pc:sldMkLst>
          <pc:docMk/>
          <pc:sldMk cId="1689831116" sldId="337"/>
        </pc:sldMkLst>
        <pc:spChg chg="mod">
          <ac:chgData name="Rebecca Diamond" userId="e228ada5-bc64-4f86-bdb9-cf83f34c57f4" providerId="ADAL" clId="{64AB3077-9C84-4123-A3DF-0B1E6914E456}" dt="2020-11-19T10:55:55.974" v="227"/>
          <ac:spMkLst>
            <pc:docMk/>
            <pc:sldMk cId="1689831116" sldId="337"/>
            <ac:spMk id="3" creationId="{00000000-0000-0000-0000-000000000000}"/>
          </ac:spMkLst>
        </pc:spChg>
        <pc:spChg chg="add del mod">
          <ac:chgData name="Rebecca Diamond" userId="e228ada5-bc64-4f86-bdb9-cf83f34c57f4" providerId="ADAL" clId="{64AB3077-9C84-4123-A3DF-0B1E6914E456}" dt="2020-11-19T11:07:18.540" v="376" actId="478"/>
          <ac:spMkLst>
            <pc:docMk/>
            <pc:sldMk cId="1689831116" sldId="337"/>
            <ac:spMk id="10" creationId="{5C9F9EB4-CF6B-4CF2-85A4-1A06759DAEDE}"/>
          </ac:spMkLst>
        </pc:spChg>
        <pc:spChg chg="add mod">
          <ac:chgData name="Rebecca Diamond" userId="e228ada5-bc64-4f86-bdb9-cf83f34c57f4" providerId="ADAL" clId="{64AB3077-9C84-4123-A3DF-0B1E6914E456}" dt="2020-11-19T11:07:45.079" v="383" actId="1076"/>
          <ac:spMkLst>
            <pc:docMk/>
            <pc:sldMk cId="1689831116" sldId="337"/>
            <ac:spMk id="13" creationId="{63929DE6-250C-4234-99EE-FBDEB4EBA369}"/>
          </ac:spMkLst>
        </pc:spChg>
        <pc:picChg chg="mod">
          <ac:chgData name="Rebecca Diamond" userId="e228ada5-bc64-4f86-bdb9-cf83f34c57f4" providerId="ADAL" clId="{64AB3077-9C84-4123-A3DF-0B1E6914E456}" dt="2020-11-19T10:51:10.310" v="182" actId="1076"/>
          <ac:picMkLst>
            <pc:docMk/>
            <pc:sldMk cId="1689831116" sldId="337"/>
            <ac:picMk id="2" creationId="{6858DA8F-3E46-4097-ACDC-302B243C4A32}"/>
          </ac:picMkLst>
        </pc:picChg>
        <pc:picChg chg="mod">
          <ac:chgData name="Rebecca Diamond" userId="e228ada5-bc64-4f86-bdb9-cf83f34c57f4" providerId="ADAL" clId="{64AB3077-9C84-4123-A3DF-0B1E6914E456}" dt="2020-11-19T10:51:11.977" v="183" actId="1076"/>
          <ac:picMkLst>
            <pc:docMk/>
            <pc:sldMk cId="1689831116" sldId="337"/>
            <ac:picMk id="4" creationId="{933DCE02-BC47-4249-99EF-53F1C77A34CE}"/>
          </ac:picMkLst>
        </pc:picChg>
        <pc:picChg chg="mod">
          <ac:chgData name="Rebecca Diamond" userId="e228ada5-bc64-4f86-bdb9-cf83f34c57f4" providerId="ADAL" clId="{64AB3077-9C84-4123-A3DF-0B1E6914E456}" dt="2020-11-19T10:51:15.016" v="184" actId="1076"/>
          <ac:picMkLst>
            <pc:docMk/>
            <pc:sldMk cId="1689831116" sldId="337"/>
            <ac:picMk id="5" creationId="{9C5E98B2-D0A5-49CA-8B35-F3D214597F55}"/>
          </ac:picMkLst>
        </pc:picChg>
        <pc:picChg chg="add del mod">
          <ac:chgData name="Rebecca Diamond" userId="e228ada5-bc64-4f86-bdb9-cf83f34c57f4" providerId="ADAL" clId="{64AB3077-9C84-4123-A3DF-0B1E6914E456}" dt="2020-11-19T11:07:21.633" v="377" actId="478"/>
          <ac:picMkLst>
            <pc:docMk/>
            <pc:sldMk cId="1689831116" sldId="337"/>
            <ac:picMk id="8" creationId="{30F34D13-B73A-48A0-BFAD-226917022CCC}"/>
          </ac:picMkLst>
        </pc:picChg>
        <pc:picChg chg="add del mod">
          <ac:chgData name="Rebecca Diamond" userId="e228ada5-bc64-4f86-bdb9-cf83f34c57f4" providerId="ADAL" clId="{64AB3077-9C84-4123-A3DF-0B1E6914E456}" dt="2020-11-19T11:07:27.083" v="379" actId="478"/>
          <ac:picMkLst>
            <pc:docMk/>
            <pc:sldMk cId="1689831116" sldId="337"/>
            <ac:picMk id="11" creationId="{E49C94FA-1612-4458-8EA8-35078E214384}"/>
          </ac:picMkLst>
        </pc:picChg>
      </pc:sldChg>
      <pc:sldChg chg="modSp mod">
        <pc:chgData name="Rebecca Diamond" userId="e228ada5-bc64-4f86-bdb9-cf83f34c57f4" providerId="ADAL" clId="{64AB3077-9C84-4123-A3DF-0B1E6914E456}" dt="2020-11-19T11:09:03.401" v="416" actId="20577"/>
        <pc:sldMkLst>
          <pc:docMk/>
          <pc:sldMk cId="1267905810" sldId="338"/>
        </pc:sldMkLst>
        <pc:spChg chg="mod">
          <ac:chgData name="Rebecca Diamond" userId="e228ada5-bc64-4f86-bdb9-cf83f34c57f4" providerId="ADAL" clId="{64AB3077-9C84-4123-A3DF-0B1E6914E456}" dt="2020-11-19T11:09:03.401" v="416" actId="20577"/>
          <ac:spMkLst>
            <pc:docMk/>
            <pc:sldMk cId="1267905810" sldId="338"/>
            <ac:spMk id="3" creationId="{00000000-0000-0000-0000-000000000000}"/>
          </ac:spMkLst>
        </pc:spChg>
      </pc:sldChg>
      <pc:sldChg chg="modSp mod">
        <pc:chgData name="Rebecca Diamond" userId="e228ada5-bc64-4f86-bdb9-cf83f34c57f4" providerId="ADAL" clId="{64AB3077-9C84-4123-A3DF-0B1E6914E456}" dt="2020-11-19T11:09:11.070" v="426" actId="20577"/>
        <pc:sldMkLst>
          <pc:docMk/>
          <pc:sldMk cId="3622910077" sldId="339"/>
        </pc:sldMkLst>
        <pc:spChg chg="mod">
          <ac:chgData name="Rebecca Diamond" userId="e228ada5-bc64-4f86-bdb9-cf83f34c57f4" providerId="ADAL" clId="{64AB3077-9C84-4123-A3DF-0B1E6914E456}" dt="2020-11-19T11:09:11.070" v="426" actId="20577"/>
          <ac:spMkLst>
            <pc:docMk/>
            <pc:sldMk cId="3622910077" sldId="339"/>
            <ac:spMk id="3" creationId="{00000000-0000-0000-0000-000000000000}"/>
          </ac:spMkLst>
        </pc:spChg>
        <pc:picChg chg="mod">
          <ac:chgData name="Rebecca Diamond" userId="e228ada5-bc64-4f86-bdb9-cf83f34c57f4" providerId="ADAL" clId="{64AB3077-9C84-4123-A3DF-0B1E6914E456}" dt="2020-11-19T10:57:55.863" v="256" actId="1076"/>
          <ac:picMkLst>
            <pc:docMk/>
            <pc:sldMk cId="3622910077" sldId="339"/>
            <ac:picMk id="4" creationId="{083C498D-6080-4AA8-A683-F341763A3B76}"/>
          </ac:picMkLst>
        </pc:picChg>
      </pc:sldChg>
      <pc:sldChg chg="modSp mod">
        <pc:chgData name="Rebecca Diamond" userId="e228ada5-bc64-4f86-bdb9-cf83f34c57f4" providerId="ADAL" clId="{64AB3077-9C84-4123-A3DF-0B1E6914E456}" dt="2020-11-19T11:09:49.004" v="466" actId="20577"/>
        <pc:sldMkLst>
          <pc:docMk/>
          <pc:sldMk cId="2095297769" sldId="340"/>
        </pc:sldMkLst>
        <pc:spChg chg="mod">
          <ac:chgData name="Rebecca Diamond" userId="e228ada5-bc64-4f86-bdb9-cf83f34c57f4" providerId="ADAL" clId="{64AB3077-9C84-4123-A3DF-0B1E6914E456}" dt="2020-11-19T11:09:49.004" v="466" actId="20577"/>
          <ac:spMkLst>
            <pc:docMk/>
            <pc:sldMk cId="2095297769" sldId="340"/>
            <ac:spMk id="3" creationId="{0E59EF6A-0F8E-466C-B970-6787F8A15DAE}"/>
          </ac:spMkLst>
        </pc:spChg>
        <pc:picChg chg="mod">
          <ac:chgData name="Rebecca Diamond" userId="e228ada5-bc64-4f86-bdb9-cf83f34c57f4" providerId="ADAL" clId="{64AB3077-9C84-4123-A3DF-0B1E6914E456}" dt="2020-11-19T10:58:51.300" v="314" actId="14100"/>
          <ac:picMkLst>
            <pc:docMk/>
            <pc:sldMk cId="2095297769" sldId="340"/>
            <ac:picMk id="2" creationId="{79E2A9D3-0817-44A9-AB99-1A0C2282F2B8}"/>
          </ac:picMkLst>
        </pc:picChg>
        <pc:picChg chg="mod">
          <ac:chgData name="Rebecca Diamond" userId="e228ada5-bc64-4f86-bdb9-cf83f34c57f4" providerId="ADAL" clId="{64AB3077-9C84-4123-A3DF-0B1E6914E456}" dt="2020-11-19T10:58:56.950" v="317" actId="1076"/>
          <ac:picMkLst>
            <pc:docMk/>
            <pc:sldMk cId="2095297769" sldId="340"/>
            <ac:picMk id="4" creationId="{24140CAC-C004-4AFF-B4BF-1A213BE3B2B1}"/>
          </ac:picMkLst>
        </pc:picChg>
        <pc:picChg chg="mod">
          <ac:chgData name="Rebecca Diamond" userId="e228ada5-bc64-4f86-bdb9-cf83f34c57f4" providerId="ADAL" clId="{64AB3077-9C84-4123-A3DF-0B1E6914E456}" dt="2020-11-19T10:58:59.973" v="318" actId="14100"/>
          <ac:picMkLst>
            <pc:docMk/>
            <pc:sldMk cId="2095297769" sldId="340"/>
            <ac:picMk id="5" creationId="{87140460-E13D-4DDE-B58E-DD1089C25A88}"/>
          </ac:picMkLst>
        </pc:picChg>
      </pc:sldChg>
      <pc:sldChg chg="modSp mod">
        <pc:chgData name="Rebecca Diamond" userId="e228ada5-bc64-4f86-bdb9-cf83f34c57f4" providerId="ADAL" clId="{64AB3077-9C84-4123-A3DF-0B1E6914E456}" dt="2020-11-19T11:09:56.571" v="476" actId="20577"/>
        <pc:sldMkLst>
          <pc:docMk/>
          <pc:sldMk cId="692239250" sldId="341"/>
        </pc:sldMkLst>
        <pc:spChg chg="mod">
          <ac:chgData name="Rebecca Diamond" userId="e228ada5-bc64-4f86-bdb9-cf83f34c57f4" providerId="ADAL" clId="{64AB3077-9C84-4123-A3DF-0B1E6914E456}" dt="2020-11-19T11:09:56.571" v="476" actId="20577"/>
          <ac:spMkLst>
            <pc:docMk/>
            <pc:sldMk cId="692239250" sldId="341"/>
            <ac:spMk id="2" creationId="{E1DE954B-524E-4275-8E2E-3A0C1F284700}"/>
          </ac:spMkLst>
        </pc:spChg>
        <pc:picChg chg="mod">
          <ac:chgData name="Rebecca Diamond" userId="e228ada5-bc64-4f86-bdb9-cf83f34c57f4" providerId="ADAL" clId="{64AB3077-9C84-4123-A3DF-0B1E6914E456}" dt="2020-11-19T10:59:22.665" v="323" actId="1076"/>
          <ac:picMkLst>
            <pc:docMk/>
            <pc:sldMk cId="692239250" sldId="341"/>
            <ac:picMk id="6" creationId="{33FA9862-7A2B-42AC-A20F-D35E1FF13DA6}"/>
          </ac:picMkLst>
        </pc:picChg>
        <pc:picChg chg="mod">
          <ac:chgData name="Rebecca Diamond" userId="e228ada5-bc64-4f86-bdb9-cf83f34c57f4" providerId="ADAL" clId="{64AB3077-9C84-4123-A3DF-0B1E6914E456}" dt="2020-11-19T10:59:26.400" v="324" actId="1076"/>
          <ac:picMkLst>
            <pc:docMk/>
            <pc:sldMk cId="692239250" sldId="341"/>
            <ac:picMk id="7" creationId="{934FB372-8397-49A7-9D89-DB86CC977374}"/>
          </ac:picMkLst>
        </pc:picChg>
        <pc:picChg chg="mod">
          <ac:chgData name="Rebecca Diamond" userId="e228ada5-bc64-4f86-bdb9-cf83f34c57f4" providerId="ADAL" clId="{64AB3077-9C84-4123-A3DF-0B1E6914E456}" dt="2020-11-19T10:59:19.836" v="322" actId="1076"/>
          <ac:picMkLst>
            <pc:docMk/>
            <pc:sldMk cId="692239250" sldId="341"/>
            <ac:picMk id="8" creationId="{CEC03ECC-B897-4470-AA6F-1506DEA31BC6}"/>
          </ac:picMkLst>
        </pc:picChg>
      </pc:sldChg>
      <pc:sldChg chg="modSp mod">
        <pc:chgData name="Rebecca Diamond" userId="e228ada5-bc64-4f86-bdb9-cf83f34c57f4" providerId="ADAL" clId="{64AB3077-9C84-4123-A3DF-0B1E6914E456}" dt="2020-12-02T13:12:43.910" v="497" actId="20577"/>
        <pc:sldMkLst>
          <pc:docMk/>
          <pc:sldMk cId="195436593" sldId="342"/>
        </pc:sldMkLst>
        <pc:spChg chg="mod">
          <ac:chgData name="Rebecca Diamond" userId="e228ada5-bc64-4f86-bdb9-cf83f34c57f4" providerId="ADAL" clId="{64AB3077-9C84-4123-A3DF-0B1E6914E456}" dt="2020-12-02T13:12:43.910" v="497" actId="20577"/>
          <ac:spMkLst>
            <pc:docMk/>
            <pc:sldMk cId="195436593" sldId="342"/>
            <ac:spMk id="2" creationId="{00000000-0000-0000-0000-000000000000}"/>
          </ac:spMkLst>
        </pc:spChg>
        <pc:spChg chg="mod">
          <ac:chgData name="Rebecca Diamond" userId="e228ada5-bc64-4f86-bdb9-cf83f34c57f4" providerId="ADAL" clId="{64AB3077-9C84-4123-A3DF-0B1E6914E456}" dt="2020-11-19T11:00:26.951" v="342" actId="20577"/>
          <ac:spMkLst>
            <pc:docMk/>
            <pc:sldMk cId="195436593" sldId="342"/>
            <ac:spMk id="3" creationId="{00000000-0000-0000-0000-000000000000}"/>
          </ac:spMkLst>
        </pc:spChg>
      </pc:sldChg>
      <pc:sldChg chg="add del">
        <pc:chgData name="Rebecca Diamond" userId="e228ada5-bc64-4f86-bdb9-cf83f34c57f4" providerId="ADAL" clId="{64AB3077-9C84-4123-A3DF-0B1E6914E456}" dt="2020-11-19T09:48:39.900" v="70" actId="2696"/>
        <pc:sldMkLst>
          <pc:docMk/>
          <pc:sldMk cId="837263187" sldId="343"/>
        </pc:sldMkLst>
      </pc:sldChg>
      <pc:sldChg chg="add del">
        <pc:chgData name="Rebecca Diamond" userId="e228ada5-bc64-4f86-bdb9-cf83f34c57f4" providerId="ADAL" clId="{64AB3077-9C84-4123-A3DF-0B1E6914E456}" dt="2020-12-02T13:29:32.057" v="651" actId="2696"/>
        <pc:sldMkLst>
          <pc:docMk/>
          <pc:sldMk cId="3782503039" sldId="343"/>
        </pc:sldMkLst>
      </pc:sldChg>
      <pc:sldChg chg="addSp delSp modSp add mod delAnim modAnim">
        <pc:chgData name="Rebecca Diamond" userId="e228ada5-bc64-4f86-bdb9-cf83f34c57f4" providerId="ADAL" clId="{64AB3077-9C84-4123-A3DF-0B1E6914E456}" dt="2020-12-02T13:31:02.252" v="731" actId="20577"/>
        <pc:sldMkLst>
          <pc:docMk/>
          <pc:sldMk cId="2758122179" sldId="344"/>
        </pc:sldMkLst>
        <pc:spChg chg="mod">
          <ac:chgData name="Rebecca Diamond" userId="e228ada5-bc64-4f86-bdb9-cf83f34c57f4" providerId="ADAL" clId="{64AB3077-9C84-4123-A3DF-0B1E6914E456}" dt="2020-12-02T13:31:02.252" v="731" actId="20577"/>
          <ac:spMkLst>
            <pc:docMk/>
            <pc:sldMk cId="2758122179" sldId="344"/>
            <ac:spMk id="2" creationId="{00000000-0000-0000-0000-000000000000}"/>
          </ac:spMkLst>
        </pc:spChg>
        <pc:spChg chg="mod">
          <ac:chgData name="Rebecca Diamond" userId="e228ada5-bc64-4f86-bdb9-cf83f34c57f4" providerId="ADAL" clId="{64AB3077-9C84-4123-A3DF-0B1E6914E456}" dt="2020-12-02T13:28:26.874" v="647" actId="20577"/>
          <ac:spMkLst>
            <pc:docMk/>
            <pc:sldMk cId="2758122179" sldId="344"/>
            <ac:spMk id="3" creationId="{00000000-0000-0000-0000-000000000000}"/>
          </ac:spMkLst>
        </pc:spChg>
        <pc:picChg chg="del">
          <ac:chgData name="Rebecca Diamond" userId="e228ada5-bc64-4f86-bdb9-cf83f34c57f4" providerId="ADAL" clId="{64AB3077-9C84-4123-A3DF-0B1E6914E456}" dt="2020-12-02T13:28:56.251" v="648" actId="478"/>
          <ac:picMkLst>
            <pc:docMk/>
            <pc:sldMk cId="2758122179" sldId="344"/>
            <ac:picMk id="4" creationId="{BD088536-FC6A-481F-B4ED-877986E6BDC8}"/>
          </ac:picMkLst>
        </pc:picChg>
        <pc:picChg chg="add mod">
          <ac:chgData name="Rebecca Diamond" userId="e228ada5-bc64-4f86-bdb9-cf83f34c57f4" providerId="ADAL" clId="{64AB3077-9C84-4123-A3DF-0B1E6914E456}" dt="2020-12-02T13:29:04.474" v="649"/>
          <ac:picMkLst>
            <pc:docMk/>
            <pc:sldMk cId="2758122179" sldId="344"/>
            <ac:picMk id="5" creationId="{B4AB7323-DC72-4E1C-BAEE-B918E0A307B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077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2598" y="0"/>
            <a:ext cx="2985558" cy="50077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B072E86-E9A4-49BD-8545-91D469BDCC25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3023"/>
            <a:ext cx="2985558" cy="500777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2598" y="9513023"/>
            <a:ext cx="2985558" cy="500777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0143985-CF63-4E79-BA84-92EC3409B4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0222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864F68-3301-4A29-B4B4-7441D2112F4D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2213" y="1252538"/>
            <a:ext cx="4505325" cy="3379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19650"/>
            <a:ext cx="5511800" cy="39433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3888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075" y="9513888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4C43C-9BED-421D-8348-F659FA117B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779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74C43C-9BED-421D-8348-F659FA117B2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651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3875" y="3865614"/>
            <a:ext cx="6572250" cy="1368152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2869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523875" y="1633364"/>
            <a:ext cx="6572250" cy="2160760"/>
          </a:xfrm>
          <a:prstGeom prst="rect">
            <a:avLst/>
          </a:prstGeom>
        </p:spPr>
        <p:txBody>
          <a:bodyPr/>
          <a:lstStyle>
            <a:lvl1pPr>
              <a:defRPr lang="en-US" sz="2400" b="0" kern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>
              <a:defRPr lang="en-US" sz="2400" b="0" kern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2pPr>
            <a:lvl3pPr>
              <a:defRPr lang="en-US" sz="2400" b="0" kern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3pPr>
            <a:lvl4pPr>
              <a:defRPr lang="en-US" sz="2400" b="0" kern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4pPr>
            <a:lvl5pPr>
              <a:defRPr lang="en-GB" sz="2400" b="0" kern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23875" y="304800"/>
            <a:ext cx="6572250" cy="1104900"/>
          </a:xfrm>
          <a:prstGeom prst="rect">
            <a:avLst/>
          </a:prstGeom>
        </p:spPr>
        <p:txBody>
          <a:bodyPr/>
          <a:lstStyle>
            <a:lvl1pPr algn="l">
              <a:defRPr lang="en-GB" sz="3000" b="1" kern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477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455D2-6561-4D76-A96D-8709D318AE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99998"/>
            <a:ext cx="6858000" cy="952500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79261"/>
            <a:ext cx="3366823" cy="53313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2">
                    <a:lumMod val="75000"/>
                  </a:schemeClr>
                </a:solidFill>
              </a:defRPr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812396"/>
            <a:ext cx="3366823" cy="3292740"/>
          </a:xfrm>
        </p:spPr>
        <p:txBody>
          <a:bodyPr/>
          <a:lstStyle>
            <a:lvl1pPr>
              <a:defRPr sz="20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1667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333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333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70855" y="1279261"/>
            <a:ext cx="3368146" cy="53313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2">
                    <a:lumMod val="75000"/>
                  </a:schemeClr>
                </a:solidFill>
              </a:defRPr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70855" y="1812396"/>
            <a:ext cx="3368146" cy="3292740"/>
          </a:xfrm>
        </p:spPr>
        <p:txBody>
          <a:bodyPr/>
          <a:lstStyle>
            <a:lvl1pPr>
              <a:defRPr sz="20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1667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333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333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007D7AEB-FBD6-472E-AD0E-563D0A7C2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8E2D0-0C84-4BA7-B034-D5A1FF8C3B44}" type="datetimeFigureOut">
              <a:rPr lang="en-US"/>
              <a:pPr>
                <a:defRPr/>
              </a:pPr>
              <a:t>12/3/2020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06582006-66AA-4096-BD4D-F7621F885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55B87ADB-207F-4088-9C44-6462166AA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7D7592-5A8D-451C-9ED1-A9ECBCBAF4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303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3875" y="304800"/>
            <a:ext cx="6572250" cy="1104900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br>
              <a:rPr lang="en-GB"/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284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523875" y="1633364"/>
            <a:ext cx="6572250" cy="2160760"/>
          </a:xfrm>
          <a:prstGeom prst="rect">
            <a:avLst/>
          </a:prstGeom>
        </p:spPr>
        <p:txBody>
          <a:bodyPr/>
          <a:lstStyle>
            <a:lvl1pPr>
              <a:defRPr lang="en-US" sz="2400" b="0" kern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>
              <a:defRPr lang="en-US" sz="2400" b="0" kern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2pPr>
            <a:lvl3pPr>
              <a:defRPr lang="en-US" sz="2400" b="0" kern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3pPr>
            <a:lvl4pPr>
              <a:defRPr lang="en-US" sz="2400" b="0" kern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4pPr>
            <a:lvl5pPr>
              <a:defRPr lang="en-GB" sz="2400" b="0" kern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23875" y="304800"/>
            <a:ext cx="6572250" cy="1104900"/>
          </a:xfrm>
          <a:prstGeom prst="rect">
            <a:avLst/>
          </a:prstGeom>
        </p:spPr>
        <p:txBody>
          <a:bodyPr/>
          <a:lstStyle>
            <a:lvl1pPr algn="l">
              <a:defRPr lang="en-GB" sz="3000" b="1" kern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961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455D2-6561-4D76-A96D-8709D318AE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99998"/>
            <a:ext cx="6858000" cy="952500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79261"/>
            <a:ext cx="3366823" cy="53313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2">
                    <a:lumMod val="75000"/>
                  </a:schemeClr>
                </a:solidFill>
              </a:defRPr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812396"/>
            <a:ext cx="3366823" cy="3292740"/>
          </a:xfrm>
        </p:spPr>
        <p:txBody>
          <a:bodyPr/>
          <a:lstStyle>
            <a:lvl1pPr>
              <a:defRPr sz="20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1667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333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333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70855" y="1279261"/>
            <a:ext cx="3368146" cy="53313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2">
                    <a:lumMod val="75000"/>
                  </a:schemeClr>
                </a:solidFill>
              </a:defRPr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70855" y="1812396"/>
            <a:ext cx="3368146" cy="3292740"/>
          </a:xfrm>
        </p:spPr>
        <p:txBody>
          <a:bodyPr/>
          <a:lstStyle>
            <a:lvl1pPr>
              <a:defRPr sz="20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1667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333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333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007D7AEB-FBD6-472E-AD0E-563D0A7C2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8E2D0-0C84-4BA7-B034-D5A1FF8C3B44}" type="datetimeFigureOut">
              <a:rPr lang="en-US"/>
              <a:pPr>
                <a:defRPr/>
              </a:pPr>
              <a:t>12/3/2020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06582006-66AA-4096-BD4D-F7621F885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55B87ADB-207F-4088-9C44-6462166AA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7D7592-5A8D-451C-9ED1-A9ECBCBAF4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0186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3218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2500" y="935038"/>
            <a:ext cx="5715000" cy="19907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2500" y="3001963"/>
            <a:ext cx="5715000" cy="1379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D2283-09C4-4F0D-970A-48E090CE48CF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85E84-524B-4A4A-A5D8-0BD2F70AE9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277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D2283-09C4-4F0D-970A-48E090CE48CF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85E84-524B-4A4A-A5D8-0BD2F70AE9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64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1425575"/>
            <a:ext cx="6572250" cy="23764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00" y="3824288"/>
            <a:ext cx="6572250" cy="12509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D2283-09C4-4F0D-970A-48E090CE48CF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85E84-524B-4A4A-A5D8-0BD2F70AE9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5100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3875" y="1520825"/>
            <a:ext cx="3209925" cy="36274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0" y="1520825"/>
            <a:ext cx="3209925" cy="36274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D2283-09C4-4F0D-970A-48E090CE48CF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85E84-524B-4A4A-A5D8-0BD2F70AE9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083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455D2-6561-4D76-A96D-8709D318AE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99998"/>
            <a:ext cx="6858000" cy="952500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79261"/>
            <a:ext cx="3366823" cy="53313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2">
                    <a:lumMod val="75000"/>
                  </a:schemeClr>
                </a:solidFill>
              </a:defRPr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812396"/>
            <a:ext cx="3366823" cy="3292740"/>
          </a:xfrm>
        </p:spPr>
        <p:txBody>
          <a:bodyPr/>
          <a:lstStyle>
            <a:lvl1pPr>
              <a:defRPr sz="20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1667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333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333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70855" y="1279261"/>
            <a:ext cx="3368146" cy="53313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2">
                    <a:lumMod val="75000"/>
                  </a:schemeClr>
                </a:solidFill>
              </a:defRPr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70855" y="1812396"/>
            <a:ext cx="3368146" cy="3292740"/>
          </a:xfrm>
        </p:spPr>
        <p:txBody>
          <a:bodyPr/>
          <a:lstStyle>
            <a:lvl1pPr>
              <a:defRPr sz="20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1667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333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333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007D7AEB-FBD6-472E-AD0E-563D0A7C2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8E2D0-0C84-4BA7-B034-D5A1FF8C3B44}" type="datetimeFigureOut">
              <a:rPr lang="en-US"/>
              <a:pPr>
                <a:defRPr/>
              </a:pPr>
              <a:t>12/3/2020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06582006-66AA-4096-BD4D-F7621F885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55B87ADB-207F-4088-9C44-6462166AA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7D7592-5A8D-451C-9ED1-A9ECBCBAF4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23523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463" y="304800"/>
            <a:ext cx="6572250" cy="11049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463" y="1401763"/>
            <a:ext cx="3222625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463" y="2087563"/>
            <a:ext cx="3222625" cy="30702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57625" y="1401763"/>
            <a:ext cx="3240088" cy="685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57625" y="2087563"/>
            <a:ext cx="3240088" cy="30702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D2283-09C4-4F0D-970A-48E090CE48CF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85E84-524B-4A4A-A5D8-0BD2F70AE9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0622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D2283-09C4-4F0D-970A-48E090CE48CF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85E84-524B-4A4A-A5D8-0BD2F70AE9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19013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D2283-09C4-4F0D-970A-48E090CE48CF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85E84-524B-4A4A-A5D8-0BD2F70AE9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2508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463" y="381000"/>
            <a:ext cx="2457450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0088" y="822325"/>
            <a:ext cx="3857625" cy="40624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463" y="1714500"/>
            <a:ext cx="2457450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D2283-09C4-4F0D-970A-48E090CE48CF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85E84-524B-4A4A-A5D8-0BD2F70AE9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6403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463" y="381000"/>
            <a:ext cx="2457450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40088" y="822325"/>
            <a:ext cx="3857625" cy="40624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463" y="1714500"/>
            <a:ext cx="2457450" cy="3176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D2283-09C4-4F0D-970A-48E090CE48CF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85E84-524B-4A4A-A5D8-0BD2F70AE9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8549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D2283-09C4-4F0D-970A-48E090CE48CF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85E84-524B-4A4A-A5D8-0BD2F70AE9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22681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53063" y="304800"/>
            <a:ext cx="1643062" cy="48434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3875" y="304800"/>
            <a:ext cx="4776788" cy="484346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D2283-09C4-4F0D-970A-48E090CE48CF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85E84-524B-4A4A-A5D8-0BD2F70AE9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46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3875" y="2641477"/>
            <a:ext cx="6572250" cy="2592288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767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875" y="304800"/>
            <a:ext cx="6572250" cy="1104900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23875" y="1704976"/>
            <a:ext cx="6572250" cy="20891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667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333">
                <a:solidFill>
                  <a:schemeClr val="bg1"/>
                </a:solidFill>
              </a:defRPr>
            </a:lvl4pPr>
            <a:lvl5pPr>
              <a:defRPr sz="11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699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539972" y="696915"/>
            <a:ext cx="3834425" cy="3097212"/>
          </a:xfrm>
          <a:prstGeom prst="rect">
            <a:avLst/>
          </a:prstGeom>
        </p:spPr>
        <p:txBody>
          <a:bodyPr/>
          <a:lstStyle>
            <a:lvl1pPr marL="160720" indent="-160720">
              <a:buFont typeface="Symbol" panose="05050102010706020507" pitchFamily="18" charset="2"/>
              <a:buChar char="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45269" y="696915"/>
            <a:ext cx="3132535" cy="309721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135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3875" y="304800"/>
            <a:ext cx="6572250" cy="1104900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Use me for large images, graphics or tables.</a:t>
            </a:r>
          </a:p>
        </p:txBody>
      </p:sp>
    </p:spTree>
    <p:extLst>
      <p:ext uri="{BB962C8B-B14F-4D97-AF65-F5344CB8AC3E}">
        <p14:creationId xmlns:p14="http://schemas.microsoft.com/office/powerpoint/2010/main" val="1350675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523875" y="1633364"/>
            <a:ext cx="6572250" cy="2160760"/>
          </a:xfrm>
          <a:prstGeom prst="rect">
            <a:avLst/>
          </a:prstGeom>
        </p:spPr>
        <p:txBody>
          <a:bodyPr/>
          <a:lstStyle>
            <a:lvl1pPr>
              <a:defRPr lang="en-US" sz="2400" b="0" kern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>
              <a:defRPr lang="en-US" sz="2400" b="0" kern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2pPr>
            <a:lvl3pPr>
              <a:defRPr lang="en-US" sz="2400" b="0" kern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3pPr>
            <a:lvl4pPr>
              <a:defRPr lang="en-US" sz="2400" b="0" kern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4pPr>
            <a:lvl5pPr>
              <a:defRPr lang="en-GB" sz="2400" b="0" kern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23875" y="304800"/>
            <a:ext cx="6572250" cy="1104900"/>
          </a:xfrm>
          <a:prstGeom prst="rect">
            <a:avLst/>
          </a:prstGeom>
        </p:spPr>
        <p:txBody>
          <a:bodyPr/>
          <a:lstStyle>
            <a:lvl1pPr algn="l">
              <a:defRPr lang="en-GB" sz="3000" b="1" kern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122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455D2-6561-4D76-A96D-8709D318AE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99998"/>
            <a:ext cx="6858000" cy="952500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79261"/>
            <a:ext cx="3366823" cy="53313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2">
                    <a:lumMod val="75000"/>
                  </a:schemeClr>
                </a:solidFill>
              </a:defRPr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812396"/>
            <a:ext cx="3366823" cy="3292740"/>
          </a:xfrm>
        </p:spPr>
        <p:txBody>
          <a:bodyPr/>
          <a:lstStyle>
            <a:lvl1pPr>
              <a:defRPr sz="20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1667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333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333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70855" y="1279261"/>
            <a:ext cx="3368146" cy="53313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2">
                    <a:lumMod val="75000"/>
                  </a:schemeClr>
                </a:solidFill>
              </a:defRPr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70855" y="1812396"/>
            <a:ext cx="3368146" cy="3292740"/>
          </a:xfrm>
        </p:spPr>
        <p:txBody>
          <a:bodyPr/>
          <a:lstStyle>
            <a:lvl1pPr>
              <a:defRPr sz="20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1667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5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333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333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007D7AEB-FBD6-472E-AD0E-563D0A7C2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8E2D0-0C84-4BA7-B034-D5A1FF8C3B44}" type="datetimeFigureOut">
              <a:rPr lang="en-US"/>
              <a:pPr>
                <a:defRPr/>
              </a:pPr>
              <a:t>12/3/2020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06582006-66AA-4096-BD4D-F7621F885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55B87ADB-207F-4088-9C44-6462166AA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7D7592-5A8D-451C-9ED1-A9ECBCBAF4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9752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539972" y="696915"/>
            <a:ext cx="3834425" cy="3097212"/>
          </a:xfrm>
          <a:prstGeom prst="rect">
            <a:avLst/>
          </a:prstGeom>
        </p:spPr>
        <p:txBody>
          <a:bodyPr/>
          <a:lstStyle>
            <a:lvl1pPr marL="160720" indent="-160720">
              <a:buFont typeface="Symbol" panose="05050102010706020507" pitchFamily="18" charset="2"/>
              <a:buChar char="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45269" y="696915"/>
            <a:ext cx="3132535" cy="309721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88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jpe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275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87" r:id="rId2"/>
  </p:sldLayoutIdLst>
  <p:txStyles>
    <p:titleStyle>
      <a:lvl1pPr algn="ctr" defTabSz="428586" rtl="0" eaLnBrk="1" latinLnBrk="0" hangingPunct="1">
        <a:spcBef>
          <a:spcPct val="0"/>
        </a:spcBef>
        <a:buNone/>
        <a:defRPr sz="2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0720" indent="-160720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8227" indent="-133934" algn="l" defTabSz="428586" rtl="0" eaLnBrk="1" latinLnBrk="0" hangingPunct="1">
        <a:spcBef>
          <a:spcPct val="20000"/>
        </a:spcBef>
        <a:buFont typeface="Arial" panose="020B0604020202020204" pitchFamily="34" charset="0"/>
        <a:buChar char="–"/>
        <a:defRPr sz="1312" kern="1200">
          <a:solidFill>
            <a:schemeClr val="tx1"/>
          </a:solidFill>
          <a:latin typeface="+mn-lt"/>
          <a:ea typeface="+mn-ea"/>
          <a:cs typeface="+mn-cs"/>
        </a:defRPr>
      </a:lvl2pPr>
      <a:lvl3pPr marL="535732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750027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–"/>
        <a:defRPr sz="937" kern="1200">
          <a:solidFill>
            <a:schemeClr val="tx1"/>
          </a:solidFill>
          <a:latin typeface="+mn-lt"/>
          <a:ea typeface="+mn-ea"/>
          <a:cs typeface="+mn-cs"/>
        </a:defRPr>
      </a:lvl4pPr>
      <a:lvl5pPr marL="964321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»"/>
        <a:defRPr sz="937" kern="1200">
          <a:solidFill>
            <a:schemeClr val="tx1"/>
          </a:solidFill>
          <a:latin typeface="+mn-lt"/>
          <a:ea typeface="+mn-ea"/>
          <a:cs typeface="+mn-cs"/>
        </a:defRPr>
      </a:lvl5pPr>
      <a:lvl6pPr marL="1178613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937" kern="1200">
          <a:solidFill>
            <a:schemeClr val="tx1"/>
          </a:solidFill>
          <a:latin typeface="+mn-lt"/>
          <a:ea typeface="+mn-ea"/>
          <a:cs typeface="+mn-cs"/>
        </a:defRPr>
      </a:lvl6pPr>
      <a:lvl7pPr marL="1392907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937" kern="1200">
          <a:solidFill>
            <a:schemeClr val="tx1"/>
          </a:solidFill>
          <a:latin typeface="+mn-lt"/>
          <a:ea typeface="+mn-ea"/>
          <a:cs typeface="+mn-cs"/>
        </a:defRPr>
      </a:lvl7pPr>
      <a:lvl8pPr marL="1607198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937" kern="1200">
          <a:solidFill>
            <a:schemeClr val="tx1"/>
          </a:solidFill>
          <a:latin typeface="+mn-lt"/>
          <a:ea typeface="+mn-ea"/>
          <a:cs typeface="+mn-cs"/>
        </a:defRPr>
      </a:lvl8pPr>
      <a:lvl9pPr marL="1821492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9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1pPr>
      <a:lvl2pPr marL="214293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2pPr>
      <a:lvl3pPr marL="428586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3pPr>
      <a:lvl4pPr marL="642879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4pPr>
      <a:lvl5pPr marL="857173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5pPr>
      <a:lvl6pPr marL="1071466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6pPr>
      <a:lvl7pPr marL="1285759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7pPr>
      <a:lvl8pPr marL="1500052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8pPr>
      <a:lvl9pPr marL="1714346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3875" y="304800"/>
            <a:ext cx="657225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875" y="1520825"/>
            <a:ext cx="657225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3875" y="5297488"/>
            <a:ext cx="17145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D2283-09C4-4F0D-970A-48E090CE48CF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25" y="5297488"/>
            <a:ext cx="257175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625" y="5297488"/>
            <a:ext cx="17145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85E84-524B-4A4A-A5D8-0BD2F70AE9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237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86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428586" rtl="0" eaLnBrk="1" latinLnBrk="0" hangingPunct="1">
        <a:spcBef>
          <a:spcPct val="0"/>
        </a:spcBef>
        <a:buNone/>
        <a:defRPr sz="2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0720" indent="-160720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8227" indent="-133934" algn="l" defTabSz="428586" rtl="0" eaLnBrk="1" latinLnBrk="0" hangingPunct="1">
        <a:spcBef>
          <a:spcPct val="20000"/>
        </a:spcBef>
        <a:buFont typeface="Arial" panose="020B0604020202020204" pitchFamily="34" charset="0"/>
        <a:buChar char="–"/>
        <a:defRPr sz="1312" kern="1200">
          <a:solidFill>
            <a:schemeClr val="tx1"/>
          </a:solidFill>
          <a:latin typeface="+mn-lt"/>
          <a:ea typeface="+mn-ea"/>
          <a:cs typeface="+mn-cs"/>
        </a:defRPr>
      </a:lvl2pPr>
      <a:lvl3pPr marL="535732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750027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–"/>
        <a:defRPr sz="937" kern="1200">
          <a:solidFill>
            <a:schemeClr val="tx1"/>
          </a:solidFill>
          <a:latin typeface="+mn-lt"/>
          <a:ea typeface="+mn-ea"/>
          <a:cs typeface="+mn-cs"/>
        </a:defRPr>
      </a:lvl4pPr>
      <a:lvl5pPr marL="964321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»"/>
        <a:defRPr sz="937" kern="1200">
          <a:solidFill>
            <a:schemeClr val="tx1"/>
          </a:solidFill>
          <a:latin typeface="+mn-lt"/>
          <a:ea typeface="+mn-ea"/>
          <a:cs typeface="+mn-cs"/>
        </a:defRPr>
      </a:lvl5pPr>
      <a:lvl6pPr marL="1178613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937" kern="1200">
          <a:solidFill>
            <a:schemeClr val="tx1"/>
          </a:solidFill>
          <a:latin typeface="+mn-lt"/>
          <a:ea typeface="+mn-ea"/>
          <a:cs typeface="+mn-cs"/>
        </a:defRPr>
      </a:lvl6pPr>
      <a:lvl7pPr marL="1392907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937" kern="1200">
          <a:solidFill>
            <a:schemeClr val="tx1"/>
          </a:solidFill>
          <a:latin typeface="+mn-lt"/>
          <a:ea typeface="+mn-ea"/>
          <a:cs typeface="+mn-cs"/>
        </a:defRPr>
      </a:lvl7pPr>
      <a:lvl8pPr marL="1607198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937" kern="1200">
          <a:solidFill>
            <a:schemeClr val="tx1"/>
          </a:solidFill>
          <a:latin typeface="+mn-lt"/>
          <a:ea typeface="+mn-ea"/>
          <a:cs typeface="+mn-cs"/>
        </a:defRPr>
      </a:lvl8pPr>
      <a:lvl9pPr marL="1821492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9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1pPr>
      <a:lvl2pPr marL="214293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2pPr>
      <a:lvl3pPr marL="428586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3pPr>
      <a:lvl4pPr marL="642879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4pPr>
      <a:lvl5pPr marL="857173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5pPr>
      <a:lvl6pPr marL="1071466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6pPr>
      <a:lvl7pPr marL="1285759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7pPr>
      <a:lvl8pPr marL="1500052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8pPr>
      <a:lvl9pPr marL="1714346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63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428586" rtl="0" eaLnBrk="1" latinLnBrk="0" hangingPunct="1">
        <a:spcBef>
          <a:spcPct val="0"/>
        </a:spcBef>
        <a:buNone/>
        <a:defRPr sz="1687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60720" indent="-160720" algn="l" defTabSz="428586" rtl="0" eaLnBrk="1" latinLnBrk="0" hangingPunct="1">
        <a:spcBef>
          <a:spcPct val="20000"/>
        </a:spcBef>
        <a:buFont typeface="Symbol" panose="05050102010706020507" pitchFamily="18" charset="2"/>
        <a:buChar char=""/>
        <a:defRPr sz="121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48227" indent="-133934" algn="l" defTabSz="428586" rtl="0" eaLnBrk="1" latinLnBrk="0" hangingPunct="1">
        <a:spcBef>
          <a:spcPct val="20000"/>
        </a:spcBef>
        <a:buFont typeface="Arial" panose="020B0604020202020204" pitchFamily="34" charset="0"/>
        <a:buChar char="–"/>
        <a:defRPr sz="121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35732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1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50027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–"/>
        <a:defRPr sz="121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64321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»"/>
        <a:defRPr sz="121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178613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937" kern="1200">
          <a:solidFill>
            <a:schemeClr val="tx1"/>
          </a:solidFill>
          <a:latin typeface="+mn-lt"/>
          <a:ea typeface="+mn-ea"/>
          <a:cs typeface="+mn-cs"/>
        </a:defRPr>
      </a:lvl6pPr>
      <a:lvl7pPr marL="1392907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937" kern="1200">
          <a:solidFill>
            <a:schemeClr val="tx1"/>
          </a:solidFill>
          <a:latin typeface="+mn-lt"/>
          <a:ea typeface="+mn-ea"/>
          <a:cs typeface="+mn-cs"/>
        </a:defRPr>
      </a:lvl7pPr>
      <a:lvl8pPr marL="1607198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937" kern="1200">
          <a:solidFill>
            <a:schemeClr val="tx1"/>
          </a:solidFill>
          <a:latin typeface="+mn-lt"/>
          <a:ea typeface="+mn-ea"/>
          <a:cs typeface="+mn-cs"/>
        </a:defRPr>
      </a:lvl8pPr>
      <a:lvl9pPr marL="1821492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9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1pPr>
      <a:lvl2pPr marL="214293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2pPr>
      <a:lvl3pPr marL="428586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3pPr>
      <a:lvl4pPr marL="642879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4pPr>
      <a:lvl5pPr marL="857173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5pPr>
      <a:lvl6pPr marL="1071466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6pPr>
      <a:lvl7pPr marL="1285759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7pPr>
      <a:lvl8pPr marL="1500052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8pPr>
      <a:lvl9pPr marL="1714346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323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defTabSz="428586" rtl="0" eaLnBrk="1" latinLnBrk="0" hangingPunct="1">
        <a:spcBef>
          <a:spcPct val="0"/>
        </a:spcBef>
        <a:buNone/>
        <a:defRPr sz="2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0720" indent="-160720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8227" indent="-133934" algn="l" defTabSz="428586" rtl="0" eaLnBrk="1" latinLnBrk="0" hangingPunct="1">
        <a:spcBef>
          <a:spcPct val="20000"/>
        </a:spcBef>
        <a:buFont typeface="Arial" panose="020B0604020202020204" pitchFamily="34" charset="0"/>
        <a:buChar char="–"/>
        <a:defRPr sz="1312" kern="1200">
          <a:solidFill>
            <a:schemeClr val="tx1"/>
          </a:solidFill>
          <a:latin typeface="+mn-lt"/>
          <a:ea typeface="+mn-ea"/>
          <a:cs typeface="+mn-cs"/>
        </a:defRPr>
      </a:lvl2pPr>
      <a:lvl3pPr marL="535732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750027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–"/>
        <a:defRPr sz="937" kern="1200">
          <a:solidFill>
            <a:schemeClr val="tx1"/>
          </a:solidFill>
          <a:latin typeface="+mn-lt"/>
          <a:ea typeface="+mn-ea"/>
          <a:cs typeface="+mn-cs"/>
        </a:defRPr>
      </a:lvl4pPr>
      <a:lvl5pPr marL="964321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»"/>
        <a:defRPr sz="937" kern="1200">
          <a:solidFill>
            <a:schemeClr val="tx1"/>
          </a:solidFill>
          <a:latin typeface="+mn-lt"/>
          <a:ea typeface="+mn-ea"/>
          <a:cs typeface="+mn-cs"/>
        </a:defRPr>
      </a:lvl5pPr>
      <a:lvl6pPr marL="1178613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937" kern="1200">
          <a:solidFill>
            <a:schemeClr val="tx1"/>
          </a:solidFill>
          <a:latin typeface="+mn-lt"/>
          <a:ea typeface="+mn-ea"/>
          <a:cs typeface="+mn-cs"/>
        </a:defRPr>
      </a:lvl6pPr>
      <a:lvl7pPr marL="1392907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937" kern="1200">
          <a:solidFill>
            <a:schemeClr val="tx1"/>
          </a:solidFill>
          <a:latin typeface="+mn-lt"/>
          <a:ea typeface="+mn-ea"/>
          <a:cs typeface="+mn-cs"/>
        </a:defRPr>
      </a:lvl7pPr>
      <a:lvl8pPr marL="1607198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937" kern="1200">
          <a:solidFill>
            <a:schemeClr val="tx1"/>
          </a:solidFill>
          <a:latin typeface="+mn-lt"/>
          <a:ea typeface="+mn-ea"/>
          <a:cs typeface="+mn-cs"/>
        </a:defRPr>
      </a:lvl8pPr>
      <a:lvl9pPr marL="1821492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9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1pPr>
      <a:lvl2pPr marL="214293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2pPr>
      <a:lvl3pPr marL="428586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3pPr>
      <a:lvl4pPr marL="642879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4pPr>
      <a:lvl5pPr marL="857173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5pPr>
      <a:lvl6pPr marL="1071466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6pPr>
      <a:lvl7pPr marL="1285759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7pPr>
      <a:lvl8pPr marL="1500052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8pPr>
      <a:lvl9pPr marL="1714346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4764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1" indent="-171441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4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2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8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1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4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8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8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3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275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88" r:id="rId2"/>
  </p:sldLayoutIdLst>
  <p:txStyles>
    <p:titleStyle>
      <a:lvl1pPr algn="ctr" defTabSz="428586" rtl="0" eaLnBrk="1" latinLnBrk="0" hangingPunct="1">
        <a:spcBef>
          <a:spcPct val="0"/>
        </a:spcBef>
        <a:buNone/>
        <a:defRPr sz="2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0720" indent="-160720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8227" indent="-133934" algn="l" defTabSz="428586" rtl="0" eaLnBrk="1" latinLnBrk="0" hangingPunct="1">
        <a:spcBef>
          <a:spcPct val="20000"/>
        </a:spcBef>
        <a:buFont typeface="Arial" panose="020B0604020202020204" pitchFamily="34" charset="0"/>
        <a:buChar char="–"/>
        <a:defRPr sz="1312" kern="1200">
          <a:solidFill>
            <a:schemeClr val="tx1"/>
          </a:solidFill>
          <a:latin typeface="+mn-lt"/>
          <a:ea typeface="+mn-ea"/>
          <a:cs typeface="+mn-cs"/>
        </a:defRPr>
      </a:lvl2pPr>
      <a:lvl3pPr marL="535732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750027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–"/>
        <a:defRPr sz="937" kern="1200">
          <a:solidFill>
            <a:schemeClr val="tx1"/>
          </a:solidFill>
          <a:latin typeface="+mn-lt"/>
          <a:ea typeface="+mn-ea"/>
          <a:cs typeface="+mn-cs"/>
        </a:defRPr>
      </a:lvl4pPr>
      <a:lvl5pPr marL="964321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»"/>
        <a:defRPr sz="937" kern="1200">
          <a:solidFill>
            <a:schemeClr val="tx1"/>
          </a:solidFill>
          <a:latin typeface="+mn-lt"/>
          <a:ea typeface="+mn-ea"/>
          <a:cs typeface="+mn-cs"/>
        </a:defRPr>
      </a:lvl5pPr>
      <a:lvl6pPr marL="1178613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937" kern="1200">
          <a:solidFill>
            <a:schemeClr val="tx1"/>
          </a:solidFill>
          <a:latin typeface="+mn-lt"/>
          <a:ea typeface="+mn-ea"/>
          <a:cs typeface="+mn-cs"/>
        </a:defRPr>
      </a:lvl6pPr>
      <a:lvl7pPr marL="1392907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937" kern="1200">
          <a:solidFill>
            <a:schemeClr val="tx1"/>
          </a:solidFill>
          <a:latin typeface="+mn-lt"/>
          <a:ea typeface="+mn-ea"/>
          <a:cs typeface="+mn-cs"/>
        </a:defRPr>
      </a:lvl7pPr>
      <a:lvl8pPr marL="1607198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937" kern="1200">
          <a:solidFill>
            <a:schemeClr val="tx1"/>
          </a:solidFill>
          <a:latin typeface="+mn-lt"/>
          <a:ea typeface="+mn-ea"/>
          <a:cs typeface="+mn-cs"/>
        </a:defRPr>
      </a:lvl8pPr>
      <a:lvl9pPr marL="1821492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9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1pPr>
      <a:lvl2pPr marL="214293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2pPr>
      <a:lvl3pPr marL="428586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3pPr>
      <a:lvl4pPr marL="642879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4pPr>
      <a:lvl5pPr marL="857173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5pPr>
      <a:lvl6pPr marL="1071466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6pPr>
      <a:lvl7pPr marL="1285759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7pPr>
      <a:lvl8pPr marL="1500052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8pPr>
      <a:lvl9pPr marL="1714346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3579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89" r:id="rId2"/>
    <p:sldLayoutId id="2147483692" r:id="rId3"/>
  </p:sldLayoutIdLst>
  <p:txStyles>
    <p:titleStyle>
      <a:lvl1pPr algn="ctr" defTabSz="428586" rtl="0" eaLnBrk="1" latinLnBrk="0" hangingPunct="1">
        <a:spcBef>
          <a:spcPct val="0"/>
        </a:spcBef>
        <a:buNone/>
        <a:defRPr sz="2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0720" indent="-160720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8227" indent="-133934" algn="l" defTabSz="428586" rtl="0" eaLnBrk="1" latinLnBrk="0" hangingPunct="1">
        <a:spcBef>
          <a:spcPct val="20000"/>
        </a:spcBef>
        <a:buFont typeface="Arial" panose="020B0604020202020204" pitchFamily="34" charset="0"/>
        <a:buChar char="–"/>
        <a:defRPr sz="1312" kern="1200">
          <a:solidFill>
            <a:schemeClr val="tx1"/>
          </a:solidFill>
          <a:latin typeface="+mn-lt"/>
          <a:ea typeface="+mn-ea"/>
          <a:cs typeface="+mn-cs"/>
        </a:defRPr>
      </a:lvl2pPr>
      <a:lvl3pPr marL="535732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750027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–"/>
        <a:defRPr sz="937" kern="1200">
          <a:solidFill>
            <a:schemeClr val="tx1"/>
          </a:solidFill>
          <a:latin typeface="+mn-lt"/>
          <a:ea typeface="+mn-ea"/>
          <a:cs typeface="+mn-cs"/>
        </a:defRPr>
      </a:lvl4pPr>
      <a:lvl5pPr marL="964321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»"/>
        <a:defRPr sz="937" kern="1200">
          <a:solidFill>
            <a:schemeClr val="tx1"/>
          </a:solidFill>
          <a:latin typeface="+mn-lt"/>
          <a:ea typeface="+mn-ea"/>
          <a:cs typeface="+mn-cs"/>
        </a:defRPr>
      </a:lvl5pPr>
      <a:lvl6pPr marL="1178613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937" kern="1200">
          <a:solidFill>
            <a:schemeClr val="tx1"/>
          </a:solidFill>
          <a:latin typeface="+mn-lt"/>
          <a:ea typeface="+mn-ea"/>
          <a:cs typeface="+mn-cs"/>
        </a:defRPr>
      </a:lvl6pPr>
      <a:lvl7pPr marL="1392907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937" kern="1200">
          <a:solidFill>
            <a:schemeClr val="tx1"/>
          </a:solidFill>
          <a:latin typeface="+mn-lt"/>
          <a:ea typeface="+mn-ea"/>
          <a:cs typeface="+mn-cs"/>
        </a:defRPr>
      </a:lvl7pPr>
      <a:lvl8pPr marL="1607198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937" kern="1200">
          <a:solidFill>
            <a:schemeClr val="tx1"/>
          </a:solidFill>
          <a:latin typeface="+mn-lt"/>
          <a:ea typeface="+mn-ea"/>
          <a:cs typeface="+mn-cs"/>
        </a:defRPr>
      </a:lvl8pPr>
      <a:lvl9pPr marL="1821492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9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1pPr>
      <a:lvl2pPr marL="214293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2pPr>
      <a:lvl3pPr marL="428586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3pPr>
      <a:lvl4pPr marL="642879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4pPr>
      <a:lvl5pPr marL="857173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5pPr>
      <a:lvl6pPr marL="1071466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6pPr>
      <a:lvl7pPr marL="1285759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7pPr>
      <a:lvl8pPr marL="1500052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8pPr>
      <a:lvl9pPr marL="1714346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09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90" r:id="rId2"/>
    <p:sldLayoutId id="2147483691" r:id="rId3"/>
  </p:sldLayoutIdLst>
  <p:txStyles>
    <p:titleStyle>
      <a:lvl1pPr algn="ctr" defTabSz="428586" rtl="0" eaLnBrk="1" latinLnBrk="0" hangingPunct="1">
        <a:spcBef>
          <a:spcPct val="0"/>
        </a:spcBef>
        <a:buNone/>
        <a:defRPr sz="2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0720" indent="-160720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8227" indent="-133934" algn="l" defTabSz="428586" rtl="0" eaLnBrk="1" latinLnBrk="0" hangingPunct="1">
        <a:spcBef>
          <a:spcPct val="20000"/>
        </a:spcBef>
        <a:buFont typeface="Arial" panose="020B0604020202020204" pitchFamily="34" charset="0"/>
        <a:buChar char="–"/>
        <a:defRPr sz="1312" kern="1200">
          <a:solidFill>
            <a:schemeClr val="tx1"/>
          </a:solidFill>
          <a:latin typeface="+mn-lt"/>
          <a:ea typeface="+mn-ea"/>
          <a:cs typeface="+mn-cs"/>
        </a:defRPr>
      </a:lvl2pPr>
      <a:lvl3pPr marL="535732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750027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–"/>
        <a:defRPr sz="937" kern="1200">
          <a:solidFill>
            <a:schemeClr val="tx1"/>
          </a:solidFill>
          <a:latin typeface="+mn-lt"/>
          <a:ea typeface="+mn-ea"/>
          <a:cs typeface="+mn-cs"/>
        </a:defRPr>
      </a:lvl4pPr>
      <a:lvl5pPr marL="964321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»"/>
        <a:defRPr sz="937" kern="1200">
          <a:solidFill>
            <a:schemeClr val="tx1"/>
          </a:solidFill>
          <a:latin typeface="+mn-lt"/>
          <a:ea typeface="+mn-ea"/>
          <a:cs typeface="+mn-cs"/>
        </a:defRPr>
      </a:lvl5pPr>
      <a:lvl6pPr marL="1178613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937" kern="1200">
          <a:solidFill>
            <a:schemeClr val="tx1"/>
          </a:solidFill>
          <a:latin typeface="+mn-lt"/>
          <a:ea typeface="+mn-ea"/>
          <a:cs typeface="+mn-cs"/>
        </a:defRPr>
      </a:lvl6pPr>
      <a:lvl7pPr marL="1392907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937" kern="1200">
          <a:solidFill>
            <a:schemeClr val="tx1"/>
          </a:solidFill>
          <a:latin typeface="+mn-lt"/>
          <a:ea typeface="+mn-ea"/>
          <a:cs typeface="+mn-cs"/>
        </a:defRPr>
      </a:lvl7pPr>
      <a:lvl8pPr marL="1607198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937" kern="1200">
          <a:solidFill>
            <a:schemeClr val="tx1"/>
          </a:solidFill>
          <a:latin typeface="+mn-lt"/>
          <a:ea typeface="+mn-ea"/>
          <a:cs typeface="+mn-cs"/>
        </a:defRPr>
      </a:lvl8pPr>
      <a:lvl9pPr marL="1821492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9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1pPr>
      <a:lvl2pPr marL="214293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2pPr>
      <a:lvl3pPr marL="428586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3pPr>
      <a:lvl4pPr marL="642879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4pPr>
      <a:lvl5pPr marL="857173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5pPr>
      <a:lvl6pPr marL="1071466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6pPr>
      <a:lvl7pPr marL="1285759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7pPr>
      <a:lvl8pPr marL="1500052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8pPr>
      <a:lvl9pPr marL="1714346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275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428586" rtl="0" eaLnBrk="1" latinLnBrk="0" hangingPunct="1">
        <a:spcBef>
          <a:spcPct val="0"/>
        </a:spcBef>
        <a:buNone/>
        <a:defRPr sz="1687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60720" indent="-160720" algn="l" defTabSz="428586" rtl="0" eaLnBrk="1" latinLnBrk="0" hangingPunct="1">
        <a:spcBef>
          <a:spcPct val="20000"/>
        </a:spcBef>
        <a:buFont typeface="Symbol" panose="05050102010706020507" pitchFamily="18" charset="2"/>
        <a:buChar char=""/>
        <a:defRPr sz="121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48227" indent="-133934" algn="l" defTabSz="428586" rtl="0" eaLnBrk="1" latinLnBrk="0" hangingPunct="1">
        <a:spcBef>
          <a:spcPct val="20000"/>
        </a:spcBef>
        <a:buFont typeface="Arial" panose="020B0604020202020204" pitchFamily="34" charset="0"/>
        <a:buChar char="–"/>
        <a:defRPr sz="121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35732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1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50027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–"/>
        <a:defRPr sz="121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64321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»"/>
        <a:defRPr sz="121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178613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937" kern="1200">
          <a:solidFill>
            <a:schemeClr val="tx1"/>
          </a:solidFill>
          <a:latin typeface="+mn-lt"/>
          <a:ea typeface="+mn-ea"/>
          <a:cs typeface="+mn-cs"/>
        </a:defRPr>
      </a:lvl6pPr>
      <a:lvl7pPr marL="1392907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937" kern="1200">
          <a:solidFill>
            <a:schemeClr val="tx1"/>
          </a:solidFill>
          <a:latin typeface="+mn-lt"/>
          <a:ea typeface="+mn-ea"/>
          <a:cs typeface="+mn-cs"/>
        </a:defRPr>
      </a:lvl7pPr>
      <a:lvl8pPr marL="1607198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937" kern="1200">
          <a:solidFill>
            <a:schemeClr val="tx1"/>
          </a:solidFill>
          <a:latin typeface="+mn-lt"/>
          <a:ea typeface="+mn-ea"/>
          <a:cs typeface="+mn-cs"/>
        </a:defRPr>
      </a:lvl8pPr>
      <a:lvl9pPr marL="1821492" indent="-107146" algn="l" defTabSz="428586" rtl="0" eaLnBrk="1" latinLnBrk="0" hangingPunct="1">
        <a:spcBef>
          <a:spcPct val="20000"/>
        </a:spcBef>
        <a:buFont typeface="Arial" panose="020B0604020202020204" pitchFamily="34" charset="0"/>
        <a:buChar char="•"/>
        <a:defRPr sz="9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1pPr>
      <a:lvl2pPr marL="214293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2pPr>
      <a:lvl3pPr marL="428586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3pPr>
      <a:lvl4pPr marL="642879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4pPr>
      <a:lvl5pPr marL="857173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5pPr>
      <a:lvl6pPr marL="1071466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6pPr>
      <a:lvl7pPr marL="1285759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7pPr>
      <a:lvl8pPr marL="1500052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8pPr>
      <a:lvl9pPr marL="1714346" algn="l" defTabSz="428586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7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8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D848EC0-6B4C-4169-99DE-678D8F84D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94500" y="4889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D3EFE5-9C5D-4C50-9BB6-B4A0AAAFD52A}"/>
              </a:ext>
            </a:extLst>
          </p:cNvPr>
          <p:cNvSpPr txBox="1"/>
          <p:nvPr/>
        </p:nvSpPr>
        <p:spPr>
          <a:xfrm>
            <a:off x="374781" y="3001516"/>
            <a:ext cx="6693958" cy="1220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en-GB" sz="3667" b="1" kern="0">
              <a:solidFill>
                <a:srgbClr val="1F497D"/>
              </a:solidFill>
              <a:latin typeface="Arial" pitchFamily="34" charset="0"/>
            </a:endParaRPr>
          </a:p>
          <a:p>
            <a:pPr algn="ctr">
              <a:defRPr/>
            </a:pPr>
            <a:r>
              <a:rPr lang="en-GB" sz="3667" b="1" kern="0">
                <a:solidFill>
                  <a:schemeClr val="bg1"/>
                </a:solidFill>
                <a:latin typeface="Arial" pitchFamily="34" charset="0"/>
              </a:rPr>
              <a:t>Understanding Standards</a:t>
            </a:r>
            <a:endParaRPr lang="en-GB" sz="3667" b="1" i="1" kern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775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71"/>
    </mc:Choice>
    <mc:Fallback>
      <p:transition spd="slow" advTm="8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76275" y="1201316"/>
            <a:ext cx="6572250" cy="3656434"/>
          </a:xfrm>
        </p:spPr>
        <p:txBody>
          <a:bodyPr/>
          <a:lstStyle/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Accept text formatting, then an example.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Accept any specific text formatting and a description of it.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Candidates can be awarded </a:t>
            </a:r>
            <a:r>
              <a:rPr lang="en-GB" altLang="en-US" b="1" dirty="0">
                <a:cs typeface="Arial" panose="020B0604020202020204" pitchFamily="34" charset="0"/>
              </a:rPr>
              <a:t>3 marks </a:t>
            </a:r>
            <a:r>
              <a:rPr lang="en-GB" altLang="en-US" dirty="0">
                <a:cs typeface="Arial" panose="020B0604020202020204" pitchFamily="34" charset="0"/>
              </a:rPr>
              <a:t>for describing three different text formats.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Must be a description, not just naming.</a:t>
            </a:r>
          </a:p>
          <a:p>
            <a:endParaRPr lang="en-GB" altLang="en-US" dirty="0">
              <a:latin typeface="Calibri" panose="020F0502020204030204" pitchFamily="34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6A3840D5-CB67-411A-A107-163D479CCD75}"/>
              </a:ext>
            </a:extLst>
          </p:cNvPr>
          <p:cNvSpPr txBox="1">
            <a:spLocks/>
          </p:cNvSpPr>
          <p:nvPr/>
        </p:nvSpPr>
        <p:spPr>
          <a:xfrm>
            <a:off x="676275" y="345604"/>
            <a:ext cx="6572250" cy="968524"/>
          </a:xfrm>
          <a:prstGeom prst="rect">
            <a:avLst/>
          </a:prstGeom>
        </p:spPr>
        <p:txBody>
          <a:bodyPr/>
          <a:lstStyle>
            <a:lvl1pPr algn="l" defTabSz="428586" rtl="0" eaLnBrk="1" latinLnBrk="0" hangingPunct="1">
              <a:spcBef>
                <a:spcPct val="0"/>
              </a:spcBef>
              <a:buNone/>
              <a:defRPr lang="en-GB" sz="3000" b="1" kern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en-GB" altLang="en-US" sz="3200" dirty="0"/>
              <a:t>Task 2 – Theory (9 marks) (</a:t>
            </a:r>
            <a:r>
              <a:rPr lang="en-GB" altLang="en-US" sz="3200" dirty="0" err="1"/>
              <a:t>cont</a:t>
            </a:r>
            <a:r>
              <a:rPr lang="en-GB" altLang="en-US" sz="3200" dirty="0"/>
              <a:t>)</a:t>
            </a:r>
            <a:endParaRPr lang="en-GB" sz="32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D12D4C4-24D9-4070-8CA9-1AD01D56A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4500" y="4889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84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54"/>
    </mc:Choice>
    <mc:Fallback>
      <p:transition spd="slow" advTm="49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3103" y="121196"/>
            <a:ext cx="6572250" cy="648072"/>
          </a:xfrm>
        </p:spPr>
        <p:txBody>
          <a:bodyPr/>
          <a:lstStyle/>
          <a:p>
            <a:r>
              <a:rPr lang="en-GB" altLang="en-US" sz="3200" dirty="0">
                <a:cs typeface="Arial" panose="020B0604020202020204" pitchFamily="34" charset="0"/>
              </a:rPr>
              <a:t>Task 2 – Theory (9 marks) (</a:t>
            </a:r>
            <a:r>
              <a:rPr lang="en-GB" altLang="en-US" sz="3200" dirty="0" err="1">
                <a:cs typeface="Arial" panose="020B0604020202020204" pitchFamily="34" charset="0"/>
              </a:rPr>
              <a:t>cont</a:t>
            </a:r>
            <a:r>
              <a:rPr lang="en-GB" altLang="en-US" sz="3200" dirty="0">
                <a:cs typeface="Arial" panose="020B0604020202020204" pitchFamily="34" charset="0"/>
              </a:rPr>
              <a:t>)</a:t>
            </a:r>
            <a:br>
              <a:rPr lang="en-GB" dirty="0"/>
            </a:b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A3D476-53F2-472C-8372-E409E50C66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99" b="3273"/>
          <a:stretch/>
        </p:blipFill>
        <p:spPr>
          <a:xfrm>
            <a:off x="578186" y="862655"/>
            <a:ext cx="6408711" cy="12747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C52C3D-69DA-4A9B-8958-3ACD824DDF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644" y="2111027"/>
            <a:ext cx="6381253" cy="11785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BAAC88-4E1C-4688-850C-4A6F94782C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47" y="3217540"/>
            <a:ext cx="6375324" cy="117852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ED535F5-7408-4A95-A11A-3C3638B234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94500" y="4889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05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26"/>
    </mc:Choice>
    <mc:Fallback>
      <p:transition spd="slow" advTm="18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3875" y="121196"/>
            <a:ext cx="6572250" cy="654149"/>
          </a:xfrm>
        </p:spPr>
        <p:txBody>
          <a:bodyPr/>
          <a:lstStyle/>
          <a:p>
            <a:r>
              <a:rPr lang="en-GB" altLang="en-US" sz="3200" dirty="0">
                <a:cs typeface="Arial" panose="020B0604020202020204" pitchFamily="34" charset="0"/>
              </a:rPr>
              <a:t>Task 2 – Theory (9 marks) (</a:t>
            </a:r>
            <a:r>
              <a:rPr lang="en-GB" altLang="en-US" sz="3200" dirty="0" err="1">
                <a:cs typeface="Arial" panose="020B0604020202020204" pitchFamily="34" charset="0"/>
              </a:rPr>
              <a:t>cont</a:t>
            </a:r>
            <a:r>
              <a:rPr lang="en-GB" altLang="en-US" sz="3200" dirty="0">
                <a:cs typeface="Arial" panose="020B0604020202020204" pitchFamily="34" charset="0"/>
              </a:rPr>
              <a:t>)</a:t>
            </a:r>
            <a:br>
              <a:rPr lang="en-GB" altLang="en-US" sz="1800" dirty="0">
                <a:latin typeface="Calibri" panose="020F0502020204030204" pitchFamily="34" charset="0"/>
              </a:rPr>
            </a:br>
            <a:br>
              <a:rPr lang="en-GB" altLang="en-US" dirty="0">
                <a:latin typeface="Calibri" panose="020F0502020204030204" pitchFamily="34" charset="0"/>
              </a:rPr>
            </a:br>
            <a:br>
              <a:rPr lang="en-GB" dirty="0"/>
            </a:b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FB17A9-01FE-456E-8880-F92C62AFB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640" y="775345"/>
            <a:ext cx="5907208" cy="1362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3C498D-6080-4AA8-A683-F341763A3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982" y="2137420"/>
            <a:ext cx="6048672" cy="1352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072736-F566-4F5C-9DE3-3663D0C6C9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982" y="3361556"/>
            <a:ext cx="5933231" cy="115212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62F62F2-3EBC-46B1-A0EA-B7F3068F92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94500" y="4889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10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396"/>
    </mc:Choice>
    <mc:Fallback>
      <p:transition spd="slow" advTm="131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65468" y="1029283"/>
            <a:ext cx="6572250" cy="3656434"/>
          </a:xfrm>
        </p:spPr>
        <p:txBody>
          <a:bodyPr/>
          <a:lstStyle/>
          <a:p>
            <a:pPr marL="0" indent="0">
              <a:buNone/>
            </a:pPr>
            <a:r>
              <a:rPr lang="en-GB" altLang="en-US" b="1">
                <a:cs typeface="Arial" panose="020B0604020202020204" pitchFamily="34" charset="0"/>
              </a:rPr>
              <a:t>Explain</a:t>
            </a:r>
            <a:r>
              <a:rPr lang="en-GB" altLang="en-US">
                <a:cs typeface="Arial" panose="020B0604020202020204" pitchFamily="34" charset="0"/>
              </a:rPr>
              <a:t> – candidates must make an accurate, relevant point that relates to cause and effect. </a:t>
            </a:r>
            <a:r>
              <a:rPr lang="en-GB" altLang="en-US" b="1">
                <a:cs typeface="Arial" panose="020B0604020202020204" pitchFamily="34" charset="0"/>
              </a:rPr>
              <a:t>1 mark </a:t>
            </a:r>
            <a:r>
              <a:rPr lang="en-GB" altLang="en-US">
                <a:cs typeface="Arial" panose="020B0604020202020204" pitchFamily="34" charset="0"/>
              </a:rPr>
              <a:t>should be given for each accurate cause and effect.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6B41E9-0528-40D5-AF82-B6C299B71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82" y="2641476"/>
            <a:ext cx="6480721" cy="1728192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40D9CED0-0205-4089-AA12-DF19291CCE63}"/>
              </a:ext>
            </a:extLst>
          </p:cNvPr>
          <p:cNvSpPr txBox="1">
            <a:spLocks/>
          </p:cNvSpPr>
          <p:nvPr/>
        </p:nvSpPr>
        <p:spPr>
          <a:xfrm>
            <a:off x="535126" y="320720"/>
            <a:ext cx="6572250" cy="968524"/>
          </a:xfrm>
          <a:prstGeom prst="rect">
            <a:avLst/>
          </a:prstGeom>
        </p:spPr>
        <p:txBody>
          <a:bodyPr/>
          <a:lstStyle>
            <a:lvl1pPr algn="l" defTabSz="428586" rtl="0" eaLnBrk="1" latinLnBrk="0" hangingPunct="1">
              <a:spcBef>
                <a:spcPct val="0"/>
              </a:spcBef>
              <a:buNone/>
              <a:defRPr lang="en-GB" sz="3000" b="1" kern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en-GB" altLang="en-US" sz="3200" dirty="0"/>
              <a:t>Task 2 – Theory (9 marks) (</a:t>
            </a:r>
            <a:r>
              <a:rPr lang="en-GB" altLang="en-US" sz="3200" dirty="0" err="1"/>
              <a:t>cont</a:t>
            </a:r>
            <a:r>
              <a:rPr lang="en-GB" altLang="en-US" sz="3200" dirty="0"/>
              <a:t>)</a:t>
            </a:r>
            <a:endParaRPr lang="en-GB" sz="32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9BA0579-A100-4DE4-89F2-EA6212CADD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94500" y="4889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630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529"/>
    </mc:Choice>
    <mc:Fallback>
      <p:transition spd="slow" advTm="56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41648" y="1201316"/>
            <a:ext cx="6572250" cy="3656434"/>
          </a:xfrm>
        </p:spPr>
        <p:txBody>
          <a:bodyPr/>
          <a:lstStyle/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Check that the candidates answer is not the example given.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There must be two parts to an explain response.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More than </a:t>
            </a:r>
            <a:r>
              <a:rPr lang="en-GB" altLang="en-US" b="1" dirty="0">
                <a:cs typeface="Arial" panose="020B0604020202020204" pitchFamily="34" charset="0"/>
              </a:rPr>
              <a:t>1 mark </a:t>
            </a:r>
            <a:r>
              <a:rPr lang="en-GB" altLang="en-US" dirty="0">
                <a:cs typeface="Arial" panose="020B0604020202020204" pitchFamily="34" charset="0"/>
              </a:rPr>
              <a:t>can be awarded in each box.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69E4443E-1B77-464E-8FDD-EA09CE87720D}"/>
              </a:ext>
            </a:extLst>
          </p:cNvPr>
          <p:cNvSpPr txBox="1">
            <a:spLocks/>
          </p:cNvSpPr>
          <p:nvPr/>
        </p:nvSpPr>
        <p:spPr>
          <a:xfrm>
            <a:off x="641648" y="337220"/>
            <a:ext cx="6572250" cy="720080"/>
          </a:xfrm>
          <a:prstGeom prst="rect">
            <a:avLst/>
          </a:prstGeom>
        </p:spPr>
        <p:txBody>
          <a:bodyPr/>
          <a:lstStyle>
            <a:lvl1pPr algn="l" defTabSz="428586" rtl="0" eaLnBrk="1" latinLnBrk="0" hangingPunct="1">
              <a:spcBef>
                <a:spcPct val="0"/>
              </a:spcBef>
              <a:buNone/>
              <a:defRPr lang="en-GB" sz="3000" b="1" kern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en-GB" altLang="en-US" sz="3200" dirty="0"/>
              <a:t>Task 2 – Theory (9 marks) (</a:t>
            </a:r>
            <a:r>
              <a:rPr lang="en-GB" altLang="en-US" sz="3200" dirty="0" err="1"/>
              <a:t>cont</a:t>
            </a:r>
            <a:r>
              <a:rPr lang="en-GB" altLang="en-US" sz="3200" dirty="0"/>
              <a:t>)</a:t>
            </a:r>
            <a:endParaRPr lang="en-GB" sz="32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90C7F8D-8240-4E55-A2E5-9560FCBE8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4500" y="4889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00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23"/>
    </mc:Choice>
    <mc:Fallback>
      <p:transition spd="slow" advTm="24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E2A9D3-0817-44A9-AB99-1A0C2282F2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3"/>
          <a:stretch/>
        </p:blipFill>
        <p:spPr>
          <a:xfrm>
            <a:off x="641648" y="769268"/>
            <a:ext cx="5094134" cy="13988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140CAC-C004-4AFF-B4BF-1A213BE3B2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647" y="2167352"/>
            <a:ext cx="5189137" cy="15424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140460-E13D-4DDE-B58E-DD1089C25A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653"/>
          <a:stretch/>
        </p:blipFill>
        <p:spPr>
          <a:xfrm>
            <a:off x="641647" y="3709086"/>
            <a:ext cx="5094134" cy="12515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E59EF6A-0F8E-466C-B970-6787F8A15DAE}"/>
              </a:ext>
            </a:extLst>
          </p:cNvPr>
          <p:cNvSpPr txBox="1">
            <a:spLocks/>
          </p:cNvSpPr>
          <p:nvPr/>
        </p:nvSpPr>
        <p:spPr>
          <a:xfrm>
            <a:off x="641648" y="193204"/>
            <a:ext cx="6572250" cy="433870"/>
          </a:xfrm>
          <a:prstGeom prst="rect">
            <a:avLst/>
          </a:prstGeom>
        </p:spPr>
        <p:txBody>
          <a:bodyPr/>
          <a:lstStyle>
            <a:lvl1pPr algn="l" defTabSz="428586" rtl="0" eaLnBrk="1" latinLnBrk="0" hangingPunct="1">
              <a:spcBef>
                <a:spcPct val="0"/>
              </a:spcBef>
              <a:buNone/>
              <a:defRPr lang="en-GB" sz="3000" b="1" kern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en-GB" altLang="en-US" sz="3200" dirty="0">
                <a:cs typeface="Arial" panose="020B0604020202020204" pitchFamily="34" charset="0"/>
              </a:rPr>
              <a:t>Task 2 – Theory (9 marks) (</a:t>
            </a:r>
            <a:r>
              <a:rPr lang="en-GB" altLang="en-US" sz="3200" dirty="0" err="1">
                <a:cs typeface="Arial" panose="020B0604020202020204" pitchFamily="34" charset="0"/>
              </a:rPr>
              <a:t>cont</a:t>
            </a:r>
            <a:r>
              <a:rPr lang="en-GB" altLang="en-US" sz="3200" dirty="0">
                <a:cs typeface="Arial" panose="020B0604020202020204" pitchFamily="34" charset="0"/>
              </a:rPr>
              <a:t>)</a:t>
            </a:r>
            <a:endParaRPr lang="en-GB" sz="18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9D4E93F-DC7F-4397-8C54-1EEDB9A0C1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94500" y="4889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97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03"/>
    </mc:Choice>
    <mc:Fallback>
      <p:transition spd="slow" advTm="13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FA9862-7A2B-42AC-A20F-D35E1FF13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09" y="2276979"/>
            <a:ext cx="5831840" cy="1562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4FB372-8397-49A7-9D89-DB86CC977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609" y="3839079"/>
            <a:ext cx="4867617" cy="1360549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E1DE954B-524E-4275-8E2E-3A0C1F284700}"/>
              </a:ext>
            </a:extLst>
          </p:cNvPr>
          <p:cNvSpPr txBox="1">
            <a:spLocks/>
          </p:cNvSpPr>
          <p:nvPr/>
        </p:nvSpPr>
        <p:spPr>
          <a:xfrm>
            <a:off x="641648" y="193204"/>
            <a:ext cx="6572250" cy="433870"/>
          </a:xfrm>
          <a:prstGeom prst="rect">
            <a:avLst/>
          </a:prstGeom>
        </p:spPr>
        <p:txBody>
          <a:bodyPr/>
          <a:lstStyle>
            <a:lvl1pPr algn="l" defTabSz="428586" rtl="0" eaLnBrk="1" latinLnBrk="0" hangingPunct="1">
              <a:spcBef>
                <a:spcPct val="0"/>
              </a:spcBef>
              <a:buNone/>
              <a:defRPr lang="en-GB" sz="3000" b="1" kern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en-GB" altLang="en-US" sz="3200" dirty="0">
                <a:cs typeface="Arial" panose="020B0604020202020204" pitchFamily="34" charset="0"/>
              </a:rPr>
              <a:t>Task 2 – Theory (9 marks) (</a:t>
            </a:r>
            <a:r>
              <a:rPr lang="en-GB" altLang="en-US" sz="3200" dirty="0" err="1">
                <a:cs typeface="Arial" panose="020B0604020202020204" pitchFamily="34" charset="0"/>
              </a:rPr>
              <a:t>cont</a:t>
            </a:r>
            <a:r>
              <a:rPr lang="en-GB" altLang="en-US" sz="3200" dirty="0">
                <a:cs typeface="Arial" panose="020B0604020202020204" pitchFamily="34" charset="0"/>
              </a:rPr>
              <a:t>)</a:t>
            </a:r>
            <a:endParaRPr lang="en-GB" sz="1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4B047C3-DC7F-4B50-9E93-27B890D328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94500" y="48895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C03ECC-B897-4470-AA6F-1506DEA31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609" y="834016"/>
            <a:ext cx="5219068" cy="131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39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098"/>
    </mc:Choice>
    <mc:Fallback>
      <p:transition spd="slow" advTm="189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3875" y="1199499"/>
            <a:ext cx="6572250" cy="3656434"/>
          </a:xfrm>
        </p:spPr>
        <p:txBody>
          <a:bodyPr/>
          <a:lstStyle/>
          <a:p>
            <a:pPr marL="0" indent="0">
              <a:buNone/>
            </a:pPr>
            <a:r>
              <a:rPr lang="en-GB" altLang="en-US" dirty="0">
                <a:cs typeface="Arial" panose="020B0604020202020204" pitchFamily="34" charset="0"/>
              </a:rPr>
              <a:t>For example: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Circle instead of Circus.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Skill instead of Skills.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Lewis Castle or Castle Lews instead of Lews Castle.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The exclamation mark is omitted from Quest for Adrenaline!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Capitalisation of Quest for Adrenaline! – Quest For Adrenaline!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3875" y="193204"/>
            <a:ext cx="6572250" cy="968524"/>
          </a:xfrm>
        </p:spPr>
        <p:txBody>
          <a:bodyPr/>
          <a:lstStyle/>
          <a:p>
            <a:r>
              <a:rPr lang="en-GB" altLang="en-US" kern="0" dirty="0">
                <a:solidFill>
                  <a:schemeClr val="tx2"/>
                </a:solidFill>
                <a:ea typeface="+mn-ea"/>
                <a:cs typeface="+mn-cs"/>
              </a:rPr>
              <a:t>1 mark maximum not awarded across the paper</a:t>
            </a:r>
            <a:br>
              <a:rPr lang="en-GB" altLang="en-US" kern="0" dirty="0">
                <a:solidFill>
                  <a:schemeClr val="tx2"/>
                </a:solidFill>
                <a:ea typeface="+mn-ea"/>
                <a:cs typeface="+mn-cs"/>
              </a:rPr>
            </a:br>
            <a:br>
              <a:rPr lang="en-GB" dirty="0"/>
            </a:br>
            <a:endParaRPr lang="en-GB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3DBED4B-A2BF-4148-91DB-691219DBA9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4500" y="4889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44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52"/>
    </mc:Choice>
    <mc:Fallback>
      <p:transition spd="slow" advTm="84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68632" y="1063185"/>
            <a:ext cx="6572250" cy="3656434"/>
          </a:xfrm>
        </p:spPr>
        <p:txBody>
          <a:bodyPr/>
          <a:lstStyle/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The words e-mail, web and social media can be included.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Remember to look at the footer for text formats.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DNA Print (P) mark if the candidate name/SQA no/task no is keyed in on the same line as Quest for Adrenaline!</a:t>
            </a:r>
          </a:p>
          <a:p>
            <a:endParaRPr lang="en-GB" altLang="en-US" dirty="0">
              <a:latin typeface="Calibri" panose="020F0502020204030204" pitchFamily="34" charset="0"/>
            </a:endParaRPr>
          </a:p>
          <a:p>
            <a:endParaRPr lang="en-GB" altLang="en-US" dirty="0">
              <a:latin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68632" y="345683"/>
            <a:ext cx="6768752" cy="628092"/>
          </a:xfrm>
        </p:spPr>
        <p:txBody>
          <a:bodyPr/>
          <a:lstStyle/>
          <a:p>
            <a:r>
              <a:rPr lang="en-GB" altLang="en-US" sz="3200" kern="0" dirty="0">
                <a:solidFill>
                  <a:schemeClr val="tx2"/>
                </a:solidFill>
                <a:ea typeface="+mn-ea"/>
                <a:cs typeface="+mn-cs"/>
              </a:rPr>
              <a:t>Task 1 – Headed Paper (6 marks)</a:t>
            </a:r>
            <a:br>
              <a:rPr lang="en-GB" sz="3200" dirty="0"/>
            </a:br>
            <a:endParaRPr lang="en-GB" sz="32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4BE8AC6-362D-47E3-B76A-332CA888AF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4500" y="4889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60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000"/>
    </mc:Choice>
    <mc:Fallback>
      <p:transition spd="slow" advTm="5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25624" y="1057300"/>
            <a:ext cx="6572250" cy="3890249"/>
          </a:xfrm>
        </p:spPr>
        <p:txBody>
          <a:bodyPr/>
          <a:lstStyle/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Weekly view or a work week is accepted.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Location must be Lews Castle or Stornoway, if it is included.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Recurring meeting must be identical over all three events, but the icon might not be shown.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Task must be in the task heading, not the description.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Capitalisation can be block caps, initial caps or sentence case.</a:t>
            </a:r>
          </a:p>
          <a:p>
            <a:pPr>
              <a:buFont typeface="Wingdings" panose="05000000000000000000" pitchFamily="2" charset="2"/>
              <a:buChar char="w"/>
            </a:pPr>
            <a:endParaRPr lang="en-GB" altLang="en-US" dirty="0">
              <a:latin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3875" y="193204"/>
            <a:ext cx="6572250" cy="968524"/>
          </a:xfrm>
        </p:spPr>
        <p:txBody>
          <a:bodyPr/>
          <a:lstStyle/>
          <a:p>
            <a:r>
              <a:rPr lang="en-GB" altLang="en-US" sz="3200" kern="0">
                <a:solidFill>
                  <a:schemeClr val="tx2"/>
                </a:solidFill>
                <a:ea typeface="+mn-ea"/>
                <a:cs typeface="+mn-cs"/>
              </a:rPr>
              <a:t>Task 3 – E-diary </a:t>
            </a:r>
            <a:r>
              <a:rPr lang="en-GB" altLang="en-US" sz="3200"/>
              <a:t>(</a:t>
            </a:r>
            <a:r>
              <a:rPr lang="en-GB" altLang="en-US" sz="3200" kern="0">
                <a:solidFill>
                  <a:schemeClr val="tx2"/>
                </a:solidFill>
                <a:ea typeface="+mn-ea"/>
                <a:cs typeface="+mn-cs"/>
              </a:rPr>
              <a:t>6 marks)</a:t>
            </a:r>
            <a:br>
              <a:rPr lang="en-GB" sz="3200"/>
            </a:br>
            <a:endParaRPr lang="en-GB" sz="320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420E2C3-B3EA-4498-B37C-DF02BCC41C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4500" y="4889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12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816"/>
    </mc:Choice>
    <mc:Fallback>
      <p:transition spd="slow" advTm="80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ED10964-9B05-404F-BFD6-0CFAA0AE0E5D}"/>
              </a:ext>
            </a:extLst>
          </p:cNvPr>
          <p:cNvSpPr txBox="1"/>
          <p:nvPr/>
        </p:nvSpPr>
        <p:spPr>
          <a:xfrm>
            <a:off x="463021" y="265212"/>
            <a:ext cx="6693958" cy="34782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en-GB" sz="3667" b="1" kern="0">
              <a:solidFill>
                <a:srgbClr val="1F497D"/>
              </a:solidFill>
              <a:latin typeface="Arial" pitchFamily="34" charset="0"/>
            </a:endParaRPr>
          </a:p>
          <a:p>
            <a:pPr algn="ctr">
              <a:defRPr/>
            </a:pPr>
            <a:r>
              <a:rPr lang="en-GB" sz="3667" b="1" kern="0">
                <a:solidFill>
                  <a:srgbClr val="1F497D"/>
                </a:solidFill>
                <a:latin typeface="Arial" pitchFamily="34" charset="0"/>
              </a:rPr>
              <a:t>Administration and IT National 5 </a:t>
            </a:r>
          </a:p>
          <a:p>
            <a:pPr algn="ctr">
              <a:defRPr/>
            </a:pPr>
            <a:r>
              <a:rPr lang="en-GB" sz="3667" b="1" kern="0">
                <a:solidFill>
                  <a:srgbClr val="1F497D"/>
                </a:solidFill>
                <a:latin typeface="Arial" pitchFamily="34" charset="0"/>
              </a:rPr>
              <a:t>Assignment 2020</a:t>
            </a:r>
          </a:p>
          <a:p>
            <a:pPr algn="ctr">
              <a:defRPr/>
            </a:pPr>
            <a:endParaRPr lang="en-GB" sz="3667" b="1" kern="0">
              <a:solidFill>
                <a:srgbClr val="1F497D"/>
              </a:solidFill>
              <a:latin typeface="Arial" pitchFamily="34" charset="0"/>
            </a:endParaRPr>
          </a:p>
          <a:p>
            <a:pPr algn="ctr">
              <a:defRPr/>
            </a:pPr>
            <a:r>
              <a:rPr lang="en-GB" sz="3667" b="1" i="1" kern="0">
                <a:solidFill>
                  <a:srgbClr val="1F497D"/>
                </a:solidFill>
                <a:latin typeface="Arial" pitchFamily="34" charset="0"/>
              </a:rPr>
              <a:t>Circus in the Sky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4C68626-C74A-4E64-8741-B1D6DFC9A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4500" y="4889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14"/>
    </mc:Choice>
    <mc:Fallback>
      <p:transition spd="slow" advTm="17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3875" y="1224505"/>
            <a:ext cx="6572250" cy="3602217"/>
          </a:xfrm>
        </p:spPr>
        <p:txBody>
          <a:bodyPr/>
          <a:lstStyle/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Make sure reminder is attached to the safety inspection.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Make sure reminder isn’t entered as a task.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3875" y="193204"/>
            <a:ext cx="6572250" cy="968524"/>
          </a:xfrm>
        </p:spPr>
        <p:txBody>
          <a:bodyPr/>
          <a:lstStyle/>
          <a:p>
            <a:r>
              <a:rPr lang="en-GB" altLang="en-US" sz="3200" kern="0" dirty="0">
                <a:solidFill>
                  <a:schemeClr val="tx2"/>
                </a:solidFill>
                <a:ea typeface="+mn-ea"/>
                <a:cs typeface="+mn-cs"/>
              </a:rPr>
              <a:t>Task 3 – E-diary (6 marks) (</a:t>
            </a:r>
            <a:r>
              <a:rPr lang="en-GB" altLang="en-US" sz="3200" kern="0" dirty="0" err="1">
                <a:solidFill>
                  <a:schemeClr val="tx2"/>
                </a:solidFill>
                <a:ea typeface="+mn-ea"/>
                <a:cs typeface="+mn-cs"/>
              </a:rPr>
              <a:t>cont</a:t>
            </a:r>
            <a:r>
              <a:rPr lang="en-GB" altLang="en-US" sz="3200" kern="0" dirty="0">
                <a:solidFill>
                  <a:schemeClr val="tx2"/>
                </a:solidFill>
                <a:ea typeface="+mn-ea"/>
                <a:cs typeface="+mn-cs"/>
              </a:rPr>
              <a:t>)</a:t>
            </a:r>
            <a:endParaRPr lang="en-GB" sz="32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D508CF8-10B6-4FCE-B518-2DA350910A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4500" y="4889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6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75"/>
    </mc:Choice>
    <mc:Fallback>
      <p:transition spd="slow" advTm="20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3875" y="1199499"/>
            <a:ext cx="6572250" cy="3656434"/>
          </a:xfrm>
        </p:spPr>
        <p:txBody>
          <a:bodyPr/>
          <a:lstStyle/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F and R – the 6 replacements are those already in the template.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If the candidate keys in ‘Kids’ instead of ‘Participants’ when inputting the new section DNA 1K.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If the headings are bulleted, DNA 1B.</a:t>
            </a:r>
          </a:p>
          <a:p>
            <a:endParaRPr lang="en-GB" altLang="en-US" dirty="0">
              <a:latin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3875" y="193204"/>
            <a:ext cx="6572250" cy="968524"/>
          </a:xfrm>
        </p:spPr>
        <p:txBody>
          <a:bodyPr/>
          <a:lstStyle/>
          <a:p>
            <a:r>
              <a:rPr lang="en-GB" altLang="en-US" sz="3200" kern="0">
                <a:solidFill>
                  <a:schemeClr val="tx2"/>
                </a:solidFill>
                <a:ea typeface="+mn-ea"/>
                <a:cs typeface="+mn-cs"/>
              </a:rPr>
              <a:t>Task 4 – Flyer </a:t>
            </a:r>
            <a:r>
              <a:rPr lang="en-GB" altLang="en-US" sz="3200"/>
              <a:t>(</a:t>
            </a:r>
            <a:r>
              <a:rPr lang="en-GB" altLang="en-US" sz="3200" kern="0">
                <a:solidFill>
                  <a:schemeClr val="tx2"/>
                </a:solidFill>
                <a:ea typeface="+mn-ea"/>
                <a:cs typeface="+mn-cs"/>
              </a:rPr>
              <a:t>5 marks)</a:t>
            </a:r>
            <a:br>
              <a:rPr lang="en-GB" sz="3200"/>
            </a:br>
            <a:endParaRPr lang="en-GB" sz="320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77D4FA6-8B16-43BA-ACA9-FB88E852C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4500" y="4889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17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407"/>
    </mc:Choice>
    <mc:Fallback>
      <p:transition spd="slow" advTm="55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25624" y="1029283"/>
            <a:ext cx="6978476" cy="3656434"/>
          </a:xfrm>
        </p:spPr>
        <p:txBody>
          <a:bodyPr/>
          <a:lstStyle/>
          <a:p>
            <a:pPr marL="266700" indent="-266700">
              <a:buFont typeface="Wingdings" panose="05000000000000000000" pitchFamily="2" charset="2"/>
              <a:buChar char="w"/>
              <a:defRPr/>
            </a:pPr>
            <a:r>
              <a:rPr lang="en-GB" altLang="en-US" dirty="0">
                <a:cs typeface="Arial" panose="020B0604020202020204" pitchFamily="34" charset="0"/>
              </a:rPr>
              <a:t>Indentation – the bullets should not be indented, this does not mean that the heading is indented. The following is incorrect:</a:t>
            </a:r>
          </a:p>
          <a:p>
            <a:pPr marL="266700" indent="-266700">
              <a:buFont typeface="Wingdings" panose="05000000000000000000" pitchFamily="2" charset="2"/>
              <a:buChar char="w"/>
              <a:defRPr/>
            </a:pPr>
            <a:endParaRPr lang="en-GB" altLang="en-US" dirty="0">
              <a:cs typeface="Arial" panose="020B0604020202020204" pitchFamily="34" charset="0"/>
            </a:endParaRPr>
          </a:p>
          <a:p>
            <a:pPr marL="266700" indent="-266700">
              <a:buFont typeface="Wingdings" panose="05000000000000000000" pitchFamily="2" charset="2"/>
              <a:buChar char="w"/>
              <a:defRPr/>
            </a:pPr>
            <a:endParaRPr lang="en-GB" altLang="en-US" dirty="0">
              <a:cs typeface="Arial" panose="020B0604020202020204" pitchFamily="34" charset="0"/>
            </a:endParaRPr>
          </a:p>
          <a:p>
            <a:pPr marL="266700" indent="-266700">
              <a:buFont typeface="Wingdings" panose="05000000000000000000" pitchFamily="2" charset="2"/>
              <a:buChar char="w"/>
              <a:defRPr/>
            </a:pPr>
            <a:endParaRPr lang="en-GB" altLang="en-US" dirty="0">
              <a:cs typeface="Arial" panose="020B0604020202020204" pitchFamily="34" charset="0"/>
            </a:endParaRPr>
          </a:p>
          <a:p>
            <a:pPr marL="266700" indent="-266700">
              <a:buFont typeface="Wingdings" panose="05000000000000000000" pitchFamily="2" charset="2"/>
              <a:buChar char="w"/>
              <a:defRPr/>
            </a:pPr>
            <a:endParaRPr lang="en-GB" altLang="en-US" sz="2000" dirty="0">
              <a:cs typeface="Arial" panose="020B0604020202020204" pitchFamily="34" charset="0"/>
            </a:endParaRPr>
          </a:p>
          <a:p>
            <a:pPr marL="266700" indent="-266700">
              <a:buFont typeface="Wingdings" panose="05000000000000000000" pitchFamily="2" charset="2"/>
              <a:buChar char="w"/>
              <a:defRPr/>
            </a:pPr>
            <a:r>
              <a:rPr lang="en-GB" altLang="en-US" dirty="0">
                <a:cs typeface="Arial" panose="020B0604020202020204" pitchFamily="34" charset="0"/>
              </a:rPr>
              <a:t>If there are more than 10 words omitted DNA 2K.</a:t>
            </a:r>
          </a:p>
          <a:p>
            <a:pPr marL="266700" indent="-266700">
              <a:buFont typeface="Wingdings" panose="05000000000000000000" pitchFamily="2" charset="2"/>
              <a:buChar char="w"/>
              <a:defRPr/>
            </a:pPr>
            <a:r>
              <a:rPr lang="en-GB" altLang="en-US" dirty="0">
                <a:cs typeface="Arial" panose="020B0604020202020204" pitchFamily="34" charset="0"/>
              </a:rPr>
              <a:t>DNA 1P if the template is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GB" altLang="en-US" dirty="0">
                <a:cs typeface="Arial" panose="020B0604020202020204" pitchFamily="34" charset="0"/>
              </a:rPr>
              <a:t>   amended.</a:t>
            </a:r>
          </a:p>
          <a:p>
            <a:pPr marL="266700" indent="-266700">
              <a:buFont typeface="Wingdings" panose="05000000000000000000" pitchFamily="2" charset="2"/>
              <a:buChar char="w"/>
              <a:defRPr/>
            </a:pPr>
            <a:endParaRPr lang="en-GB" altLang="en-US" sz="1800" dirty="0">
              <a:cs typeface="Arial" panose="020B0604020202020204" pitchFamily="34" charset="0"/>
            </a:endParaRPr>
          </a:p>
          <a:p>
            <a:pPr marL="266700" indent="-266700">
              <a:buFont typeface="Wingdings" panose="05000000000000000000" pitchFamily="2" charset="2"/>
              <a:buChar char="w"/>
              <a:defRPr/>
            </a:pPr>
            <a:endParaRPr lang="en-GB" altLang="en-US" sz="2000" dirty="0">
              <a:cs typeface="Arial" panose="020B0604020202020204" pitchFamily="34" charset="0"/>
            </a:endParaRPr>
          </a:p>
          <a:p>
            <a:pPr marL="266700" indent="-266700">
              <a:buFont typeface="Wingdings" panose="05000000000000000000" pitchFamily="2" charset="2"/>
              <a:buChar char="w"/>
              <a:defRPr/>
            </a:pPr>
            <a:endParaRPr lang="en-GB" altLang="en-US" dirty="0">
              <a:cs typeface="Arial" panose="020B0604020202020204" pitchFamily="34" charset="0"/>
            </a:endParaRPr>
          </a:p>
          <a:p>
            <a:pPr marL="266700" marR="0" lvl="0" indent="-266700" algn="l" defTabSz="4285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GB" altLang="en-US" sz="24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  <a:p>
            <a:endParaRPr lang="en-GB" altLang="en-US" dirty="0">
              <a:cs typeface="Arial" panose="020B0604020202020204" pitchFamily="34" charset="0"/>
            </a:endParaRPr>
          </a:p>
          <a:p>
            <a:endParaRPr lang="en-GB" altLang="en-US" dirty="0"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3875" y="237993"/>
            <a:ext cx="5449414" cy="640781"/>
          </a:xfrm>
        </p:spPr>
        <p:txBody>
          <a:bodyPr/>
          <a:lstStyle/>
          <a:p>
            <a:r>
              <a:rPr lang="en-GB" altLang="en-US" sz="2800" kern="0" dirty="0">
                <a:solidFill>
                  <a:schemeClr val="tx2"/>
                </a:solidFill>
                <a:ea typeface="+mn-ea"/>
                <a:cs typeface="+mn-cs"/>
              </a:rPr>
              <a:t>Task 4 – Flyer (5 marks) (</a:t>
            </a:r>
            <a:r>
              <a:rPr lang="en-GB" altLang="en-US" sz="2800" kern="0" dirty="0" err="1">
                <a:solidFill>
                  <a:schemeClr val="tx2"/>
                </a:solidFill>
                <a:ea typeface="+mn-ea"/>
                <a:cs typeface="+mn-cs"/>
              </a:rPr>
              <a:t>cont</a:t>
            </a:r>
            <a:r>
              <a:rPr lang="en-GB" altLang="en-US" sz="2800" kern="0" dirty="0">
                <a:solidFill>
                  <a:schemeClr val="tx2"/>
                </a:solidFill>
                <a:ea typeface="+mn-ea"/>
                <a:cs typeface="+mn-cs"/>
              </a:rPr>
              <a:t>)</a:t>
            </a:r>
            <a:br>
              <a:rPr lang="en-GB" sz="3200" dirty="0"/>
            </a:br>
            <a:endParaRPr lang="en-GB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A665F3-F997-433B-86CB-F80D93510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28" y="2181357"/>
            <a:ext cx="4570640" cy="163623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AE78F75-5383-4E52-ACBB-CB56D7EC5A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94500" y="4889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81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776"/>
    </mc:Choice>
    <mc:Fallback>
      <p:transition spd="slow" advTm="63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13749" y="1029283"/>
            <a:ext cx="6572250" cy="3656434"/>
          </a:xfrm>
        </p:spPr>
        <p:txBody>
          <a:bodyPr/>
          <a:lstStyle/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Check the headed paper – look for the footer and check alignment (if it was on Task 1).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If the candidate has included their own name and job title the P is still available.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Ignore EXAMREF in the footer on any page.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If the candidate uses an address block that changes the position of the page break – look at the merged letter for the inside name and address and page break marks.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If the letter is on one page                         DNA 1PB.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3875" y="193204"/>
            <a:ext cx="6572250" cy="968524"/>
          </a:xfrm>
        </p:spPr>
        <p:txBody>
          <a:bodyPr/>
          <a:lstStyle/>
          <a:p>
            <a:r>
              <a:rPr lang="en-GB" altLang="en-US" sz="3200" dirty="0">
                <a:cs typeface="Arial" panose="020B0604020202020204" pitchFamily="34" charset="0"/>
              </a:rPr>
              <a:t>Task 5 – Mail Merge (5 marks)</a:t>
            </a:r>
            <a:endParaRPr lang="en-GB" sz="3200" dirty="0"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2AF579D-8105-4803-AB9F-EFE385D88D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4500" y="4889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95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952"/>
    </mc:Choice>
    <mc:Fallback>
      <p:transition spd="slow" advTm="71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3875" y="1100298"/>
            <a:ext cx="6572250" cy="3656434"/>
          </a:xfrm>
        </p:spPr>
        <p:txBody>
          <a:bodyPr/>
          <a:lstStyle/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If candidates have created a new e-mail, the subject heading must be accurate.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Any word document can be attached.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Check the capitalisation of acrobatic skills workshop. 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Second address does not need to be CC.</a:t>
            </a:r>
          </a:p>
          <a:p>
            <a:endParaRPr lang="en-GB" altLang="en-US" dirty="0">
              <a:latin typeface="Calibri" panose="020F0502020204030204" pitchFamily="34" charset="0"/>
            </a:endParaRPr>
          </a:p>
          <a:p>
            <a:endParaRPr lang="en-GB" altLang="en-US" dirty="0">
              <a:latin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3875" y="193204"/>
            <a:ext cx="6572250" cy="968524"/>
          </a:xfrm>
        </p:spPr>
        <p:txBody>
          <a:bodyPr/>
          <a:lstStyle/>
          <a:p>
            <a:r>
              <a:rPr lang="en-GB" altLang="en-US" sz="3200">
                <a:cs typeface="Arial" panose="020B0604020202020204" pitchFamily="34" charset="0"/>
              </a:rPr>
              <a:t>Task 6 – E-mail (6 marks)</a:t>
            </a:r>
            <a:br>
              <a:rPr lang="en-GB" sz="3200"/>
            </a:br>
            <a:endParaRPr lang="en-GB" sz="320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FA84DB0-9560-4CEB-A95F-EE30745FBE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4500" y="4889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47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078"/>
    </mc:Choice>
    <mc:Fallback>
      <p:transition spd="slow" advTm="61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3875" y="1199498"/>
            <a:ext cx="6572250" cy="4106273"/>
          </a:xfrm>
        </p:spPr>
        <p:txBody>
          <a:bodyPr/>
          <a:lstStyle/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The ticket costs section must be identical to the task in the assignment.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Presentation mark – candidates must use at least 2/3rds of the page.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Additional information might be included – check for keyboarding.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If Stornoway is in the location it must be:</a:t>
            </a:r>
          </a:p>
          <a:p>
            <a:pPr marL="540000" indent="-180000">
              <a:buFont typeface="Arial" panose="020B0604020202020204" pitchFamily="34" charset="0"/>
              <a:buChar char="—"/>
            </a:pPr>
            <a:r>
              <a:rPr lang="en-GB" altLang="en-US" dirty="0">
                <a:cs typeface="Arial" panose="020B0604020202020204" pitchFamily="34" charset="0"/>
              </a:rPr>
              <a:t>	Lews Castle, Stornoway or</a:t>
            </a:r>
          </a:p>
          <a:p>
            <a:pPr marL="540000" indent="-180000">
              <a:buFont typeface="Arial" panose="020B0604020202020204" pitchFamily="34" charset="0"/>
              <a:buChar char="—"/>
            </a:pPr>
            <a:r>
              <a:rPr lang="en-GB" altLang="en-US" dirty="0">
                <a:cs typeface="Arial" panose="020B0604020202020204" pitchFamily="34" charset="0"/>
              </a:rPr>
              <a:t>	Lews Castle</a:t>
            </a:r>
          </a:p>
          <a:p>
            <a:pPr marL="360000" indent="0">
              <a:buNone/>
            </a:pPr>
            <a:r>
              <a:rPr lang="en-GB" altLang="en-US" dirty="0">
                <a:cs typeface="Arial" panose="020B0604020202020204" pitchFamily="34" charset="0"/>
              </a:rPr>
              <a:t>		Stornoway</a:t>
            </a:r>
          </a:p>
          <a:p>
            <a:pPr marL="0" indent="0">
              <a:buNone/>
            </a:pPr>
            <a:endParaRPr lang="en-GB" altLang="en-US" dirty="0">
              <a:latin typeface="Calibri" panose="020F0502020204030204" pitchFamily="34" charset="0"/>
            </a:endParaRPr>
          </a:p>
          <a:p>
            <a:endParaRPr lang="en-GB" altLang="en-US" dirty="0">
              <a:latin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3875" y="193204"/>
            <a:ext cx="6572250" cy="968524"/>
          </a:xfrm>
        </p:spPr>
        <p:txBody>
          <a:bodyPr/>
          <a:lstStyle/>
          <a:p>
            <a:r>
              <a:rPr lang="en-GB" altLang="en-US" sz="3200">
                <a:cs typeface="Arial" panose="020B0604020202020204" pitchFamily="34" charset="0"/>
              </a:rPr>
              <a:t>Task 7 – Poster (4 marks)</a:t>
            </a:r>
            <a:br>
              <a:rPr lang="en-GB" sz="3200"/>
            </a:br>
            <a:endParaRPr lang="en-GB" sz="320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A2ECE09-4FFD-464B-82D4-01C7E54A80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4500" y="4889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98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066"/>
    </mc:Choice>
    <mc:Fallback>
      <p:transition spd="slow" advTm="67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17575" y="857052"/>
            <a:ext cx="6886525" cy="4032448"/>
          </a:xfrm>
        </p:spPr>
        <p:txBody>
          <a:bodyPr/>
          <a:lstStyle/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sz="2200" dirty="0">
                <a:cs typeface="Arial" panose="020B0604020202020204" pitchFamily="34" charset="0"/>
              </a:rPr>
              <a:t>Border should be on page 1 only.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sz="2200" dirty="0">
                <a:cs typeface="Arial" panose="020B0604020202020204" pitchFamily="34" charset="0"/>
              </a:rPr>
              <a:t>The text formatting should be correct in the moved acts and new act or DNA 1P.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sz="2200" dirty="0">
                <a:cs typeface="Arial" panose="020B0604020202020204" pitchFamily="34" charset="0"/>
              </a:rPr>
              <a:t>The thick border on the table must be on the outside, but can also be on the inside lines.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sz="2200" dirty="0">
                <a:cs typeface="Arial" panose="020B0604020202020204" pitchFamily="34" charset="0"/>
              </a:rPr>
              <a:t>DNA 1P if there are other changes to the template:</a:t>
            </a:r>
          </a:p>
          <a:p>
            <a:pPr marL="540000" indent="-180000">
              <a:buFont typeface="Arial" panose="020B0604020202020204" pitchFamily="34" charset="0"/>
              <a:buChar char="—"/>
            </a:pPr>
            <a:r>
              <a:rPr lang="en-GB" altLang="en-US" sz="2200" dirty="0">
                <a:cs typeface="Arial" panose="020B0604020202020204" pitchFamily="34" charset="0"/>
              </a:rPr>
              <a:t>	Act One no longer centred or bold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sz="2200" dirty="0">
                <a:cs typeface="Arial" panose="020B0604020202020204" pitchFamily="34" charset="0"/>
              </a:rPr>
              <a:t>If Stornoway is included must be:</a:t>
            </a:r>
          </a:p>
          <a:p>
            <a:pPr marL="540000" indent="-180000">
              <a:buFont typeface="Arial" panose="020B0604020202020204" pitchFamily="34" charset="0"/>
              <a:buChar char="—"/>
            </a:pPr>
            <a:r>
              <a:rPr lang="en-GB" altLang="en-US" sz="2200" dirty="0">
                <a:cs typeface="Arial" panose="020B0604020202020204" pitchFamily="34" charset="0"/>
              </a:rPr>
              <a:t>	Lews Castle, Stornoway or</a:t>
            </a:r>
          </a:p>
          <a:p>
            <a:pPr marL="540000" indent="-180000">
              <a:buFont typeface="Arial" panose="020B0604020202020204" pitchFamily="34" charset="0"/>
              <a:buChar char="—"/>
            </a:pPr>
            <a:r>
              <a:rPr lang="en-GB" altLang="en-US" sz="2200" dirty="0">
                <a:cs typeface="Arial" panose="020B0604020202020204" pitchFamily="34" charset="0"/>
              </a:rPr>
              <a:t>	Lews Castle</a:t>
            </a:r>
          </a:p>
          <a:p>
            <a:pPr marL="360000" indent="0">
              <a:buNone/>
            </a:pPr>
            <a:r>
              <a:rPr lang="en-GB" altLang="en-US" sz="2200" dirty="0">
                <a:cs typeface="Arial" panose="020B0604020202020204" pitchFamily="34" charset="0"/>
              </a:rPr>
              <a:t>		Stornoway</a:t>
            </a:r>
          </a:p>
          <a:p>
            <a:endParaRPr lang="en-GB" altLang="en-US" dirty="0">
              <a:latin typeface="Calibri" panose="020F0502020204030204" pitchFamily="34" charset="0"/>
            </a:endParaRPr>
          </a:p>
          <a:p>
            <a:endParaRPr lang="en-GB" altLang="en-US" dirty="0">
              <a:latin typeface="Calibri" panose="020F0502020204030204" pitchFamily="34" charset="0"/>
            </a:endParaRPr>
          </a:p>
          <a:p>
            <a:endParaRPr lang="en-GB" altLang="en-US" dirty="0">
              <a:latin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3875" y="193204"/>
            <a:ext cx="6572250" cy="968524"/>
          </a:xfrm>
        </p:spPr>
        <p:txBody>
          <a:bodyPr/>
          <a:lstStyle/>
          <a:p>
            <a:r>
              <a:rPr lang="en-GB" altLang="en-US" sz="3200" dirty="0">
                <a:cs typeface="Arial" panose="020B0604020202020204" pitchFamily="34" charset="0"/>
              </a:rPr>
              <a:t>Task 8 – Programme (7 marks)</a:t>
            </a:r>
            <a:br>
              <a:rPr lang="en-GB" sz="3200" dirty="0"/>
            </a:br>
            <a:endParaRPr lang="en-GB" sz="32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42057DC-68F7-40B7-8773-248D7BA28B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4500" y="4889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53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635"/>
    </mc:Choice>
    <mc:Fallback>
      <p:transition spd="slow" advTm="115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91556" y="877280"/>
            <a:ext cx="6572250" cy="3960440"/>
          </a:xfrm>
        </p:spPr>
        <p:txBody>
          <a:bodyPr/>
          <a:lstStyle/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Slide 1 – If Stornoway is included must be:</a:t>
            </a:r>
          </a:p>
          <a:p>
            <a:pPr marL="540000" indent="-180000">
              <a:buFont typeface="Arial" panose="020B0604020202020204" pitchFamily="34" charset="0"/>
              <a:buChar char="—"/>
            </a:pPr>
            <a:r>
              <a:rPr lang="en-GB" altLang="en-US" dirty="0">
                <a:cs typeface="Arial" panose="020B0604020202020204" pitchFamily="34" charset="0"/>
              </a:rPr>
              <a:t>	Lews Castle, Stornoway or</a:t>
            </a:r>
          </a:p>
          <a:p>
            <a:pPr marL="540000" indent="-180000">
              <a:buFont typeface="Arial" panose="020B0604020202020204" pitchFamily="34" charset="0"/>
              <a:buChar char="—"/>
            </a:pPr>
            <a:r>
              <a:rPr lang="en-GB" altLang="en-US" dirty="0">
                <a:cs typeface="Arial" panose="020B0604020202020204" pitchFamily="34" charset="0"/>
              </a:rPr>
              <a:t>	Lews Castle</a:t>
            </a:r>
          </a:p>
          <a:p>
            <a:pPr marL="0" indent="0">
              <a:buNone/>
            </a:pPr>
            <a:r>
              <a:rPr lang="en-GB" altLang="en-US" dirty="0">
                <a:cs typeface="Arial" panose="020B0604020202020204" pitchFamily="34" charset="0"/>
              </a:rPr>
              <a:t>		Stornoway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Slide 3 – Numbers must be keyed-in, not the bullets.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Slide 3 – Must be ‘Keep personal…’, not ‘Keep </a:t>
            </a:r>
            <a:r>
              <a:rPr lang="en-GB" altLang="en-US" b="1" dirty="0">
                <a:cs typeface="Arial" panose="020B0604020202020204" pitchFamily="34" charset="0"/>
              </a:rPr>
              <a:t>all</a:t>
            </a:r>
            <a:r>
              <a:rPr lang="en-GB" altLang="en-US" dirty="0">
                <a:cs typeface="Arial" panose="020B0604020202020204" pitchFamily="34" charset="0"/>
              </a:rPr>
              <a:t> personal…’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Slide 4 – Be careful that the pictures        don’t cover the lines of the table.</a:t>
            </a:r>
          </a:p>
          <a:p>
            <a:pPr marL="360000" indent="0">
              <a:buNone/>
            </a:pPr>
            <a:endParaRPr lang="en-GB" altLang="en-US" sz="23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altLang="en-US" dirty="0">
              <a:latin typeface="Calibri" panose="020F0502020204030204" pitchFamily="34" charset="0"/>
            </a:endParaRPr>
          </a:p>
          <a:p>
            <a:endParaRPr lang="en-GB" altLang="en-US" dirty="0">
              <a:latin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1556" y="215900"/>
            <a:ext cx="6572250" cy="968524"/>
          </a:xfrm>
        </p:spPr>
        <p:txBody>
          <a:bodyPr/>
          <a:lstStyle/>
          <a:p>
            <a:r>
              <a:rPr lang="en-GB" altLang="en-US" sz="3200" dirty="0">
                <a:cs typeface="Arial" panose="020B0604020202020204" pitchFamily="34" charset="0"/>
              </a:rPr>
              <a:t>Task 9 – Presentation (12 marks)</a:t>
            </a:r>
            <a:br>
              <a:rPr lang="en-GB" dirty="0"/>
            </a:br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E645071-AF11-4BCC-9DF3-BB595B4CF6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4500" y="4889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28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500"/>
    </mc:Choice>
    <mc:Fallback>
      <p:transition spd="slow" advTm="8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53228" y="1394520"/>
            <a:ext cx="6857172" cy="4320480"/>
          </a:xfrm>
        </p:spPr>
        <p:txBody>
          <a:bodyPr/>
          <a:lstStyle/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sz="2200" dirty="0">
                <a:cs typeface="Arial" panose="020B0604020202020204" pitchFamily="34" charset="0"/>
              </a:rPr>
              <a:t>Slide 5 </a:t>
            </a:r>
            <a:r>
              <a:rPr lang="en-GB" altLang="en-US" sz="2000" dirty="0">
                <a:cs typeface="Arial" panose="020B0604020202020204" pitchFamily="34" charset="0"/>
              </a:rPr>
              <a:t>–</a:t>
            </a:r>
            <a:r>
              <a:rPr lang="en-GB" altLang="en-US" sz="2200" dirty="0">
                <a:cs typeface="Arial" panose="020B0604020202020204" pitchFamily="34" charset="0"/>
              </a:rPr>
              <a:t> The table inserted into the presentation should be the same as the table in the programme.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sz="2200" dirty="0">
                <a:cs typeface="Arial" panose="020B0604020202020204" pitchFamily="34" charset="0"/>
              </a:rPr>
              <a:t>Slide 5 </a:t>
            </a:r>
            <a:r>
              <a:rPr lang="en-GB" altLang="en-US" sz="2000" dirty="0">
                <a:cs typeface="Arial" panose="020B0604020202020204" pitchFamily="34" charset="0"/>
              </a:rPr>
              <a:t>–</a:t>
            </a:r>
            <a:r>
              <a:rPr lang="en-GB" altLang="en-US" sz="2200" dirty="0">
                <a:cs typeface="Arial" panose="020B0604020202020204" pitchFamily="34" charset="0"/>
              </a:rPr>
              <a:t> Ignore any design/formatting of the inserted table.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sz="2200" dirty="0">
                <a:cs typeface="Arial" panose="020B0604020202020204" pitchFamily="34" charset="0"/>
              </a:rPr>
              <a:t>If additional information/features are added incorrectly, </a:t>
            </a:r>
            <a:r>
              <a:rPr lang="en-GB" altLang="en-US" sz="2200" dirty="0" err="1">
                <a:cs typeface="Arial" panose="020B0604020202020204" pitchFamily="34" charset="0"/>
              </a:rPr>
              <a:t>ie</a:t>
            </a:r>
            <a:r>
              <a:rPr lang="en-GB" altLang="en-US" sz="2200" dirty="0">
                <a:cs typeface="Arial" panose="020B0604020202020204" pitchFamily="34" charset="0"/>
              </a:rPr>
              <a:t> adding a logo on other slides, but it incorrectly covers text or another graphic, or inserting a background which covers text DNA 1P.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sz="2200" dirty="0">
                <a:cs typeface="Arial" panose="020B0604020202020204" pitchFamily="34" charset="0"/>
              </a:rPr>
              <a:t>Ignore if the candidate name is on the              same line as requested information.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endParaRPr lang="en-GB" altLang="en-US" dirty="0">
              <a:cs typeface="Arial" panose="020B0604020202020204" pitchFamily="34" charset="0"/>
            </a:endParaRPr>
          </a:p>
          <a:p>
            <a:endParaRPr lang="en-GB" altLang="en-US" dirty="0">
              <a:latin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3228" y="193204"/>
            <a:ext cx="6572250" cy="968524"/>
          </a:xfrm>
        </p:spPr>
        <p:txBody>
          <a:bodyPr/>
          <a:lstStyle/>
          <a:p>
            <a:r>
              <a:rPr lang="en-GB" altLang="en-US" sz="3200" dirty="0">
                <a:cs typeface="Arial" panose="020B0604020202020204" pitchFamily="34" charset="0"/>
              </a:rPr>
              <a:t>Task 9 – Presentation (12 marks) (</a:t>
            </a:r>
            <a:r>
              <a:rPr lang="en-GB" altLang="en-US" sz="3200" dirty="0" err="1">
                <a:cs typeface="Arial" panose="020B0604020202020204" pitchFamily="34" charset="0"/>
              </a:rPr>
              <a:t>cont</a:t>
            </a:r>
            <a:r>
              <a:rPr lang="en-GB" altLang="en-US" sz="3200" dirty="0">
                <a:cs typeface="Arial" panose="020B0604020202020204" pitchFamily="34" charset="0"/>
              </a:rPr>
              <a:t>)</a:t>
            </a:r>
            <a:br>
              <a:rPr lang="en-GB" sz="3600" dirty="0"/>
            </a:br>
            <a:endParaRPr lang="en-GB" sz="36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377107C-359A-4B57-9BBE-979E90A2B8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4500" y="4889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20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78"/>
    </mc:Choice>
    <mc:Fallback>
      <p:transition spd="slow" advTm="46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3875" y="1442603"/>
            <a:ext cx="6530068" cy="3711288"/>
          </a:xfrm>
        </p:spPr>
        <p:txBody>
          <a:bodyPr/>
          <a:lstStyle/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Many candidates have included walking directions, instead of driving.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The American date is shown on some flight websites – do not penalise the candidate for this.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The newspaper and phone number must be from the internet, not just a keyed-in name and phone number.</a:t>
            </a:r>
          </a:p>
          <a:p>
            <a:endParaRPr lang="en-GB" altLang="en-US" dirty="0">
              <a:latin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3875" y="193204"/>
            <a:ext cx="6572250" cy="968524"/>
          </a:xfrm>
        </p:spPr>
        <p:txBody>
          <a:bodyPr/>
          <a:lstStyle/>
          <a:p>
            <a:r>
              <a:rPr lang="en-GB" altLang="en-US" sz="3200" dirty="0">
                <a:cs typeface="Arial" panose="020B0604020202020204" pitchFamily="34" charset="0"/>
              </a:rPr>
              <a:t>Task 10 – Internet Printouts </a:t>
            </a:r>
            <a:br>
              <a:rPr lang="en-GB" altLang="en-US" sz="3200" dirty="0">
                <a:cs typeface="Arial" panose="020B0604020202020204" pitchFamily="34" charset="0"/>
              </a:rPr>
            </a:br>
            <a:r>
              <a:rPr lang="en-GB" altLang="en-US" sz="3200" dirty="0">
                <a:cs typeface="Arial" panose="020B0604020202020204" pitchFamily="34" charset="0"/>
              </a:rPr>
              <a:t>(5 marks)</a:t>
            </a:r>
            <a:br>
              <a:rPr lang="en-GB" sz="3200" dirty="0"/>
            </a:br>
            <a:endParaRPr lang="en-GB" sz="32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D088536-FC6A-481F-B4ED-877986E6B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4500" y="4889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35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173"/>
    </mc:Choice>
    <mc:Fallback>
      <p:transition spd="slow" advTm="77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2F979-131D-42D0-907C-765E4E80B3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969731"/>
            <a:ext cx="6572250" cy="2160760"/>
          </a:xfrm>
        </p:spPr>
        <p:txBody>
          <a:bodyPr/>
          <a:lstStyle/>
          <a:p>
            <a:pPr marL="285739" indent="-285739" defTabSz="761970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>
                <a:solidFill>
                  <a:srgbClr val="1F497D"/>
                </a:solidFill>
                <a:latin typeface="Arial"/>
              </a:rPr>
              <a:t>Theory workshop (Task 2)</a:t>
            </a:r>
          </a:p>
          <a:p>
            <a:pPr marL="285739" indent="-285739" defTabSz="761970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>
                <a:solidFill>
                  <a:srgbClr val="1F497D"/>
                </a:solidFill>
                <a:latin typeface="Arial"/>
              </a:rPr>
              <a:t>All other tasks in order</a:t>
            </a:r>
          </a:p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DD39DF-2B4D-456B-B8A5-CB0C5C416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126" y="184820"/>
            <a:ext cx="6781974" cy="656456"/>
          </a:xfrm>
        </p:spPr>
        <p:txBody>
          <a:bodyPr/>
          <a:lstStyle/>
          <a:p>
            <a:r>
              <a:rPr lang="en-GB" sz="3600" b="1" kern="0">
                <a:solidFill>
                  <a:schemeClr val="tx2"/>
                </a:solidFill>
                <a:latin typeface="Arial" pitchFamily="34" charset="0"/>
              </a:rPr>
              <a:t>What this presentation covers</a:t>
            </a:r>
            <a:endParaRPr lang="en-GB" sz="360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90402CD-AC4A-4962-9AD2-451D96410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4500" y="4889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48"/>
    </mc:Choice>
    <mc:Fallback>
      <p:transition spd="slow" advTm="8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3875" y="1001856"/>
            <a:ext cx="6530068" cy="3711288"/>
          </a:xfrm>
        </p:spPr>
        <p:txBody>
          <a:bodyPr/>
          <a:lstStyle/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Three candidate examples, with accompanying commentaries.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Theory Workshop</a:t>
            </a:r>
          </a:p>
          <a:p>
            <a:endParaRPr lang="en-GB" altLang="en-US" dirty="0">
              <a:latin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3875" y="193204"/>
            <a:ext cx="6572250" cy="968524"/>
          </a:xfrm>
        </p:spPr>
        <p:txBody>
          <a:bodyPr/>
          <a:lstStyle/>
          <a:p>
            <a:r>
              <a:rPr lang="en-GB" altLang="en-US" sz="3200" dirty="0">
                <a:cs typeface="Arial" panose="020B0604020202020204" pitchFamily="34" charset="0"/>
              </a:rPr>
              <a:t>Additional Information</a:t>
            </a:r>
            <a:br>
              <a:rPr lang="en-GB" sz="3200" dirty="0"/>
            </a:br>
            <a:endParaRPr lang="en-GB" sz="3200" dirty="0"/>
          </a:p>
        </p:txBody>
      </p:sp>
      <p:pic>
        <p:nvPicPr>
          <p:cNvPr id="5" name="Audio 10">
            <a:hlinkClick r:id="" action="ppaction://media"/>
            <a:extLst>
              <a:ext uri="{FF2B5EF4-FFF2-40B4-BE49-F238E27FC236}">
                <a16:creationId xmlns:a16="http://schemas.microsoft.com/office/drawing/2014/main" id="{B4AB7323-DC72-4E1C-BAEE-B918E0A307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4500" y="4889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22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173"/>
    </mc:Choice>
    <mc:Fallback>
      <p:transition spd="slow" advTm="77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B3D8F3-2AF7-4051-BCCC-21DA1668A829}"/>
              </a:ext>
            </a:extLst>
          </p:cNvPr>
          <p:cNvSpPr txBox="1">
            <a:spLocks/>
          </p:cNvSpPr>
          <p:nvPr/>
        </p:nvSpPr>
        <p:spPr>
          <a:xfrm>
            <a:off x="527050" y="3266553"/>
            <a:ext cx="6572250" cy="968524"/>
          </a:xfrm>
          <a:prstGeom prst="rect">
            <a:avLst/>
          </a:prstGeom>
        </p:spPr>
        <p:txBody>
          <a:bodyPr/>
          <a:lstStyle>
            <a:lvl1pPr algn="l" defTabSz="428586" rtl="0" eaLnBrk="1" latinLnBrk="0" hangingPunct="1">
              <a:spcBef>
                <a:spcPct val="0"/>
              </a:spcBef>
              <a:buNone/>
              <a:defRPr sz="1687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br>
              <a:rPr lang="en-GB" sz="3600" dirty="0"/>
            </a:b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22691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06"/>
    </mc:Choice>
    <mc:Fallback xmlns="">
      <p:transition spd="slow" advTm="3180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5291" y="1129308"/>
            <a:ext cx="6572250" cy="1296144"/>
          </a:xfrm>
        </p:spPr>
        <p:txBody>
          <a:bodyPr/>
          <a:lstStyle/>
          <a:p>
            <a:pPr marL="266700" indent="-266700">
              <a:buFont typeface="Wingdings" panose="05000000000000000000" pitchFamily="2" charset="2"/>
              <a:buChar char=""/>
            </a:pPr>
            <a:r>
              <a:rPr lang="en-GB" altLang="en-US" dirty="0">
                <a:cs typeface="Arial" panose="020B0604020202020204" pitchFamily="34" charset="0"/>
              </a:rPr>
              <a:t>N5 2020 Administration and IT Assignment</a:t>
            </a:r>
          </a:p>
          <a:p>
            <a:pPr marL="266700" indent="-266700">
              <a:buFont typeface="Wingdings" panose="05000000000000000000" pitchFamily="2" charset="2"/>
              <a:buChar char=""/>
            </a:pPr>
            <a:r>
              <a:rPr lang="en-GB" altLang="en-US" dirty="0">
                <a:cs typeface="Arial" panose="020B0604020202020204" pitchFamily="34" charset="0"/>
              </a:rPr>
              <a:t>N5 2020 Assignment Marking Instructions</a:t>
            </a:r>
          </a:p>
          <a:p>
            <a:pPr marL="266700" indent="-266700">
              <a:buFont typeface="Wingdings" panose="05000000000000000000" pitchFamily="2" charset="2"/>
              <a:buChar char=""/>
            </a:pPr>
            <a:r>
              <a:rPr lang="en-GB" altLang="en-US" dirty="0">
                <a:cs typeface="Arial" panose="020B0604020202020204" pitchFamily="34" charset="0"/>
              </a:rPr>
              <a:t>Theory workshop sheets (optional)</a:t>
            </a:r>
          </a:p>
          <a:p>
            <a:pPr marL="266700" indent="-266700"/>
            <a:endParaRPr lang="en-GB" altLang="en-US" dirty="0">
              <a:latin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3875" y="304800"/>
            <a:ext cx="6572250" cy="824508"/>
          </a:xfrm>
        </p:spPr>
        <p:txBody>
          <a:bodyPr/>
          <a:lstStyle/>
          <a:p>
            <a:r>
              <a:rPr lang="en-GB" altLang="en-US" sz="3600" kern="0" dirty="0">
                <a:solidFill>
                  <a:schemeClr val="tx2"/>
                </a:solidFill>
                <a:ea typeface="+mn-ea"/>
                <a:cs typeface="+mn-cs"/>
              </a:rPr>
              <a:t>Resources</a:t>
            </a:r>
            <a:r>
              <a:rPr lang="en-GB" altLang="en-US" kern="0" dirty="0">
                <a:solidFill>
                  <a:schemeClr val="tx2"/>
                </a:solidFill>
                <a:ea typeface="+mn-ea"/>
                <a:cs typeface="+mn-cs"/>
              </a:rPr>
              <a:t> </a:t>
            </a:r>
            <a:r>
              <a:rPr lang="en-GB" altLang="en-US" sz="3600" kern="0" dirty="0">
                <a:solidFill>
                  <a:schemeClr val="tx2"/>
                </a:solidFill>
                <a:ea typeface="+mn-ea"/>
                <a:cs typeface="+mn-cs"/>
              </a:rPr>
              <a:t>Required</a:t>
            </a:r>
            <a:br>
              <a:rPr lang="en-GB" altLang="en-US" dirty="0">
                <a:latin typeface="Calibri" panose="020F0502020204030204" pitchFamily="34" charset="0"/>
              </a:rPr>
            </a:br>
            <a:endParaRPr lang="en-GB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27DAB6F-A775-427F-89B2-F30234FA8D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4500" y="4889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83"/>
    </mc:Choice>
    <mc:Fallback>
      <p:transition spd="slow" advTm="24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88338" y="956915"/>
            <a:ext cx="6572250" cy="3656434"/>
          </a:xfrm>
        </p:spPr>
        <p:txBody>
          <a:bodyPr/>
          <a:lstStyle/>
          <a:p>
            <a:pPr marL="0" indent="0">
              <a:buNone/>
            </a:pPr>
            <a:r>
              <a:rPr lang="en-GB" altLang="en-US" b="1" dirty="0">
                <a:cs typeface="Arial" panose="020B0604020202020204" pitchFamily="34" charset="0"/>
              </a:rPr>
              <a:t>Outline </a:t>
            </a:r>
            <a:r>
              <a:rPr lang="en-GB" altLang="en-US" dirty="0">
                <a:cs typeface="Arial" panose="020B0604020202020204" pitchFamily="34" charset="0"/>
              </a:rPr>
              <a:t>the use of each of these when using electronic communication.</a:t>
            </a:r>
          </a:p>
          <a:p>
            <a:pPr marL="0" indent="0">
              <a:buNone/>
            </a:pPr>
            <a:r>
              <a:rPr lang="en-GB" altLang="en-US" b="1" dirty="0">
                <a:cs typeface="Arial" panose="020B0604020202020204" pitchFamily="34" charset="0"/>
              </a:rPr>
              <a:t>Outline</a:t>
            </a:r>
            <a:r>
              <a:rPr lang="en-GB" altLang="en-US" dirty="0">
                <a:cs typeface="Arial" panose="020B0604020202020204" pitchFamily="34" charset="0"/>
              </a:rPr>
              <a:t> - candidates must make a </a:t>
            </a:r>
            <a:r>
              <a:rPr lang="en-GB" altLang="en-US" b="1" dirty="0">
                <a:cs typeface="Arial" panose="020B0604020202020204" pitchFamily="34" charset="0"/>
              </a:rPr>
              <a:t>brief </a:t>
            </a:r>
            <a:r>
              <a:rPr lang="en-GB" altLang="en-US" dirty="0">
                <a:cs typeface="Arial" panose="020B0604020202020204" pitchFamily="34" charset="0"/>
              </a:rPr>
              <a:t>statement appropriate to the task. </a:t>
            </a:r>
            <a:r>
              <a:rPr lang="en-GB" altLang="en-US" b="1" dirty="0">
                <a:cs typeface="Arial" panose="020B0604020202020204" pitchFamily="34" charset="0"/>
              </a:rPr>
              <a:t>1 mark </a:t>
            </a:r>
            <a:r>
              <a:rPr lang="en-GB" altLang="en-US" dirty="0">
                <a:cs typeface="Arial" panose="020B0604020202020204" pitchFamily="34" charset="0"/>
              </a:rPr>
              <a:t>should be given for each accurate brief statement.</a:t>
            </a:r>
          </a:p>
          <a:p>
            <a:pPr marL="0" indent="0">
              <a:buNone/>
            </a:pPr>
            <a:endParaRPr lang="en-GB" altLang="en-US" dirty="0"/>
          </a:p>
          <a:p>
            <a:pPr marL="0" indent="0">
              <a:buNone/>
            </a:pPr>
            <a:endParaRPr lang="en-GB" altLang="en-US" dirty="0">
              <a:latin typeface="Calibri" panose="020F0502020204030204" pitchFamily="34" charset="0"/>
            </a:endParaRPr>
          </a:p>
          <a:p>
            <a:endParaRPr lang="en-GB" altLang="en-US" dirty="0">
              <a:latin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3875" y="193204"/>
            <a:ext cx="6572250" cy="792088"/>
          </a:xfrm>
        </p:spPr>
        <p:txBody>
          <a:bodyPr/>
          <a:lstStyle/>
          <a:p>
            <a:r>
              <a:rPr lang="en-GB" altLang="en-US" sz="3200" kern="0" dirty="0">
                <a:solidFill>
                  <a:schemeClr val="tx2"/>
                </a:solidFill>
                <a:ea typeface="+mn-ea"/>
                <a:cs typeface="+mn-cs"/>
              </a:rPr>
              <a:t>Task 2 – Theory (9 marks)</a:t>
            </a:r>
            <a:endParaRPr lang="en-GB" sz="3200" kern="0" dirty="0">
              <a:solidFill>
                <a:schemeClr val="tx2"/>
              </a:solidFill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CBFF55-D2E0-4410-A23D-4B82D8602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338" y="3299820"/>
            <a:ext cx="7031661" cy="129614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237E08B-01E9-4656-A4AF-AB4F5CF2C3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94500" y="4889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9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33"/>
    </mc:Choice>
    <mc:Fallback>
      <p:transition spd="slow" advTm="30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3875" y="1045805"/>
            <a:ext cx="6572250" cy="2160240"/>
          </a:xfrm>
        </p:spPr>
        <p:txBody>
          <a:bodyPr/>
          <a:lstStyle/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Must be a use.</a:t>
            </a:r>
          </a:p>
          <a:p>
            <a:pPr marL="266700" indent="-266700">
              <a:buFont typeface="Wingdings" panose="05000000000000000000" pitchFamily="2" charset="2"/>
              <a:buChar char="w"/>
            </a:pPr>
            <a:r>
              <a:rPr lang="en-GB" altLang="en-US" dirty="0">
                <a:cs typeface="Arial" panose="020B0604020202020204" pitchFamily="34" charset="0"/>
              </a:rPr>
              <a:t>Do Not Award (DNA) marks where candidates speak of stuff/things/items, they need to be more specific, </a:t>
            </a:r>
            <a:r>
              <a:rPr lang="en-GB" altLang="en-US" dirty="0" err="1">
                <a:cs typeface="Arial" panose="020B0604020202020204" pitchFamily="34" charset="0"/>
              </a:rPr>
              <a:t>eg</a:t>
            </a:r>
            <a:r>
              <a:rPr lang="en-GB" altLang="en-US" dirty="0">
                <a:cs typeface="Arial" panose="020B0604020202020204" pitchFamily="34" charset="0"/>
              </a:rPr>
              <a:t> files/webpages/information.</a:t>
            </a:r>
          </a:p>
          <a:p>
            <a:endParaRPr lang="en-GB" altLang="en-US" dirty="0">
              <a:latin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3875" y="193204"/>
            <a:ext cx="6572250" cy="720080"/>
          </a:xfrm>
        </p:spPr>
        <p:txBody>
          <a:bodyPr/>
          <a:lstStyle/>
          <a:p>
            <a:r>
              <a:rPr lang="en-GB" altLang="en-US" sz="3200" kern="0" dirty="0">
                <a:solidFill>
                  <a:schemeClr val="tx2"/>
                </a:solidFill>
                <a:ea typeface="+mn-ea"/>
                <a:cs typeface="+mn-cs"/>
              </a:rPr>
              <a:t>Task 2 – Theory (9 marks) (</a:t>
            </a:r>
            <a:r>
              <a:rPr lang="en-GB" altLang="en-US" sz="3200" kern="0" dirty="0" err="1">
                <a:solidFill>
                  <a:schemeClr val="tx2"/>
                </a:solidFill>
                <a:ea typeface="+mn-ea"/>
                <a:cs typeface="+mn-cs"/>
              </a:rPr>
              <a:t>cont</a:t>
            </a:r>
            <a:r>
              <a:rPr lang="en-GB" altLang="en-US" sz="3200" kern="0" dirty="0">
                <a:solidFill>
                  <a:schemeClr val="tx2"/>
                </a:solidFill>
                <a:ea typeface="+mn-ea"/>
                <a:cs typeface="+mn-cs"/>
              </a:rPr>
              <a:t>)</a:t>
            </a:r>
            <a:br>
              <a:rPr lang="en-GB" altLang="en-US" sz="3200" dirty="0">
                <a:latin typeface="Calibri" panose="020F0502020204030204" pitchFamily="34" charset="0"/>
              </a:rPr>
            </a:br>
            <a:endParaRPr lang="en-GB" sz="32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99F599F-73C1-4109-9924-14EED13AF3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4500" y="4889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52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75"/>
    </mc:Choice>
    <mc:Fallback>
      <p:transition spd="slow" advTm="32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3875" y="193204"/>
            <a:ext cx="6572250" cy="576064"/>
          </a:xfrm>
        </p:spPr>
        <p:txBody>
          <a:bodyPr/>
          <a:lstStyle/>
          <a:p>
            <a:br>
              <a:rPr lang="en-GB" sz="1800" dirty="0"/>
            </a:br>
            <a:br>
              <a:rPr lang="en-GB" altLang="en-US" dirty="0">
                <a:latin typeface="Calibri" panose="020F0502020204030204" pitchFamily="34" charset="0"/>
              </a:rPr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388B36-0B44-4E47-92B7-49970790BC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267"/>
          <a:stretch/>
        </p:blipFill>
        <p:spPr>
          <a:xfrm>
            <a:off x="470436" y="840474"/>
            <a:ext cx="5975176" cy="13259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2A4602-2E84-4C5A-B963-0529429F2F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436" y="2086034"/>
            <a:ext cx="5868298" cy="14092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0675BB-1F83-48C7-91E2-CE4CBE8C53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" r="1730" b="4620"/>
          <a:stretch/>
        </p:blipFill>
        <p:spPr>
          <a:xfrm>
            <a:off x="523875" y="3414932"/>
            <a:ext cx="5603793" cy="130689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EBABBD6-77C6-4FB4-A675-E4DF8248D1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94500" y="4889500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0758D3-EC02-4838-8171-02DBDB904176}"/>
              </a:ext>
            </a:extLst>
          </p:cNvPr>
          <p:cNvSpPr txBox="1"/>
          <p:nvPr/>
        </p:nvSpPr>
        <p:spPr>
          <a:xfrm>
            <a:off x="523874" y="193204"/>
            <a:ext cx="65722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Task 2 – Theory (9 marks) (</a:t>
            </a:r>
            <a:r>
              <a:rPr kumimoji="0" lang="en-GB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cont</a:t>
            </a:r>
            <a:r>
              <a:rPr kumimoji="0" lang="en-GB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4007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35"/>
    </mc:Choice>
    <mc:Fallback>
      <p:transition spd="slow" advTm="21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7050" y="182418"/>
            <a:ext cx="6572250" cy="589791"/>
          </a:xfrm>
        </p:spPr>
        <p:txBody>
          <a:bodyPr/>
          <a:lstStyle/>
          <a:p>
            <a:br>
              <a:rPr lang="en-GB" sz="1800" dirty="0"/>
            </a:br>
            <a:br>
              <a:rPr lang="en-GB" sz="1800" dirty="0"/>
            </a:br>
            <a:br>
              <a:rPr lang="en-GB" altLang="en-US" sz="2400" dirty="0">
                <a:latin typeface="Calibri" panose="020F0502020204030204" pitchFamily="34" charset="0"/>
              </a:rPr>
            </a:b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58DA8F-3E46-4097-ACDC-302B243C4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0" y="871480"/>
            <a:ext cx="5734050" cy="1400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3DCE02-BC47-4249-99EF-53F1C77A3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050" y="2326053"/>
            <a:ext cx="5734050" cy="1390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5E98B2-D0A5-49CA-8B35-F3D214597F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050" y="3728079"/>
            <a:ext cx="5256584" cy="121980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1A30074-F938-4E0A-A6CE-9DD3F81CE4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94500" y="4889500"/>
            <a:ext cx="609600" cy="609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3929DE6-250C-4234-99EE-FBDEB4EBA369}"/>
              </a:ext>
            </a:extLst>
          </p:cNvPr>
          <p:cNvSpPr txBox="1"/>
          <p:nvPr/>
        </p:nvSpPr>
        <p:spPr>
          <a:xfrm>
            <a:off x="385948" y="232307"/>
            <a:ext cx="65722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Task 2 – Theory (9 marks) (</a:t>
            </a:r>
            <a:r>
              <a:rPr kumimoji="0" lang="en-GB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cont</a:t>
            </a:r>
            <a:r>
              <a:rPr kumimoji="0" lang="en-GB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</a:t>
            </a:r>
            <a:endParaRPr kumimoji="0" lang="en-GB" sz="140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831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101"/>
    </mc:Choice>
    <mc:Fallback>
      <p:transition spd="slow" advTm="142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33094" y="913284"/>
            <a:ext cx="6572250" cy="3656434"/>
          </a:xfrm>
        </p:spPr>
        <p:txBody>
          <a:bodyPr/>
          <a:lstStyle/>
          <a:p>
            <a:pPr marL="0" indent="0">
              <a:buNone/>
            </a:pPr>
            <a:r>
              <a:rPr lang="en-GB" altLang="en-US" b="1" dirty="0">
                <a:cs typeface="Arial" panose="020B0604020202020204" pitchFamily="34" charset="0"/>
              </a:rPr>
              <a:t>Describe</a:t>
            </a:r>
            <a:r>
              <a:rPr lang="en-GB" altLang="en-US" dirty="0">
                <a:cs typeface="Arial" panose="020B0604020202020204" pitchFamily="34" charset="0"/>
              </a:rPr>
              <a:t> - candidates must make a </a:t>
            </a:r>
            <a:r>
              <a:rPr lang="en-GB" altLang="en-US" b="1" dirty="0">
                <a:cs typeface="Arial" panose="020B0604020202020204" pitchFamily="34" charset="0"/>
              </a:rPr>
              <a:t>detailed</a:t>
            </a:r>
            <a:r>
              <a:rPr lang="en-GB" altLang="en-US" dirty="0">
                <a:cs typeface="Arial" panose="020B0604020202020204" pitchFamily="34" charset="0"/>
              </a:rPr>
              <a:t> statement, as appropriate to the task. </a:t>
            </a:r>
            <a:r>
              <a:rPr lang="en-GB" altLang="en-US" b="1" dirty="0">
                <a:cs typeface="Arial" panose="020B0604020202020204" pitchFamily="34" charset="0"/>
              </a:rPr>
              <a:t>1 mark </a:t>
            </a:r>
            <a:r>
              <a:rPr lang="en-GB" altLang="en-US" dirty="0">
                <a:cs typeface="Arial" panose="020B0604020202020204" pitchFamily="34" charset="0"/>
              </a:rPr>
              <a:t>should be given for each accurate detailed statement.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9DF6B6-3119-4B7A-83F7-634773302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094" y="2641475"/>
            <a:ext cx="6572250" cy="174051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1866A41-599E-41E8-B16C-5D014542E9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94500" y="4889500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ACCA22-3C22-4B3D-A06C-6393C6978EDC}"/>
              </a:ext>
            </a:extLst>
          </p:cNvPr>
          <p:cNvSpPr txBox="1"/>
          <p:nvPr/>
        </p:nvSpPr>
        <p:spPr>
          <a:xfrm>
            <a:off x="445323" y="168618"/>
            <a:ext cx="64581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Task 2 – Theory (9 marks) (</a:t>
            </a:r>
            <a:r>
              <a:rPr kumimoji="0" lang="en-GB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cont</a:t>
            </a:r>
            <a:r>
              <a:rPr kumimoji="0" lang="en-GB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508453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95"/>
    </mc:Choice>
    <mc:Fallback>
      <p:transition spd="slow" advTm="22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QA HOLDING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QA_Corporate_Aug14.potx" id="{9B7B6E9F-1607-486B-A823-4C8269FD4706}" vid="{9FABB946-0470-4FE4-9F4E-774AD65256DD}"/>
    </a:ext>
  </a:extLst>
</a:theme>
</file>

<file path=ppt/theme/theme10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QA TITLE GOES HE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QA_Corporate_Aug14.potx" id="{9B7B6E9F-1607-486B-A823-4C8269FD4706}" vid="{9FABB946-0470-4FE4-9F4E-774AD65256DD}"/>
    </a:ext>
  </a:extLst>
</a:theme>
</file>

<file path=ppt/theme/theme3.xml><?xml version="1.0" encoding="utf-8"?>
<a:theme xmlns:a="http://schemas.openxmlformats.org/drawingml/2006/main" name="SQA DARK BACKGROUND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QA_Corporate_Aug14.potx" id="{9B7B6E9F-1607-486B-A823-4C8269FD4706}" vid="{30C71AAD-07E7-4B16-BEA7-1444E9AA8CB9}"/>
    </a:ext>
  </a:extLst>
</a:theme>
</file>

<file path=ppt/theme/theme4.xml><?xml version="1.0" encoding="utf-8"?>
<a:theme xmlns:a="http://schemas.openxmlformats.org/drawingml/2006/main" name="SQA DARK BACKGROUND PICTU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QA_Corporate_Aug14.potx" id="{9B7B6E9F-1607-486B-A823-4C8269FD4706}" vid="{B90444E2-5F3E-4873-A9B3-CCA1281FB2F2}"/>
    </a:ext>
  </a:extLst>
</a:theme>
</file>

<file path=ppt/theme/theme5.xml><?xml version="1.0" encoding="utf-8"?>
<a:theme xmlns:a="http://schemas.openxmlformats.org/drawingml/2006/main" name="SQA LARGE TEXT AND IM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QA LIGHT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QA_Corporate_Aug14.potx" id="{9B7B6E9F-1607-486B-A823-4C8269FD4706}" vid="{B90444E2-5F3E-4873-A9B3-CCA1281FB2F2}"/>
    </a:ext>
  </a:extLst>
</a:theme>
</file>

<file path=ppt/theme/theme7.xml><?xml version="1.0" encoding="utf-8"?>
<a:theme xmlns:a="http://schemas.openxmlformats.org/drawingml/2006/main" name="SQA LIGHT BACKGROUND PICTU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QA_Corporate_Aug14.potx" id="{9B7B6E9F-1607-486B-A823-4C8269FD4706}" vid="{B90444E2-5F3E-4873-A9B3-CCA1281FB2F2}"/>
    </a:ext>
  </a:extLst>
</a:theme>
</file>

<file path=ppt/theme/theme8.xml><?xml version="1.0" encoding="utf-8"?>
<a:theme xmlns:a="http://schemas.openxmlformats.org/drawingml/2006/main" name="SQA LIGHT BACKGROUND LARGE TEXT AND IMAG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QA_Corporate_Aug14.potx" id="{9B7B6E9F-1607-486B-A823-4C8269FD4706}" vid="{B90444E2-5F3E-4873-A9B3-CCA1281FB2F2}"/>
    </a:ext>
  </a:extLst>
</a:theme>
</file>

<file path=ppt/theme/theme9.xml><?xml version="1.0" encoding="utf-8"?>
<a:theme xmlns:a="http://schemas.openxmlformats.org/drawingml/2006/main" name="SQA WEB and TELEPHO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QA_Corporate_Aug14.potx" id="{9B7B6E9F-1607-486B-A823-4C8269FD4706}" vid="{30C71AAD-07E7-4B16-BEA7-1444E9AA8CB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C8E95D0196004B83BB893C0AD24605" ma:contentTypeVersion="2" ma:contentTypeDescription="Create a new document." ma:contentTypeScope="" ma:versionID="8b3369010f5190c5f0c2c688f6cf75f7">
  <xsd:schema xmlns:xsd="http://www.w3.org/2001/XMLSchema" xmlns:xs="http://www.w3.org/2001/XMLSchema" xmlns:p="http://schemas.microsoft.com/office/2006/metadata/properties" xmlns:ns2="47fc0f19-4012-4417-84ce-91de2613ba26" targetNamespace="http://schemas.microsoft.com/office/2006/metadata/properties" ma:root="true" ma:fieldsID="b9ff013b330fae531db6121778c6952d" ns2:_="">
    <xsd:import namespace="47fc0f19-4012-4417-84ce-91de2613ba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fc0f19-4012-4417-84ce-91de2613ba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4F061B-F6E5-4E84-BEA0-9C6EC54DE1D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0B8561C-E3AA-400F-98D8-A780A7718B70}">
  <ds:schemaRefs>
    <ds:schemaRef ds:uri="http://www.w3.org/XML/1998/namespace"/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47fc0f19-4012-4417-84ce-91de2613ba26"/>
    <ds:schemaRef ds:uri="http://purl.org/dc/elements/1.1/"/>
    <ds:schemaRef ds:uri="http://schemas.microsoft.com/office/2006/metadata/propertie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CFF59163-1E71-4C69-B284-93BBE6F353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fc0f19-4012-4417-84ce-91de2613ba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SQA_Corporate_Aug14</Template>
  <TotalTime>130</TotalTime>
  <Words>1263</Words>
  <Application>Microsoft Office PowerPoint</Application>
  <PresentationFormat>Custom</PresentationFormat>
  <Paragraphs>132</Paragraphs>
  <Slides>31</Slides>
  <Notes>1</Notes>
  <HiddenSlides>0</HiddenSlides>
  <MMClips>30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Arial</vt:lpstr>
      <vt:lpstr>Calibri</vt:lpstr>
      <vt:lpstr>Calibri Light</vt:lpstr>
      <vt:lpstr>Symbol</vt:lpstr>
      <vt:lpstr>Wingdings</vt:lpstr>
      <vt:lpstr>SQA HOLDING SLIDE</vt:lpstr>
      <vt:lpstr>SQA TITLE GOES HERE</vt:lpstr>
      <vt:lpstr>SQA DARK BACKGROUND </vt:lpstr>
      <vt:lpstr>SQA DARK BACKGROUND PICTURE</vt:lpstr>
      <vt:lpstr>SQA LARGE TEXT AND IMAGES</vt:lpstr>
      <vt:lpstr>SQA LIGHT BACKGROUND</vt:lpstr>
      <vt:lpstr>SQA LIGHT BACKGROUND PICTURE</vt:lpstr>
      <vt:lpstr>SQA LIGHT BACKGROUND LARGE TEXT AND IMAGES</vt:lpstr>
      <vt:lpstr>SQA WEB and TELEPHONE</vt:lpstr>
      <vt:lpstr>Custom Design</vt:lpstr>
      <vt:lpstr>PowerPoint Presentation</vt:lpstr>
      <vt:lpstr>PowerPoint Presentation</vt:lpstr>
      <vt:lpstr>What this presentation covers</vt:lpstr>
      <vt:lpstr>Resources Required </vt:lpstr>
      <vt:lpstr>Task 2 – Theory (9 marks)</vt:lpstr>
      <vt:lpstr>Task 2 – Theory (9 marks) (cont) </vt:lpstr>
      <vt:lpstr>  </vt:lpstr>
      <vt:lpstr>   </vt:lpstr>
      <vt:lpstr>PowerPoint Presentation</vt:lpstr>
      <vt:lpstr>PowerPoint Presentation</vt:lpstr>
      <vt:lpstr>Task 2 – Theory (9 marks) (cont) </vt:lpstr>
      <vt:lpstr>Task 2 – Theory (9 marks) (cont)   </vt:lpstr>
      <vt:lpstr>PowerPoint Presentation</vt:lpstr>
      <vt:lpstr>PowerPoint Presentation</vt:lpstr>
      <vt:lpstr>PowerPoint Presentation</vt:lpstr>
      <vt:lpstr>PowerPoint Presentation</vt:lpstr>
      <vt:lpstr>1 mark maximum not awarded across the paper  </vt:lpstr>
      <vt:lpstr>Task 1 – Headed Paper (6 marks) </vt:lpstr>
      <vt:lpstr>Task 3 – E-diary (6 marks) </vt:lpstr>
      <vt:lpstr>Task 3 – E-diary (6 marks) (cont)</vt:lpstr>
      <vt:lpstr>Task 4 – Flyer (5 marks) </vt:lpstr>
      <vt:lpstr>Task 4 – Flyer (5 marks) (cont) </vt:lpstr>
      <vt:lpstr>Task 5 – Mail Merge (5 marks)</vt:lpstr>
      <vt:lpstr>Task 6 – E-mail (6 marks) </vt:lpstr>
      <vt:lpstr>Task 7 – Poster (4 marks) </vt:lpstr>
      <vt:lpstr>Task 8 – Programme (7 marks) </vt:lpstr>
      <vt:lpstr>Task 9 – Presentation (12 marks) </vt:lpstr>
      <vt:lpstr>Task 9 – Presentation (12 marks) (cont) </vt:lpstr>
      <vt:lpstr>Task 10 – Internet Printouts  (5 marks) </vt:lpstr>
      <vt:lpstr>Additional Information </vt:lpstr>
      <vt:lpstr>PowerPoint Presentation</vt:lpstr>
    </vt:vector>
  </TitlesOfParts>
  <Company>SQA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Brown</dc:creator>
  <cp:lastModifiedBy>Lindsay Thomson</cp:lastModifiedBy>
  <cp:revision>2</cp:revision>
  <cp:lastPrinted>2020-03-12T18:02:03Z</cp:lastPrinted>
  <dcterms:created xsi:type="dcterms:W3CDTF">2019-08-26T14:37:28Z</dcterms:created>
  <dcterms:modified xsi:type="dcterms:W3CDTF">2020-12-03T10:48:44Z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0x010100C4C8E95D0196004B83BB893C0AD24605</vt:lpwstr>
  </property>
</Properties>
</file>