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notesMasterIdLst>
    <p:notesMasterId r:id="rId18"/>
  </p:notesMasterIdLst>
  <p:handoutMasterIdLst>
    <p:handoutMasterId r:id="rId19"/>
  </p:handoutMasterIdLst>
  <p:sldIdLst>
    <p:sldId id="364" r:id="rId14"/>
    <p:sldId id="408" r:id="rId15"/>
    <p:sldId id="409" r:id="rId16"/>
    <p:sldId id="410" r:id="rId17"/>
  </p:sldIdLst>
  <p:sldSz cx="1016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reen" initials="AB" lastIdx="5" clrIdx="0">
    <p:extLst>
      <p:ext uri="{19B8F6BF-5375-455C-9EA6-DF929625EA0E}">
        <p15:presenceInfo xmlns:p15="http://schemas.microsoft.com/office/powerpoint/2012/main" userId="S::andrew.breen@sqa.org.uk::7fd79129-473c-4823-91ad-aa456d0f2d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71881" autoAdjust="0"/>
  </p:normalViewPr>
  <p:slideViewPr>
    <p:cSldViewPr>
      <p:cViewPr varScale="1">
        <p:scale>
          <a:sx n="44" d="100"/>
          <a:sy n="44" d="100"/>
        </p:scale>
        <p:origin x="1306" y="58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A8C3-E308-4717-8CF7-76FEA2BDB80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67A9D-A980-45E6-B86C-74A8C0CF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8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1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7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2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67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04800"/>
            <a:ext cx="876300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618" y="1401763"/>
            <a:ext cx="42968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8" y="2087564"/>
            <a:ext cx="4296833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201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20117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2641477"/>
            <a:ext cx="876300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49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369051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98500" y="1704976"/>
            <a:ext cx="876300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7" r:id="rId2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developmentscotland.co.uk/media/43495/fa-l6-financial-services-framework-specificatio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361556"/>
            <a:ext cx="6901780" cy="1872210"/>
          </a:xfrm>
        </p:spPr>
        <p:txBody>
          <a:bodyPr/>
          <a:lstStyle/>
          <a:p>
            <a:pPr algn="l"/>
            <a:br>
              <a:rPr lang="en-GB" dirty="0"/>
            </a:br>
            <a:r>
              <a:rPr lang="en-GB" dirty="0"/>
              <a:t>Quality Network Event</a:t>
            </a:r>
            <a:br>
              <a:rPr lang="en-GB" dirty="0"/>
            </a:br>
            <a:r>
              <a:rPr lang="en-GB" dirty="0"/>
              <a:t>Providing Financial Services</a:t>
            </a:r>
            <a:br>
              <a:rPr lang="en-GB" dirty="0"/>
            </a:br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October 2021</a:t>
            </a:r>
          </a:p>
        </p:txBody>
      </p:sp>
    </p:spTree>
    <p:extLst>
      <p:ext uri="{BB962C8B-B14F-4D97-AF65-F5344CB8AC3E}">
        <p14:creationId xmlns:p14="http://schemas.microsoft.com/office/powerpoint/2010/main" val="408134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985" y="481236"/>
            <a:ext cx="8763000" cy="928464"/>
          </a:xfrm>
        </p:spPr>
        <p:txBody>
          <a:bodyPr/>
          <a:lstStyle/>
          <a:p>
            <a:r>
              <a:rPr lang="en-GB" dirty="0"/>
              <a:t>Programme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8500" y="1273324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Font typeface="Wingdings" pitchFamily="2" charset="2"/>
              <a:buChar char="w"/>
              <a:defRPr/>
            </a:pPr>
            <a:endParaRPr lang="en-GB" kern="0" dirty="0">
              <a:latin typeface="Arial"/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5DD145-62E8-4148-ACC8-2BF61F296C29}"/>
              </a:ext>
            </a:extLst>
          </p:cNvPr>
          <p:cNvSpPr txBox="1"/>
          <p:nvPr/>
        </p:nvSpPr>
        <p:spPr>
          <a:xfrm>
            <a:off x="631984" y="1273324"/>
            <a:ext cx="970459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r>
              <a:rPr lang="en-GB" sz="2000" kern="0" dirty="0">
                <a:latin typeface="Arial"/>
              </a:rPr>
              <a:t>Welcome					</a:t>
            </a:r>
            <a:r>
              <a:rPr lang="en-GB" sz="20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Tony Hamilton, SQA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sz="2000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r>
              <a:rPr lang="en-GB" sz="2000" kern="0" dirty="0">
                <a:latin typeface="Arial"/>
              </a:rPr>
              <a:t>Senior External Verifier update</a:t>
            </a:r>
            <a:r>
              <a:rPr lang="en-GB" sz="20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Ann Jakeman, SQA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sz="2000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r>
              <a:rPr lang="en-GB" sz="2000" kern="0" dirty="0">
                <a:latin typeface="Arial"/>
              </a:rPr>
              <a:t>Centre presentation</a:t>
            </a:r>
            <a:r>
              <a:rPr lang="en-GB" sz="20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Gail Pincott, BPP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sz="2000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r>
              <a:rPr lang="en-GB" sz="2000" kern="0" dirty="0">
                <a:latin typeface="Arial"/>
              </a:rPr>
              <a:t>			Break (15 minutes)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sz="2000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defTabSz="685766" fontAlgn="base">
              <a:spcAft>
                <a:spcPct val="0"/>
              </a:spcAft>
              <a:defRPr/>
            </a:pPr>
            <a:r>
              <a:rPr lang="en-GB" sz="2000" kern="0" dirty="0">
                <a:latin typeface="Arial"/>
              </a:rPr>
              <a:t>Centre presentation</a:t>
            </a:r>
            <a:r>
              <a:rPr lang="en-GB" sz="20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Alex McKenzie, Elaine Barr </a:t>
            </a:r>
            <a:r>
              <a:rPr lang="en-GB" sz="16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(Limelight Careers)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sz="2000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r>
              <a:rPr lang="en-GB" sz="2000" kern="0" dirty="0">
                <a:latin typeface="Arial"/>
              </a:rPr>
              <a:t>Open discussion</a:t>
            </a:r>
            <a:r>
              <a:rPr lang="en-GB" sz="2000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	All</a:t>
            </a:r>
            <a:endParaRPr lang="en-GB" kern="0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7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0" y="344860"/>
            <a:ext cx="8763000" cy="928464"/>
          </a:xfrm>
        </p:spPr>
        <p:txBody>
          <a:bodyPr/>
          <a:lstStyle/>
          <a:p>
            <a:r>
              <a:rPr lang="en-GB" dirty="0"/>
              <a:t>SQA Financial Services Portfolio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3496" y="809092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SVQ in Providing Financial Services SCQF 5 	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GP2Y 22  (31.08.23)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SVQ in Providing Financial Services SCQF 6 	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GP30 23  (31.08.23)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SVQ in Insurance SCQF 8 				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GJ2C 24  (31.04.24)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FA in Financial Services SCQF 6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GR6F 46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NPA in Financial Services SCQF 6	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GR3Y 46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Skills for Work: Financial Services SCQF 5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C220 75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HNC Financial Services SCQF 7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GP09 15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HND Financial Services SCQF 8			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GP0A 16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Personal Finance Award SCQF 4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GM17 44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Personal Finance Award SCQF 5</a:t>
            </a:r>
            <a:r>
              <a:rPr lang="en-GB" kern="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			GM7H 45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5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0" y="344860"/>
            <a:ext cx="8763000" cy="928464"/>
          </a:xfrm>
        </p:spPr>
        <p:txBody>
          <a:bodyPr/>
          <a:lstStyle/>
          <a:p>
            <a:r>
              <a:rPr lang="en-GB" dirty="0"/>
              <a:t>Foundation Apprenticeship in</a:t>
            </a:r>
            <a:br>
              <a:rPr lang="en-GB" dirty="0"/>
            </a:br>
            <a:r>
              <a:rPr lang="en-GB" dirty="0"/>
              <a:t>Financial Services SCQF 6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5504" y="1424980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  <a:hlinkClick r:id="rId3"/>
              </a:rPr>
              <a:t>Updated SDS Framework Document</a:t>
            </a:r>
            <a:endParaRPr lang="en-GB" kern="0" dirty="0">
              <a:latin typeface="Arial"/>
            </a:endParaRPr>
          </a:p>
          <a:p>
            <a:pPr defTabSz="685766" fontAlgn="base">
              <a:spcAft>
                <a:spcPct val="0"/>
              </a:spcAft>
              <a:defRPr/>
            </a:pPr>
            <a:endParaRPr lang="en-GB" kern="0" dirty="0">
              <a:latin typeface="Arial"/>
            </a:endParaRPr>
          </a:p>
          <a:p>
            <a:pPr defTabSz="685766" fontAlgn="base">
              <a:spcAft>
                <a:spcPct val="0"/>
              </a:spcAft>
              <a:defRPr/>
            </a:pPr>
            <a:endParaRPr lang="en-GB" kern="0" dirty="0"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4719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b68d5bb-65c3-4220-a6b5-15596ec0bbc7" xsi:nil="true"/>
    <Invited_Members xmlns="6b68d5bb-65c3-4220-a6b5-15596ec0bbc7" xsi:nil="true"/>
    <IsNotebookLocked xmlns="6b68d5bb-65c3-4220-a6b5-15596ec0bbc7" xsi:nil="true"/>
    <FolderType xmlns="6b68d5bb-65c3-4220-a6b5-15596ec0bbc7" xsi:nil="true"/>
    <Templates xmlns="6b68d5bb-65c3-4220-a6b5-15596ec0bbc7" xsi:nil="true"/>
    <Owner xmlns="6b68d5bb-65c3-4220-a6b5-15596ec0bbc7">
      <UserInfo>
        <DisplayName/>
        <AccountId xsi:nil="true"/>
        <AccountType/>
      </UserInfo>
    </Owner>
    <Math_Settings xmlns="6b68d5bb-65c3-4220-a6b5-15596ec0bbc7" xsi:nil="true"/>
    <AppVersion xmlns="6b68d5bb-65c3-4220-a6b5-15596ec0bbc7" xsi:nil="true"/>
    <LMS_Mappings xmlns="6b68d5bb-65c3-4220-a6b5-15596ec0bbc7" xsi:nil="true"/>
    <NotebookType xmlns="6b68d5bb-65c3-4220-a6b5-15596ec0bbc7" xsi:nil="true"/>
    <Distribution_Groups xmlns="6b68d5bb-65c3-4220-a6b5-15596ec0bbc7" xsi:nil="true"/>
    <Teams_Channel_Section_Location xmlns="6b68d5bb-65c3-4220-a6b5-15596ec0bbc7" xsi:nil="true"/>
    <Invited_Leaders xmlns="6b68d5bb-65c3-4220-a6b5-15596ec0bbc7" xsi:nil="true"/>
    <Members xmlns="6b68d5bb-65c3-4220-a6b5-15596ec0bbc7">
      <UserInfo>
        <DisplayName/>
        <AccountId xsi:nil="true"/>
        <AccountType/>
      </UserInfo>
    </Members>
    <Member_Groups xmlns="6b68d5bb-65c3-4220-a6b5-15596ec0bbc7">
      <UserInfo>
        <DisplayName/>
        <AccountId xsi:nil="true"/>
        <AccountType/>
      </UserInfo>
    </Member_Groups>
    <Has_Leaders_Only_SectionGroup xmlns="6b68d5bb-65c3-4220-a6b5-15596ec0bbc7" xsi:nil="true"/>
    <Is_Collaboration_Space_Locked xmlns="6b68d5bb-65c3-4220-a6b5-15596ec0bbc7" xsi:nil="true"/>
    <TeamsChannelId xmlns="6b68d5bb-65c3-4220-a6b5-15596ec0bbc7" xsi:nil="true"/>
    <CultureName xmlns="6b68d5bb-65c3-4220-a6b5-15596ec0bbc7" xsi:nil="true"/>
    <Leaders xmlns="6b68d5bb-65c3-4220-a6b5-15596ec0bbc7">
      <UserInfo>
        <DisplayName/>
        <AccountId xsi:nil="true"/>
        <AccountType/>
      </UserInfo>
    </Leaders>
    <Self_Registration_Enabled xmlns="6b68d5bb-65c3-4220-a6b5-15596ec0bb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2F596D755FF45B7B08E4FE6F389F9" ma:contentTypeVersion="31" ma:contentTypeDescription="Create a new document." ma:contentTypeScope="" ma:versionID="7510ecb5a5c6b27d0ebef2822470ba2a">
  <xsd:schema xmlns:xsd="http://www.w3.org/2001/XMLSchema" xmlns:xs="http://www.w3.org/2001/XMLSchema" xmlns:p="http://schemas.microsoft.com/office/2006/metadata/properties" xmlns:ns2="6b68d5bb-65c3-4220-a6b5-15596ec0bbc7" xmlns:ns3="626d5a2d-1344-43e9-9770-74fa204369a4" targetNamespace="http://schemas.microsoft.com/office/2006/metadata/properties" ma:root="true" ma:fieldsID="6d3884fc518a2bfd9b08b9dd9c8e6a09" ns2:_="" ns3:_="">
    <xsd:import namespace="6b68d5bb-65c3-4220-a6b5-15596ec0bbc7"/>
    <xsd:import namespace="626d5a2d-1344-43e9-9770-74fa204369a4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8d5bb-65c3-4220-a6b5-15596ec0bbc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d5a2d-1344-43e9-9770-74fa204369a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0DCE79-3E87-4703-ACB4-140E244603CD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640b6fa-7984-4f14-979f-979c58dfa5f7"/>
    <ds:schemaRef ds:uri="6ee74f51-c739-462e-a66a-0a3ab74303dc"/>
    <ds:schemaRef ds:uri="http://schemas.microsoft.com/office/2006/metadata/properties"/>
    <ds:schemaRef ds:uri="http://purl.org/dc/terms/"/>
    <ds:schemaRef ds:uri="6b68d5bb-65c3-4220-a6b5-15596ec0bbc7"/>
  </ds:schemaRefs>
</ds:datastoreItem>
</file>

<file path=customXml/itemProps2.xml><?xml version="1.0" encoding="utf-8"?>
<ds:datastoreItem xmlns:ds="http://schemas.openxmlformats.org/officeDocument/2006/customXml" ds:itemID="{74D0D975-3FA9-49B8-9EF7-22CCAFD921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BD9828-549A-4409-A5A9-77FA31CFD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8d5bb-65c3-4220-a6b5-15596ec0bbc7"/>
    <ds:schemaRef ds:uri="626d5a2d-1344-43e9-9770-74fa204369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2860</TotalTime>
  <Words>203</Words>
  <Application>Microsoft Office PowerPoint</Application>
  <PresentationFormat>Custom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Quality Network Event Providing Financial Services 6th October 2021</vt:lpstr>
      <vt:lpstr>Programme</vt:lpstr>
      <vt:lpstr>SQA Financial Services Portfolio</vt:lpstr>
      <vt:lpstr>Foundation Apprenticeship in Financial Services SCQF 6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Eileen Reid</cp:lastModifiedBy>
  <cp:revision>260</cp:revision>
  <cp:lastPrinted>2013-10-31T13:53:25Z</cp:lastPrinted>
  <dcterms:created xsi:type="dcterms:W3CDTF">2019-08-26T14:37:28Z</dcterms:created>
  <dcterms:modified xsi:type="dcterms:W3CDTF">2021-10-04T15:52:52Z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0x010100C2F2F596D755FF45B7B08E4FE6F389F9</vt:lpwstr>
  </property>
</Properties>
</file>