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slideLayouts/slideLayout10.xml" ContentType="application/vnd.openxmlformats-officedocument.presentationml.slideLayout+xml"/>
  <Override PartName="/ppt/theme/theme9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61" r:id="rId5"/>
    <p:sldMasterId id="2147483664" r:id="rId6"/>
    <p:sldMasterId id="2147483668" r:id="rId7"/>
    <p:sldMasterId id="2147483670" r:id="rId8"/>
    <p:sldMasterId id="2147483652" r:id="rId9"/>
    <p:sldMasterId id="2147483658" r:id="rId10"/>
    <p:sldMasterId id="2147483672" r:id="rId11"/>
    <p:sldMasterId id="2147483654" r:id="rId12"/>
    <p:sldMasterId id="2147483675" r:id="rId13"/>
  </p:sldMasterIdLst>
  <p:notesMasterIdLst>
    <p:notesMasterId r:id="rId18"/>
  </p:notesMasterIdLst>
  <p:handoutMasterIdLst>
    <p:handoutMasterId r:id="rId19"/>
  </p:handoutMasterIdLst>
  <p:sldIdLst>
    <p:sldId id="364" r:id="rId14"/>
    <p:sldId id="408" r:id="rId15"/>
    <p:sldId id="409" r:id="rId16"/>
    <p:sldId id="410" r:id="rId17"/>
  </p:sldIdLst>
  <p:sldSz cx="10160000" cy="5715000"/>
  <p:notesSz cx="6662738" cy="9926638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Breen" initials="AB" lastIdx="5" clrIdx="0">
    <p:extLst>
      <p:ext uri="{19B8F6BF-5375-455C-9EA6-DF929625EA0E}">
        <p15:presenceInfo xmlns:p15="http://schemas.microsoft.com/office/powerpoint/2012/main" userId="S::andrew.breen@sqa.org.uk::7fd79129-473c-4823-91ad-aa456d0f2d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7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71881" autoAdjust="0"/>
  </p:normalViewPr>
  <p:slideViewPr>
    <p:cSldViewPr>
      <p:cViewPr varScale="1">
        <p:scale>
          <a:sx n="44" d="100"/>
          <a:sy n="44" d="100"/>
        </p:scale>
        <p:origin x="1306" y="58"/>
      </p:cViewPr>
      <p:guideLst>
        <p:guide orient="horz" pos="18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300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72E86-E9A4-49BD-8545-91D469BDCC25}" type="datetimeFigureOut">
              <a:rPr lang="en-GB" smtClean="0"/>
              <a:t>04/10/2021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43985-CF63-4E79-BA84-92EC3409B4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022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0A8C3-E308-4717-8CF7-76FEA2BDB80F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2923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488" y="942975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67A9D-A980-45E6-B86C-74A8C0CF1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78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67A9D-A980-45E6-B86C-74A8C0CF15F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697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67A9D-A980-45E6-B86C-74A8C0CF15F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614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67A9D-A980-45E6-B86C-74A8C0CF15F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376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67A9D-A980-45E6-B86C-74A8C0CF15F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324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8500" y="3865614"/>
            <a:ext cx="8763000" cy="1368152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6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77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4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67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267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510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1" y="1520825"/>
            <a:ext cx="4279900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1" y="1520825"/>
            <a:ext cx="4279900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083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617" y="304800"/>
            <a:ext cx="8763000" cy="1104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0618" y="1401763"/>
            <a:ext cx="4296833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618" y="2087564"/>
            <a:ext cx="4296833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2011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20117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62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901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250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617" y="381000"/>
            <a:ext cx="327660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118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617" y="1714500"/>
            <a:ext cx="327660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403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617" y="381000"/>
            <a:ext cx="327660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0118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617" y="1714500"/>
            <a:ext cx="327660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5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8500" y="2641477"/>
            <a:ext cx="8763000" cy="2592288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767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268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49" cy="4843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369051" cy="4843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4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98500" y="1704976"/>
            <a:ext cx="8763000" cy="208915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667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333">
                <a:solidFill>
                  <a:schemeClr val="bg1"/>
                </a:solidFill>
              </a:defRPr>
            </a:lvl4pPr>
            <a:lvl5pPr>
              <a:defRPr sz="1167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69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19963" y="696915"/>
            <a:ext cx="5112567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27026" y="696915"/>
            <a:ext cx="4176713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13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Use me for large images, graphics or tables.</a:t>
            </a:r>
          </a:p>
        </p:txBody>
      </p:sp>
    </p:spTree>
    <p:extLst>
      <p:ext uri="{BB962C8B-B14F-4D97-AF65-F5344CB8AC3E}">
        <p14:creationId xmlns:p14="http://schemas.microsoft.com/office/powerpoint/2010/main" val="135067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98500" y="1633364"/>
            <a:ext cx="8763000" cy="216076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12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8500" y="3865614"/>
            <a:ext cx="8763000" cy="1368152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78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19963" y="696915"/>
            <a:ext cx="5112567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27026" y="696915"/>
            <a:ext cx="4176713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8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28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9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D2283-09C4-4F0D-970A-48E090CE48CF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23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186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63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32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76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1" indent="-171441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2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8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1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87" r:id="rId2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57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09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illsdevelopmentscotland.co.uk/media/43495/fa-l6-financial-services-framework-specificatio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3361556"/>
            <a:ext cx="6901780" cy="1872210"/>
          </a:xfrm>
        </p:spPr>
        <p:txBody>
          <a:bodyPr/>
          <a:lstStyle/>
          <a:p>
            <a:pPr algn="l"/>
            <a:br>
              <a:rPr lang="en-GB" dirty="0"/>
            </a:br>
            <a:r>
              <a:rPr lang="en-GB" dirty="0"/>
              <a:t>Quality Network Event</a:t>
            </a:r>
            <a:br>
              <a:rPr lang="en-GB" dirty="0"/>
            </a:br>
            <a:r>
              <a:rPr lang="en-GB" dirty="0"/>
              <a:t>Providing Financial Services</a:t>
            </a:r>
            <a:br>
              <a:rPr lang="en-GB" dirty="0"/>
            </a:br>
            <a:r>
              <a:rPr lang="en-GB" dirty="0"/>
              <a:t>6</a:t>
            </a:r>
            <a:r>
              <a:rPr lang="en-GB" baseline="30000" dirty="0"/>
              <a:t>th</a:t>
            </a:r>
            <a:r>
              <a:rPr lang="en-GB" dirty="0"/>
              <a:t> October 2021</a:t>
            </a:r>
          </a:p>
        </p:txBody>
      </p:sp>
    </p:spTree>
    <p:extLst>
      <p:ext uri="{BB962C8B-B14F-4D97-AF65-F5344CB8AC3E}">
        <p14:creationId xmlns:p14="http://schemas.microsoft.com/office/powerpoint/2010/main" val="408134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1985" y="481236"/>
            <a:ext cx="8763000" cy="928464"/>
          </a:xfrm>
        </p:spPr>
        <p:txBody>
          <a:bodyPr/>
          <a:lstStyle/>
          <a:p>
            <a:r>
              <a:rPr lang="en-GB" dirty="0"/>
              <a:t>Programme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8500" y="1273324"/>
            <a:ext cx="8629971" cy="2160760"/>
          </a:xfrm>
        </p:spPr>
        <p:txBody>
          <a:bodyPr/>
          <a:lstStyle/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kern="0" dirty="0">
              <a:latin typeface="Arial"/>
            </a:endParaRPr>
          </a:p>
          <a:p>
            <a:pPr marL="257162" indent="-257162" defTabSz="685766" fontAlgn="base">
              <a:spcAft>
                <a:spcPct val="0"/>
              </a:spcAft>
              <a:buFont typeface="Wingdings" pitchFamily="2" charset="2"/>
              <a:buChar char="w"/>
              <a:defRPr/>
            </a:pPr>
            <a:endParaRPr lang="en-GB" kern="0" dirty="0">
              <a:latin typeface="Arial"/>
            </a:endParaRP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5DD145-62E8-4148-ACC8-2BF61F296C29}"/>
              </a:ext>
            </a:extLst>
          </p:cNvPr>
          <p:cNvSpPr txBox="1"/>
          <p:nvPr/>
        </p:nvSpPr>
        <p:spPr>
          <a:xfrm>
            <a:off x="631984" y="1273324"/>
            <a:ext cx="9704599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defTabSz="685766" fontAlgn="base">
              <a:spcAft>
                <a:spcPct val="0"/>
              </a:spcAft>
              <a:buNone/>
              <a:defRPr/>
            </a:pPr>
            <a:r>
              <a:rPr lang="en-GB" sz="2000" kern="0" dirty="0">
                <a:latin typeface="Arial"/>
              </a:rPr>
              <a:t>Welcome					</a:t>
            </a:r>
            <a:r>
              <a:rPr lang="en-GB" sz="2000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Tony Hamilton, SQA</a:t>
            </a: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sz="2000" kern="0" dirty="0">
              <a:solidFill>
                <a:schemeClr val="accent5">
                  <a:lumMod val="75000"/>
                </a:schemeClr>
              </a:solidFill>
              <a:latin typeface="Arial"/>
            </a:endParaRP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r>
              <a:rPr lang="en-GB" sz="2000" kern="0" dirty="0">
                <a:latin typeface="Arial"/>
              </a:rPr>
              <a:t>Senior External Verifier update</a:t>
            </a:r>
            <a:r>
              <a:rPr lang="en-GB" sz="2000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	Ann Jakeman, SQA</a:t>
            </a: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sz="2000" kern="0" dirty="0">
              <a:solidFill>
                <a:schemeClr val="accent5">
                  <a:lumMod val="75000"/>
                </a:schemeClr>
              </a:solidFill>
              <a:latin typeface="Arial"/>
            </a:endParaRP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r>
              <a:rPr lang="en-GB" sz="2000" kern="0" dirty="0">
                <a:latin typeface="Arial"/>
              </a:rPr>
              <a:t>Centre presentation</a:t>
            </a:r>
            <a:r>
              <a:rPr lang="en-GB" sz="2000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			Gail Pincott, BPP</a:t>
            </a: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sz="2000" kern="0" dirty="0">
              <a:solidFill>
                <a:schemeClr val="accent5">
                  <a:lumMod val="75000"/>
                </a:schemeClr>
              </a:solidFill>
              <a:latin typeface="Arial"/>
            </a:endParaRP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r>
              <a:rPr lang="en-GB" sz="2000" kern="0" dirty="0">
                <a:latin typeface="Arial"/>
              </a:rPr>
              <a:t>			Break (15 minutes)</a:t>
            </a: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sz="2000" kern="0" dirty="0">
              <a:solidFill>
                <a:schemeClr val="accent5">
                  <a:lumMod val="75000"/>
                </a:schemeClr>
              </a:solidFill>
              <a:latin typeface="Arial"/>
            </a:endParaRPr>
          </a:p>
          <a:p>
            <a:pPr defTabSz="685766" fontAlgn="base">
              <a:spcAft>
                <a:spcPct val="0"/>
              </a:spcAft>
              <a:defRPr/>
            </a:pPr>
            <a:r>
              <a:rPr lang="en-GB" sz="2000" kern="0" dirty="0">
                <a:latin typeface="Arial"/>
              </a:rPr>
              <a:t>Centre presentation</a:t>
            </a:r>
            <a:r>
              <a:rPr lang="en-GB" sz="2000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			Alex McKenzie, Elaine Barr </a:t>
            </a:r>
            <a:r>
              <a:rPr lang="en-GB" sz="1600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(Limelight Careers)</a:t>
            </a: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sz="2000" kern="0" dirty="0">
              <a:solidFill>
                <a:schemeClr val="accent5">
                  <a:lumMod val="75000"/>
                </a:schemeClr>
              </a:solidFill>
              <a:latin typeface="Arial"/>
            </a:endParaRP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r>
              <a:rPr lang="en-GB" sz="2000" kern="0" dirty="0">
                <a:latin typeface="Arial"/>
              </a:rPr>
              <a:t>Open discussion</a:t>
            </a:r>
            <a:r>
              <a:rPr lang="en-GB" sz="2000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				All</a:t>
            </a:r>
            <a:endParaRPr lang="en-GB" kern="0" dirty="0">
              <a:solidFill>
                <a:schemeClr val="accent5">
                  <a:lumMod val="75000"/>
                </a:schemeClr>
              </a:solidFill>
              <a:latin typeface="Arial"/>
            </a:endParaRPr>
          </a:p>
        </p:txBody>
      </p:sp>
      <p:pic>
        <p:nvPicPr>
          <p:cNvPr id="5" name="Picture 4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EF0CD9C4-2624-4502-967D-9AD97082A02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25" b="24772"/>
          <a:stretch/>
        </p:blipFill>
        <p:spPr>
          <a:xfrm>
            <a:off x="6880200" y="193204"/>
            <a:ext cx="302433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78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8500" y="344860"/>
            <a:ext cx="8763000" cy="928464"/>
          </a:xfrm>
        </p:spPr>
        <p:txBody>
          <a:bodyPr/>
          <a:lstStyle/>
          <a:p>
            <a:r>
              <a:rPr lang="en-GB" dirty="0"/>
              <a:t>SQA Financial Services Portfolio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43496" y="809092"/>
            <a:ext cx="8629971" cy="2160760"/>
          </a:xfrm>
        </p:spPr>
        <p:txBody>
          <a:bodyPr/>
          <a:lstStyle/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kern="0" dirty="0">
              <a:latin typeface="Arial"/>
            </a:endParaRPr>
          </a:p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SVQ in Providing Financial Services SCQF 5 	</a:t>
            </a:r>
            <a:r>
              <a:rPr lang="en-GB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GP2Y 22  (31.08.23)</a:t>
            </a:r>
          </a:p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SVQ in Providing Financial Services SCQF 6 	</a:t>
            </a:r>
            <a:r>
              <a:rPr lang="en-GB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GP30 23  (31.08.23)</a:t>
            </a:r>
          </a:p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SVQ in Insurance SCQF 8 				</a:t>
            </a:r>
            <a:r>
              <a:rPr lang="en-GB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GJ2C 24  (31.04.24)</a:t>
            </a:r>
          </a:p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FA in Financial Services SCQF 6</a:t>
            </a:r>
            <a:r>
              <a:rPr lang="en-GB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			GR6F 46</a:t>
            </a:r>
          </a:p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NPA in Financial Services SCQF 6	</a:t>
            </a:r>
            <a:r>
              <a:rPr lang="en-GB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		GR3Y 46</a:t>
            </a:r>
          </a:p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Skills for Work: Financial Services SCQF 5</a:t>
            </a:r>
            <a:r>
              <a:rPr lang="en-GB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	C220 75</a:t>
            </a:r>
          </a:p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HNC Financial Services SCQF 7</a:t>
            </a:r>
            <a:r>
              <a:rPr lang="en-GB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			GP09 15</a:t>
            </a:r>
          </a:p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HND Financial Services SCQF 8			</a:t>
            </a:r>
            <a:r>
              <a:rPr lang="en-GB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GP0A 16</a:t>
            </a:r>
          </a:p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Personal Finance Award SCQF 4</a:t>
            </a:r>
            <a:r>
              <a:rPr lang="en-GB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			GM17 44</a:t>
            </a:r>
          </a:p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Personal Finance Award SCQF 5</a:t>
            </a:r>
            <a:r>
              <a:rPr lang="en-GB" kern="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			GM7H 45</a:t>
            </a: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kern="0" dirty="0">
              <a:latin typeface="Arial"/>
            </a:endParaRPr>
          </a:p>
        </p:txBody>
      </p:sp>
      <p:pic>
        <p:nvPicPr>
          <p:cNvPr id="5" name="Picture 4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EF0CD9C4-2624-4502-967D-9AD97082A02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25" b="24772"/>
          <a:stretch/>
        </p:blipFill>
        <p:spPr>
          <a:xfrm>
            <a:off x="6880200" y="193204"/>
            <a:ext cx="302433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357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8500" y="344860"/>
            <a:ext cx="8763000" cy="928464"/>
          </a:xfrm>
        </p:spPr>
        <p:txBody>
          <a:bodyPr/>
          <a:lstStyle/>
          <a:p>
            <a:r>
              <a:rPr lang="en-GB" dirty="0"/>
              <a:t>Foundation Apprenticeship in</a:t>
            </a:r>
            <a:br>
              <a:rPr lang="en-GB" dirty="0"/>
            </a:br>
            <a:r>
              <a:rPr lang="en-GB" dirty="0"/>
              <a:t>Financial Services SCQF 6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5504" y="1424980"/>
            <a:ext cx="8629971" cy="2160760"/>
          </a:xfrm>
        </p:spPr>
        <p:txBody>
          <a:bodyPr/>
          <a:lstStyle/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kern="0" dirty="0">
              <a:latin typeface="Arial"/>
            </a:endParaRP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kern="0" dirty="0">
              <a:latin typeface="Arial"/>
            </a:endParaRP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kern="0" dirty="0">
              <a:latin typeface="Arial"/>
            </a:endParaRPr>
          </a:p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  <a:hlinkClick r:id="rId3"/>
              </a:rPr>
              <a:t>Updated SDS Framework Document</a:t>
            </a:r>
            <a:endParaRPr lang="en-GB" kern="0" dirty="0">
              <a:latin typeface="Arial"/>
            </a:endParaRPr>
          </a:p>
          <a:p>
            <a:pPr defTabSz="685766" fontAlgn="base">
              <a:spcAft>
                <a:spcPct val="0"/>
              </a:spcAft>
              <a:defRPr/>
            </a:pPr>
            <a:endParaRPr lang="en-GB" kern="0" dirty="0">
              <a:latin typeface="Arial"/>
            </a:endParaRPr>
          </a:p>
          <a:p>
            <a:pPr defTabSz="685766" fontAlgn="base">
              <a:spcAft>
                <a:spcPct val="0"/>
              </a:spcAft>
              <a:defRPr/>
            </a:pPr>
            <a:endParaRPr lang="en-GB" kern="0" dirty="0">
              <a:latin typeface="Arial"/>
            </a:endParaRPr>
          </a:p>
        </p:txBody>
      </p:sp>
      <p:pic>
        <p:nvPicPr>
          <p:cNvPr id="5" name="Picture 4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EF0CD9C4-2624-4502-967D-9AD97082A02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25" b="24772"/>
          <a:stretch/>
        </p:blipFill>
        <p:spPr>
          <a:xfrm>
            <a:off x="6880200" y="193204"/>
            <a:ext cx="302433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74719"/>
      </p:ext>
    </p:extLst>
  </p:cSld>
  <p:clrMapOvr>
    <a:masterClrMapping/>
  </p:clrMapOvr>
</p:sld>
</file>

<file path=ppt/theme/theme1.xml><?xml version="1.0" encoding="utf-8"?>
<a:theme xmlns:a="http://schemas.openxmlformats.org/drawingml/2006/main" name="SQA HOLD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10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QA TITLE GOES HE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3.xml><?xml version="1.0" encoding="utf-8"?>
<a:theme xmlns:a="http://schemas.openxmlformats.org/drawingml/2006/main" name="SQA DARK BACKGROUND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ppt/theme/theme4.xml><?xml version="1.0" encoding="utf-8"?>
<a:theme xmlns:a="http://schemas.openxmlformats.org/drawingml/2006/main" name="SQA DARK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5.xml><?xml version="1.0" encoding="utf-8"?>
<a:theme xmlns:a="http://schemas.openxmlformats.org/drawingml/2006/main" name="SQA LARGE TEXT AND IM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7.xml><?xml version="1.0" encoding="utf-8"?>
<a:theme xmlns:a="http://schemas.openxmlformats.org/drawingml/2006/main" name="SQA LIGHT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8.xml><?xml version="1.0" encoding="utf-8"?>
<a:theme xmlns:a="http://schemas.openxmlformats.org/drawingml/2006/main" name="SQA LIGHT BACKGROUND LARGE TEXT AND IMAG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9.xml><?xml version="1.0" encoding="utf-8"?>
<a:theme xmlns:a="http://schemas.openxmlformats.org/drawingml/2006/main" name="SQA WEB and TELEPH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6b68d5bb-65c3-4220-a6b5-15596ec0bbc7" xsi:nil="true"/>
    <Invited_Members xmlns="6b68d5bb-65c3-4220-a6b5-15596ec0bbc7" xsi:nil="true"/>
    <IsNotebookLocked xmlns="6b68d5bb-65c3-4220-a6b5-15596ec0bbc7" xsi:nil="true"/>
    <FolderType xmlns="6b68d5bb-65c3-4220-a6b5-15596ec0bbc7" xsi:nil="true"/>
    <Templates xmlns="6b68d5bb-65c3-4220-a6b5-15596ec0bbc7" xsi:nil="true"/>
    <Owner xmlns="6b68d5bb-65c3-4220-a6b5-15596ec0bbc7">
      <UserInfo>
        <DisplayName/>
        <AccountId xsi:nil="true"/>
        <AccountType/>
      </UserInfo>
    </Owner>
    <Math_Settings xmlns="6b68d5bb-65c3-4220-a6b5-15596ec0bbc7" xsi:nil="true"/>
    <AppVersion xmlns="6b68d5bb-65c3-4220-a6b5-15596ec0bbc7" xsi:nil="true"/>
    <LMS_Mappings xmlns="6b68d5bb-65c3-4220-a6b5-15596ec0bbc7" xsi:nil="true"/>
    <NotebookType xmlns="6b68d5bb-65c3-4220-a6b5-15596ec0bbc7" xsi:nil="true"/>
    <Distribution_Groups xmlns="6b68d5bb-65c3-4220-a6b5-15596ec0bbc7" xsi:nil="true"/>
    <Teams_Channel_Section_Location xmlns="6b68d5bb-65c3-4220-a6b5-15596ec0bbc7" xsi:nil="true"/>
    <Invited_Leaders xmlns="6b68d5bb-65c3-4220-a6b5-15596ec0bbc7" xsi:nil="true"/>
    <Members xmlns="6b68d5bb-65c3-4220-a6b5-15596ec0bbc7">
      <UserInfo>
        <DisplayName/>
        <AccountId xsi:nil="true"/>
        <AccountType/>
      </UserInfo>
    </Members>
    <Member_Groups xmlns="6b68d5bb-65c3-4220-a6b5-15596ec0bbc7">
      <UserInfo>
        <DisplayName/>
        <AccountId xsi:nil="true"/>
        <AccountType/>
      </UserInfo>
    </Member_Groups>
    <Has_Leaders_Only_SectionGroup xmlns="6b68d5bb-65c3-4220-a6b5-15596ec0bbc7" xsi:nil="true"/>
    <Is_Collaboration_Space_Locked xmlns="6b68d5bb-65c3-4220-a6b5-15596ec0bbc7" xsi:nil="true"/>
    <TeamsChannelId xmlns="6b68d5bb-65c3-4220-a6b5-15596ec0bbc7" xsi:nil="true"/>
    <CultureName xmlns="6b68d5bb-65c3-4220-a6b5-15596ec0bbc7" xsi:nil="true"/>
    <Leaders xmlns="6b68d5bb-65c3-4220-a6b5-15596ec0bbc7">
      <UserInfo>
        <DisplayName/>
        <AccountId xsi:nil="true"/>
        <AccountType/>
      </UserInfo>
    </Leaders>
    <Self_Registration_Enabled xmlns="6b68d5bb-65c3-4220-a6b5-15596ec0bbc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2F596D755FF45B7B08E4FE6F389F9" ma:contentTypeVersion="31" ma:contentTypeDescription="Create a new document." ma:contentTypeScope="" ma:versionID="7510ecb5a5c6b27d0ebef2822470ba2a">
  <xsd:schema xmlns:xsd="http://www.w3.org/2001/XMLSchema" xmlns:xs="http://www.w3.org/2001/XMLSchema" xmlns:p="http://schemas.microsoft.com/office/2006/metadata/properties" xmlns:ns2="6b68d5bb-65c3-4220-a6b5-15596ec0bbc7" xmlns:ns3="626d5a2d-1344-43e9-9770-74fa204369a4" targetNamespace="http://schemas.microsoft.com/office/2006/metadata/properties" ma:root="true" ma:fieldsID="6d3884fc518a2bfd9b08b9dd9c8e6a09" ns2:_="" ns3:_="">
    <xsd:import namespace="6b68d5bb-65c3-4220-a6b5-15596ec0bbc7"/>
    <xsd:import namespace="626d5a2d-1344-43e9-9770-74fa204369a4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8d5bb-65c3-4220-a6b5-15596ec0bbc7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Teams_Channel_Section_Location" ma:index="28" nillable="true" ma:displayName="Teams Channel Section Location" ma:internalName="Teams_Channel_Section_Location">
      <xsd:simpleType>
        <xsd:restriction base="dms:Text"/>
      </xsd:simpleType>
    </xsd:element>
    <xsd:element name="MediaServiceMetadata" ma:index="2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GenerationTime" ma:index="3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6d5a2d-1344-43e9-9770-74fa204369a4" elementFormDefault="qualified">
    <xsd:import namespace="http://schemas.microsoft.com/office/2006/documentManagement/types"/>
    <xsd:import namespace="http://schemas.microsoft.com/office/infopath/2007/PartnerControls"/>
    <xsd:element name="SharedWithUsers" ma:index="3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0DCE79-3E87-4703-ACB4-140E244603CD}">
  <ds:schemaRefs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1640b6fa-7984-4f14-979f-979c58dfa5f7"/>
    <ds:schemaRef ds:uri="6ee74f51-c739-462e-a66a-0a3ab74303dc"/>
    <ds:schemaRef ds:uri="http://schemas.microsoft.com/office/2006/metadata/properties"/>
    <ds:schemaRef ds:uri="http://purl.org/dc/terms/"/>
    <ds:schemaRef ds:uri="6b68d5bb-65c3-4220-a6b5-15596ec0bbc7"/>
  </ds:schemaRefs>
</ds:datastoreItem>
</file>

<file path=customXml/itemProps2.xml><?xml version="1.0" encoding="utf-8"?>
<ds:datastoreItem xmlns:ds="http://schemas.openxmlformats.org/officeDocument/2006/customXml" ds:itemID="{74D0D975-3FA9-49B8-9EF7-22CCAFD921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BD9828-549A-4409-A5A9-77FA31CFDD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68d5bb-65c3-4220-a6b5-15596ec0bbc7"/>
    <ds:schemaRef ds:uri="626d5a2d-1344-43e9-9770-74fa204369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SQA_Corporate_Aug14</Template>
  <TotalTime>2860</TotalTime>
  <Words>203</Words>
  <Application>Microsoft Office PowerPoint</Application>
  <PresentationFormat>Custom</PresentationFormat>
  <Paragraphs>35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4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Wingdings</vt:lpstr>
      <vt:lpstr>SQA HOLDING SLIDE</vt:lpstr>
      <vt:lpstr>SQA TITLE GOES HERE</vt:lpstr>
      <vt:lpstr>SQA DARK BACKGROUND </vt:lpstr>
      <vt:lpstr>SQA DARK BACKGROUND PICTURE</vt:lpstr>
      <vt:lpstr>SQA LARGE TEXT AND IMAGES</vt:lpstr>
      <vt:lpstr>SQA LIGHT BACKGROUND</vt:lpstr>
      <vt:lpstr>SQA LIGHT BACKGROUND PICTURE</vt:lpstr>
      <vt:lpstr>SQA LIGHT BACKGROUND LARGE TEXT AND IMAGES</vt:lpstr>
      <vt:lpstr>SQA WEB and TELEPHONE</vt:lpstr>
      <vt:lpstr>Custom Design</vt:lpstr>
      <vt:lpstr> Quality Network Event Providing Financial Services 6th October 2021</vt:lpstr>
      <vt:lpstr>Programme</vt:lpstr>
      <vt:lpstr>SQA Financial Services Portfolio</vt:lpstr>
      <vt:lpstr>Foundation Apprenticeship in Financial Services SCQF 6</vt:lpstr>
    </vt:vector>
  </TitlesOfParts>
  <Company>SQA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Brown</dc:creator>
  <cp:lastModifiedBy>Eileen Reid</cp:lastModifiedBy>
  <cp:revision>260</cp:revision>
  <cp:lastPrinted>2013-10-31T13:53:25Z</cp:lastPrinted>
  <dcterms:created xsi:type="dcterms:W3CDTF">2019-08-26T14:37:28Z</dcterms:created>
  <dcterms:modified xsi:type="dcterms:W3CDTF">2021-10-04T15:52:52Z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0x010100C2F2F596D755FF45B7B08E4FE6F389F9</vt:lpwstr>
  </property>
</Properties>
</file>