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D24C453-907A-4EE8-ADBF-95907F6DCDE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05B4C86-81E1-4F63-A555-A8E0803D7D2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City of Glasgow College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800" dirty="0" smtClean="0"/>
              <a:t>Graded Unit approach 20/21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6790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591056"/>
            <a:ext cx="9324527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Seven HNC and four HND groups with different course teams</a:t>
            </a:r>
          </a:p>
          <a:p>
            <a:r>
              <a:rPr lang="en-GB" sz="2800" dirty="0" smtClean="0"/>
              <a:t>All online delivery</a:t>
            </a:r>
            <a:endParaRPr lang="en-GB" sz="2800" dirty="0" smtClean="0"/>
          </a:p>
          <a:p>
            <a:r>
              <a:rPr lang="en-GB" sz="2800" dirty="0" smtClean="0"/>
              <a:t>Gathering and storing evidence</a:t>
            </a:r>
          </a:p>
          <a:p>
            <a:r>
              <a:rPr lang="en-GB" sz="2800" dirty="0" smtClean="0"/>
              <a:t>Plagiarism challenges</a:t>
            </a:r>
          </a:p>
          <a:p>
            <a:r>
              <a:rPr lang="en-GB" sz="2800" dirty="0" smtClean="0"/>
              <a:t>VLE use of </a:t>
            </a:r>
            <a:r>
              <a:rPr lang="en-GB" sz="2800" smtClean="0"/>
              <a:t>Moodle assignment</a:t>
            </a:r>
            <a:endParaRPr lang="en-GB" sz="2800" dirty="0"/>
          </a:p>
          <a:p>
            <a:r>
              <a:rPr lang="en-GB" sz="2800" dirty="0" smtClean="0"/>
              <a:t>Keeping track of results at each stage</a:t>
            </a:r>
            <a:endParaRPr lang="en-GB" sz="2800" dirty="0"/>
          </a:p>
          <a:p>
            <a:r>
              <a:rPr lang="en-GB" sz="2800" dirty="0" smtClean="0"/>
              <a:t>Consistency and standardisation of assessment decisions</a:t>
            </a:r>
            <a:endParaRPr lang="en-GB" sz="2800" dirty="0"/>
          </a:p>
          <a:p>
            <a:r>
              <a:rPr lang="en-GB" sz="2800" dirty="0" smtClean="0"/>
              <a:t>Involvement of all staff (12 in the team)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Graded Unit - challenges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2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844824"/>
            <a:ext cx="8928991" cy="46085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Use </a:t>
            </a:r>
            <a:r>
              <a:rPr lang="en-GB" sz="2800" dirty="0" smtClean="0"/>
              <a:t>of results sheet accessible in a central area</a:t>
            </a:r>
          </a:p>
          <a:p>
            <a:endParaRPr lang="en-GB" sz="2800" dirty="0" smtClean="0"/>
          </a:p>
          <a:p>
            <a:r>
              <a:rPr lang="en-GB" sz="2800" dirty="0" smtClean="0"/>
              <a:t>Tracking remediation and resits</a:t>
            </a:r>
          </a:p>
          <a:p>
            <a:endParaRPr lang="en-GB" sz="2800" dirty="0"/>
          </a:p>
          <a:p>
            <a:r>
              <a:rPr lang="en-GB" sz="2800" dirty="0" smtClean="0"/>
              <a:t>Importance of ensuring everyone follows the process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tracking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27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1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3200" dirty="0"/>
          </a:p>
          <a:p>
            <a:r>
              <a:rPr lang="en-GB" sz="3200" dirty="0" smtClean="0"/>
              <a:t>IV Teams even more important this session</a:t>
            </a:r>
          </a:p>
          <a:p>
            <a:r>
              <a:rPr lang="en-GB" sz="3200" dirty="0" smtClean="0"/>
              <a:t>Each IV team agree areas of added value from a tight specification</a:t>
            </a:r>
          </a:p>
          <a:p>
            <a:r>
              <a:rPr lang="en-GB" sz="3200" dirty="0" smtClean="0"/>
              <a:t>Graded Unit 1 /3 PFS Ratio Analysis, Cost Accounting Theory, Presentation, others?</a:t>
            </a:r>
          </a:p>
          <a:p>
            <a:r>
              <a:rPr lang="en-GB" sz="3200" dirty="0" smtClean="0"/>
              <a:t>Graded Unit 2 – enhanced report writing based on current units </a:t>
            </a:r>
            <a:r>
              <a:rPr lang="en-GB" sz="3200" dirty="0" err="1" smtClean="0"/>
              <a:t>eg</a:t>
            </a:r>
            <a:r>
              <a:rPr lang="en-GB" sz="3200" dirty="0" smtClean="0"/>
              <a:t> Investment appraisal, variances. Formative work on case studies to enhance reports</a:t>
            </a:r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Standardisation challenges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89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1" cy="4824536"/>
          </a:xfrm>
        </p:spPr>
        <p:txBody>
          <a:bodyPr>
            <a:normAutofit lnSpcReduction="10000"/>
          </a:bodyPr>
          <a:lstStyle/>
          <a:p>
            <a:endParaRPr lang="en-GB" sz="3200" dirty="0" smtClean="0"/>
          </a:p>
          <a:p>
            <a:r>
              <a:rPr lang="en-GB" sz="3200" dirty="0" smtClean="0"/>
              <a:t>Starting point C for all students (if pass all units)</a:t>
            </a:r>
            <a:endParaRPr lang="en-GB" sz="3200" dirty="0"/>
          </a:p>
          <a:p>
            <a:r>
              <a:rPr lang="en-GB" sz="3200" dirty="0" smtClean="0"/>
              <a:t>Added Value defined and signposted to grade related criteria</a:t>
            </a:r>
            <a:endParaRPr lang="en-GB" sz="3200" dirty="0"/>
          </a:p>
          <a:p>
            <a:r>
              <a:rPr lang="en-GB" sz="3200" dirty="0" smtClean="0"/>
              <a:t>Records of evidence gathering and ensuring qualitative decisions are recorded</a:t>
            </a:r>
          </a:p>
          <a:p>
            <a:r>
              <a:rPr lang="en-GB" sz="3200" dirty="0" smtClean="0"/>
              <a:t>Allow course teams to enter decisions throughout remaining session</a:t>
            </a:r>
          </a:p>
          <a:p>
            <a:r>
              <a:rPr lang="en-GB" sz="3200" dirty="0" smtClean="0"/>
              <a:t>Final course team decisions at end of session</a:t>
            </a:r>
          </a:p>
          <a:p>
            <a:endParaRPr lang="en-GB" sz="3200" dirty="0"/>
          </a:p>
          <a:p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SQA Graded Unit process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41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40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554</TotalTime>
  <Words>198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Candara</vt:lpstr>
      <vt:lpstr>Symbol</vt:lpstr>
      <vt:lpstr>Waveform</vt:lpstr>
      <vt:lpstr>City of Glasgow College</vt:lpstr>
      <vt:lpstr>Graded Unit - challenges</vt:lpstr>
      <vt:lpstr>Results tracking</vt:lpstr>
      <vt:lpstr>Standardisation challenges</vt:lpstr>
      <vt:lpstr>SQA Graded Unit process 2021</vt:lpstr>
      <vt:lpstr>Questions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</dc:title>
  <dc:creator>Caitlin</dc:creator>
  <cp:lastModifiedBy>Carolyn</cp:lastModifiedBy>
  <cp:revision>47</cp:revision>
  <dcterms:created xsi:type="dcterms:W3CDTF">2014-05-18T17:11:36Z</dcterms:created>
  <dcterms:modified xsi:type="dcterms:W3CDTF">2021-01-28T10:35:21Z</dcterms:modified>
</cp:coreProperties>
</file>