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61" r:id="rId5"/>
    <p:sldMasterId id="2147483664" r:id="rId6"/>
    <p:sldMasterId id="2147483668" r:id="rId7"/>
    <p:sldMasterId id="2147483652" r:id="rId8"/>
    <p:sldMasterId id="2147483658" r:id="rId9"/>
    <p:sldMasterId id="2147483719" r:id="rId10"/>
    <p:sldMasterId id="2147483712" r:id="rId11"/>
    <p:sldMasterId id="2147483726" r:id="rId12"/>
  </p:sldMasterIdLst>
  <p:notesMasterIdLst>
    <p:notesMasterId r:id="rId27"/>
  </p:notesMasterIdLst>
  <p:handoutMasterIdLst>
    <p:handoutMasterId r:id="rId28"/>
  </p:handoutMasterIdLst>
  <p:sldIdLst>
    <p:sldId id="273" r:id="rId13"/>
    <p:sldId id="274" r:id="rId14"/>
    <p:sldId id="275" r:id="rId15"/>
    <p:sldId id="277" r:id="rId16"/>
    <p:sldId id="288" r:id="rId17"/>
    <p:sldId id="289" r:id="rId18"/>
    <p:sldId id="290" r:id="rId19"/>
    <p:sldId id="291" r:id="rId20"/>
    <p:sldId id="297" r:id="rId21"/>
    <p:sldId id="293" r:id="rId22"/>
    <p:sldId id="294" r:id="rId23"/>
    <p:sldId id="295" r:id="rId24"/>
    <p:sldId id="296" r:id="rId25"/>
    <p:sldId id="282" r:id="rId26"/>
  </p:sldIdLst>
  <p:sldSz cx="10160000" cy="5715000"/>
  <p:notesSz cx="6662738" cy="9926638"/>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C2D859-DD4B-B444-1005-C7724DD0D3A2}" name="Lindsay Russell" initials="LR" userId="S::lindsay.russell@sqa.org.uk::b61923a1-2bbf-40b5-995c-c71560330eb1" providerId="AD"/>
  <p188:author id="{EA37C771-50E7-FF95-5F49-891DF88E1361}" name="Michelle Walsh" initials="MW" userId="S::michelle.walsh@sqa.org.uk::03241e7e-d507-4fb3-b25a-1b863a44d3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380"/>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6696A-A374-4811-86E8-50E8E9C26248}" v="51" dt="2025-08-26T11:10:29.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91481" autoAdjust="0"/>
  </p:normalViewPr>
  <p:slideViewPr>
    <p:cSldViewPr snapToGrid="0">
      <p:cViewPr varScale="1">
        <p:scale>
          <a:sx n="79" d="100"/>
          <a:sy n="79" d="100"/>
        </p:scale>
        <p:origin x="1218" y="78"/>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27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9380F-A0DB-4544-A612-F406F573F66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F7C539D4-141C-46D9-935A-CFF02957E3F2}">
      <dgm:prSet phldrT="[Text]" custT="1"/>
      <dgm:spPr/>
      <dgm:t>
        <a:bodyPr/>
        <a:lstStyle/>
        <a:p>
          <a:r>
            <a:rPr lang="en-GB" sz="2800" dirty="0">
              <a:latin typeface="Arial" panose="020B0604020202020204" pitchFamily="34" charset="0"/>
              <a:cs typeface="Arial" panose="020B0604020202020204" pitchFamily="34" charset="0"/>
            </a:rPr>
            <a:t>Candidate support</a:t>
          </a:r>
        </a:p>
      </dgm:t>
    </dgm:pt>
    <dgm:pt modelId="{77072AC9-2868-47A1-BB34-B0BE15F41396}" type="sibTrans" cxnId="{880CDC21-771B-448D-BEB8-80176BF9C525}">
      <dgm:prSet/>
      <dgm:spPr/>
      <dgm:t>
        <a:bodyPr/>
        <a:lstStyle/>
        <a:p>
          <a:endParaRPr lang="en-GB"/>
        </a:p>
      </dgm:t>
    </dgm:pt>
    <dgm:pt modelId="{8ECC6FBF-4794-42DD-9420-59FFEE343172}" type="parTrans" cxnId="{880CDC21-771B-448D-BEB8-80176BF9C525}">
      <dgm:prSet/>
      <dgm:spPr/>
      <dgm:t>
        <a:bodyPr/>
        <a:lstStyle/>
        <a:p>
          <a:endParaRPr lang="en-GB"/>
        </a:p>
      </dgm:t>
    </dgm:pt>
    <dgm:pt modelId="{AE2FD772-FB91-44F6-AD30-DE4115584A4D}">
      <dgm:prSet phldrT="[Text]" custT="1"/>
      <dgm:spPr/>
      <dgm:t>
        <a:bodyPr/>
        <a:lstStyle/>
        <a:p>
          <a:r>
            <a:rPr lang="en-GB" sz="2800" dirty="0">
              <a:latin typeface="Arial" panose="020B0604020202020204" pitchFamily="34" charset="0"/>
              <a:cs typeface="Arial" panose="020B0604020202020204" pitchFamily="34" charset="0"/>
            </a:rPr>
            <a:t>Resources</a:t>
          </a:r>
        </a:p>
      </dgm:t>
    </dgm:pt>
    <dgm:pt modelId="{F4E0375D-697A-4630-9F44-747050DE106A}" type="sibTrans" cxnId="{23DDC8D2-0084-4DFB-9C70-88D516BEEAC7}">
      <dgm:prSet/>
      <dgm:spPr/>
      <dgm:t>
        <a:bodyPr/>
        <a:lstStyle/>
        <a:p>
          <a:endParaRPr lang="en-GB"/>
        </a:p>
      </dgm:t>
    </dgm:pt>
    <dgm:pt modelId="{FBA1C826-1928-4BB8-972C-52047122BE7A}" type="parTrans" cxnId="{23DDC8D2-0084-4DFB-9C70-88D516BEEAC7}">
      <dgm:prSet/>
      <dgm:spPr/>
      <dgm:t>
        <a:bodyPr/>
        <a:lstStyle/>
        <a:p>
          <a:endParaRPr lang="en-GB"/>
        </a:p>
      </dgm:t>
    </dgm:pt>
    <dgm:pt modelId="{D0C7F6C9-6DA7-44C4-A3FB-FB32470D3342}">
      <dgm:prSet phldrT="[Text]" custT="1"/>
      <dgm:spPr/>
      <dgm:t>
        <a:bodyPr/>
        <a:lstStyle/>
        <a:p>
          <a:r>
            <a:rPr lang="en-GB" sz="2800" dirty="0">
              <a:latin typeface="Arial" panose="020B0604020202020204" pitchFamily="34" charset="0"/>
              <a:cs typeface="Arial" panose="020B0604020202020204" pitchFamily="34" charset="0"/>
            </a:rPr>
            <a:t>Internal assessment and verification</a:t>
          </a:r>
        </a:p>
      </dgm:t>
    </dgm:pt>
    <dgm:pt modelId="{0A803688-DE23-4E75-B5A9-A25EC6572198}" type="sibTrans" cxnId="{93033A26-96A6-4585-A09C-A2E14099019F}">
      <dgm:prSet/>
      <dgm:spPr/>
      <dgm:t>
        <a:bodyPr/>
        <a:lstStyle/>
        <a:p>
          <a:endParaRPr lang="en-GB"/>
        </a:p>
      </dgm:t>
    </dgm:pt>
    <dgm:pt modelId="{C457D993-1DEB-4A34-A9E1-1B34E0ECD949}" type="parTrans" cxnId="{93033A26-96A6-4585-A09C-A2E14099019F}">
      <dgm:prSet/>
      <dgm:spPr/>
      <dgm:t>
        <a:bodyPr/>
        <a:lstStyle/>
        <a:p>
          <a:endParaRPr lang="en-GB"/>
        </a:p>
      </dgm:t>
    </dgm:pt>
    <dgm:pt modelId="{5CF6A1FC-C7C7-407B-B031-4CE7E2656C42}" type="pres">
      <dgm:prSet presAssocID="{68D9380F-A0DB-4544-A612-F406F573F660}" presName="linear" presStyleCnt="0">
        <dgm:presLayoutVars>
          <dgm:dir/>
          <dgm:resizeHandles val="exact"/>
        </dgm:presLayoutVars>
      </dgm:prSet>
      <dgm:spPr/>
    </dgm:pt>
    <dgm:pt modelId="{D0A07B44-18EC-4434-B724-467DD0882843}" type="pres">
      <dgm:prSet presAssocID="{AE2FD772-FB91-44F6-AD30-DE4115584A4D}" presName="comp" presStyleCnt="0"/>
      <dgm:spPr/>
    </dgm:pt>
    <dgm:pt modelId="{B13FA173-827E-4B40-B93B-E301ED5460AF}" type="pres">
      <dgm:prSet presAssocID="{AE2FD772-FB91-44F6-AD30-DE4115584A4D}" presName="box" presStyleLbl="node1" presStyleIdx="0" presStyleCnt="3" custLinFactNeighborX="-2297" custLinFactNeighborY="4653"/>
      <dgm:spPr/>
    </dgm:pt>
    <dgm:pt modelId="{7C2620B1-0AD0-40F9-9469-81D3EEC043B8}" type="pres">
      <dgm:prSet presAssocID="{AE2FD772-FB91-44F6-AD30-DE4115584A4D}" presName="img" presStyleLbl="fgImgPlace1" presStyleIdx="0" presStyleCnt="3" custLinFactNeighborX="-395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descr="Football on corner arc of football field"/>
        </a:ext>
      </dgm:extLst>
    </dgm:pt>
    <dgm:pt modelId="{4848FDEA-6889-4C2D-87D9-75C171878BFF}" type="pres">
      <dgm:prSet presAssocID="{AE2FD772-FB91-44F6-AD30-DE4115584A4D}" presName="text" presStyleLbl="node1" presStyleIdx="0" presStyleCnt="3">
        <dgm:presLayoutVars>
          <dgm:bulletEnabled val="1"/>
        </dgm:presLayoutVars>
      </dgm:prSet>
      <dgm:spPr/>
    </dgm:pt>
    <dgm:pt modelId="{A5C40DA5-9984-4355-8B6F-E4308529036C}" type="pres">
      <dgm:prSet presAssocID="{F4E0375D-697A-4630-9F44-747050DE106A}" presName="spacer" presStyleCnt="0"/>
      <dgm:spPr/>
    </dgm:pt>
    <dgm:pt modelId="{E009A1CE-03BA-4CDF-9640-88D7B0646855}" type="pres">
      <dgm:prSet presAssocID="{F7C539D4-141C-46D9-935A-CFF02957E3F2}" presName="comp" presStyleCnt="0"/>
      <dgm:spPr/>
    </dgm:pt>
    <dgm:pt modelId="{87CB9026-085E-4780-A662-FFCCFF42A301}" type="pres">
      <dgm:prSet presAssocID="{F7C539D4-141C-46D9-935A-CFF02957E3F2}" presName="box" presStyleLbl="node1" presStyleIdx="1" presStyleCnt="3" custLinFactNeighborX="-93369" custLinFactNeighborY="1457"/>
      <dgm:spPr/>
    </dgm:pt>
    <dgm:pt modelId="{3391D289-1B5C-4A48-9961-BCFD86C111A8}" type="pres">
      <dgm:prSet presAssocID="{F7C539D4-141C-46D9-935A-CFF02957E3F2}" presName="img" presStyleLbl="fgImgPlace1" presStyleIdx="1" presStyleCnt="3" custLinFactNeighborX="-4136" custLinFactNeighborY="1679"/>
      <dgm:spPr>
        <a:blipFill rotWithShape="1">
          <a:blip xmlns:r="http://schemas.openxmlformats.org/officeDocument/2006/relationships" r:embed="rId2"/>
          <a:srcRect/>
          <a:stretch>
            <a:fillRect l="-91000" r="-91000"/>
          </a:stretch>
        </a:blipFill>
      </dgm:spPr>
    </dgm:pt>
    <dgm:pt modelId="{4DF9976E-7538-488C-97F5-2814EBDECC54}" type="pres">
      <dgm:prSet presAssocID="{F7C539D4-141C-46D9-935A-CFF02957E3F2}" presName="text" presStyleLbl="node1" presStyleIdx="1" presStyleCnt="3">
        <dgm:presLayoutVars>
          <dgm:bulletEnabled val="1"/>
        </dgm:presLayoutVars>
      </dgm:prSet>
      <dgm:spPr/>
    </dgm:pt>
    <dgm:pt modelId="{465C1288-B41A-48BC-9533-58F3FADC3627}" type="pres">
      <dgm:prSet presAssocID="{77072AC9-2868-47A1-BB34-B0BE15F41396}" presName="spacer" presStyleCnt="0"/>
      <dgm:spPr/>
    </dgm:pt>
    <dgm:pt modelId="{36407C07-3DC0-401E-8904-560260E81165}" type="pres">
      <dgm:prSet presAssocID="{D0C7F6C9-6DA7-44C4-A3FB-FB32470D3342}" presName="comp" presStyleCnt="0"/>
      <dgm:spPr/>
    </dgm:pt>
    <dgm:pt modelId="{955FD9B1-83CC-4038-ABA2-3E8ADAE21E79}" type="pres">
      <dgm:prSet presAssocID="{D0C7F6C9-6DA7-44C4-A3FB-FB32470D3342}" presName="box" presStyleLbl="node1" presStyleIdx="2" presStyleCnt="3" custLinFactNeighborX="-264" custLinFactNeighborY="0"/>
      <dgm:spPr/>
    </dgm:pt>
    <dgm:pt modelId="{40BDAEDB-9F64-46B5-9BB5-ED9ACC26278E}" type="pres">
      <dgm:prSet presAssocID="{D0C7F6C9-6DA7-44C4-A3FB-FB32470D3342}" presName="img" presStyleLbl="fgImgPlace1" presStyleIdx="2" presStyleCnt="3" custLinFactNeighborY="5037"/>
      <dgm:spPr>
        <a:blipFill rotWithShape="1">
          <a:blip xmlns:r="http://schemas.openxmlformats.org/officeDocument/2006/relationships" r:embed="rId3"/>
          <a:srcRect/>
          <a:stretch>
            <a:fillRect l="-23000" r="-23000"/>
          </a:stretch>
        </a:blipFill>
      </dgm:spPr>
    </dgm:pt>
    <dgm:pt modelId="{04DD1A9F-BC3C-48C8-8C1C-95267F9929C3}" type="pres">
      <dgm:prSet presAssocID="{D0C7F6C9-6DA7-44C4-A3FB-FB32470D3342}" presName="text" presStyleLbl="node1" presStyleIdx="2" presStyleCnt="3">
        <dgm:presLayoutVars>
          <dgm:bulletEnabled val="1"/>
        </dgm:presLayoutVars>
      </dgm:prSet>
      <dgm:spPr/>
    </dgm:pt>
  </dgm:ptLst>
  <dgm:cxnLst>
    <dgm:cxn modelId="{17E2A508-35BC-4C4F-A679-07E65A75C604}" type="presOf" srcId="{F7C539D4-141C-46D9-935A-CFF02957E3F2}" destId="{87CB9026-085E-4780-A662-FFCCFF42A301}" srcOrd="0" destOrd="0" presId="urn:microsoft.com/office/officeart/2005/8/layout/vList4"/>
    <dgm:cxn modelId="{880CDC21-771B-448D-BEB8-80176BF9C525}" srcId="{68D9380F-A0DB-4544-A612-F406F573F660}" destId="{F7C539D4-141C-46D9-935A-CFF02957E3F2}" srcOrd="1" destOrd="0" parTransId="{8ECC6FBF-4794-42DD-9420-59FFEE343172}" sibTransId="{77072AC9-2868-47A1-BB34-B0BE15F41396}"/>
    <dgm:cxn modelId="{93033A26-96A6-4585-A09C-A2E14099019F}" srcId="{68D9380F-A0DB-4544-A612-F406F573F660}" destId="{D0C7F6C9-6DA7-44C4-A3FB-FB32470D3342}" srcOrd="2" destOrd="0" parTransId="{C457D993-1DEB-4A34-A9E1-1B34E0ECD949}" sibTransId="{0A803688-DE23-4E75-B5A9-A25EC6572198}"/>
    <dgm:cxn modelId="{01548960-DF1F-4BB2-A058-D986E28BBFCD}" type="presOf" srcId="{AE2FD772-FB91-44F6-AD30-DE4115584A4D}" destId="{B13FA173-827E-4B40-B93B-E301ED5460AF}" srcOrd="0" destOrd="0" presId="urn:microsoft.com/office/officeart/2005/8/layout/vList4"/>
    <dgm:cxn modelId="{33F49242-2351-4C34-A841-08A6E8B05ECB}" type="presOf" srcId="{D0C7F6C9-6DA7-44C4-A3FB-FB32470D3342}" destId="{04DD1A9F-BC3C-48C8-8C1C-95267F9929C3}" srcOrd="1" destOrd="0" presId="urn:microsoft.com/office/officeart/2005/8/layout/vList4"/>
    <dgm:cxn modelId="{62B80280-B362-4BBF-9F3B-1321B77E526C}" type="presOf" srcId="{68D9380F-A0DB-4544-A612-F406F573F660}" destId="{5CF6A1FC-C7C7-407B-B031-4CE7E2656C42}" srcOrd="0" destOrd="0" presId="urn:microsoft.com/office/officeart/2005/8/layout/vList4"/>
    <dgm:cxn modelId="{9AE72C95-3D1C-4614-A683-D9F73C18FEB5}" type="presOf" srcId="{AE2FD772-FB91-44F6-AD30-DE4115584A4D}" destId="{4848FDEA-6889-4C2D-87D9-75C171878BFF}" srcOrd="1" destOrd="0" presId="urn:microsoft.com/office/officeart/2005/8/layout/vList4"/>
    <dgm:cxn modelId="{11A8FEC3-87D3-4A66-916F-63BBB729E008}" type="presOf" srcId="{F7C539D4-141C-46D9-935A-CFF02957E3F2}" destId="{4DF9976E-7538-488C-97F5-2814EBDECC54}" srcOrd="1" destOrd="0" presId="urn:microsoft.com/office/officeart/2005/8/layout/vList4"/>
    <dgm:cxn modelId="{23DDC8D2-0084-4DFB-9C70-88D516BEEAC7}" srcId="{68D9380F-A0DB-4544-A612-F406F573F660}" destId="{AE2FD772-FB91-44F6-AD30-DE4115584A4D}" srcOrd="0" destOrd="0" parTransId="{FBA1C826-1928-4BB8-972C-52047122BE7A}" sibTransId="{F4E0375D-697A-4630-9F44-747050DE106A}"/>
    <dgm:cxn modelId="{723A6FE7-1E86-4954-AFB0-4C36F1E42D65}" type="presOf" srcId="{D0C7F6C9-6DA7-44C4-A3FB-FB32470D3342}" destId="{955FD9B1-83CC-4038-ABA2-3E8ADAE21E79}" srcOrd="0" destOrd="0" presId="urn:microsoft.com/office/officeart/2005/8/layout/vList4"/>
    <dgm:cxn modelId="{478899FA-5614-4728-80BF-0077B29888E2}" type="presParOf" srcId="{5CF6A1FC-C7C7-407B-B031-4CE7E2656C42}" destId="{D0A07B44-18EC-4434-B724-467DD0882843}" srcOrd="0" destOrd="0" presId="urn:microsoft.com/office/officeart/2005/8/layout/vList4"/>
    <dgm:cxn modelId="{5FCF9C19-4CD1-482D-B107-C646499BB742}" type="presParOf" srcId="{D0A07B44-18EC-4434-B724-467DD0882843}" destId="{B13FA173-827E-4B40-B93B-E301ED5460AF}" srcOrd="0" destOrd="0" presId="urn:microsoft.com/office/officeart/2005/8/layout/vList4"/>
    <dgm:cxn modelId="{918C92F4-D2F6-4028-BDD4-BD8B9516C152}" type="presParOf" srcId="{D0A07B44-18EC-4434-B724-467DD0882843}" destId="{7C2620B1-0AD0-40F9-9469-81D3EEC043B8}" srcOrd="1" destOrd="0" presId="urn:microsoft.com/office/officeart/2005/8/layout/vList4"/>
    <dgm:cxn modelId="{FE613063-6D27-4573-941D-54A5FB17DEB1}" type="presParOf" srcId="{D0A07B44-18EC-4434-B724-467DD0882843}" destId="{4848FDEA-6889-4C2D-87D9-75C171878BFF}" srcOrd="2" destOrd="0" presId="urn:microsoft.com/office/officeart/2005/8/layout/vList4"/>
    <dgm:cxn modelId="{E9D74E74-F5B2-4A53-8740-813DFCADC5D4}" type="presParOf" srcId="{5CF6A1FC-C7C7-407B-B031-4CE7E2656C42}" destId="{A5C40DA5-9984-4355-8B6F-E4308529036C}" srcOrd="1" destOrd="0" presId="urn:microsoft.com/office/officeart/2005/8/layout/vList4"/>
    <dgm:cxn modelId="{575080B0-F34F-4EA3-84A4-F0CE195C911D}" type="presParOf" srcId="{5CF6A1FC-C7C7-407B-B031-4CE7E2656C42}" destId="{E009A1CE-03BA-4CDF-9640-88D7B0646855}" srcOrd="2" destOrd="0" presId="urn:microsoft.com/office/officeart/2005/8/layout/vList4"/>
    <dgm:cxn modelId="{040CD558-0AFC-4873-AFB3-FBFFCC55BD86}" type="presParOf" srcId="{E009A1CE-03BA-4CDF-9640-88D7B0646855}" destId="{87CB9026-085E-4780-A662-FFCCFF42A301}" srcOrd="0" destOrd="0" presId="urn:microsoft.com/office/officeart/2005/8/layout/vList4"/>
    <dgm:cxn modelId="{16DCAA82-969A-4BA4-9BF5-695176C79209}" type="presParOf" srcId="{E009A1CE-03BA-4CDF-9640-88D7B0646855}" destId="{3391D289-1B5C-4A48-9961-BCFD86C111A8}" srcOrd="1" destOrd="0" presId="urn:microsoft.com/office/officeart/2005/8/layout/vList4"/>
    <dgm:cxn modelId="{9AAAF7F7-D8FA-49D1-AD61-CCEB1A4FB64D}" type="presParOf" srcId="{E009A1CE-03BA-4CDF-9640-88D7B0646855}" destId="{4DF9976E-7538-488C-97F5-2814EBDECC54}" srcOrd="2" destOrd="0" presId="urn:microsoft.com/office/officeart/2005/8/layout/vList4"/>
    <dgm:cxn modelId="{563D34D5-C0FF-4B7D-AD03-4A38FEE8FD1E}" type="presParOf" srcId="{5CF6A1FC-C7C7-407B-B031-4CE7E2656C42}" destId="{465C1288-B41A-48BC-9533-58F3FADC3627}" srcOrd="3" destOrd="0" presId="urn:microsoft.com/office/officeart/2005/8/layout/vList4"/>
    <dgm:cxn modelId="{DF598963-D89D-44CE-86CF-07DC52404672}" type="presParOf" srcId="{5CF6A1FC-C7C7-407B-B031-4CE7E2656C42}" destId="{36407C07-3DC0-401E-8904-560260E81165}" srcOrd="4" destOrd="0" presId="urn:microsoft.com/office/officeart/2005/8/layout/vList4"/>
    <dgm:cxn modelId="{C697B771-3A7D-4385-8CFB-95EDA77CC26C}" type="presParOf" srcId="{36407C07-3DC0-401E-8904-560260E81165}" destId="{955FD9B1-83CC-4038-ABA2-3E8ADAE21E79}" srcOrd="0" destOrd="0" presId="urn:microsoft.com/office/officeart/2005/8/layout/vList4"/>
    <dgm:cxn modelId="{06C4A9B7-437C-407D-A3AA-CA093CAEC43A}" type="presParOf" srcId="{36407C07-3DC0-401E-8904-560260E81165}" destId="{40BDAEDB-9F64-46B5-9BB5-ED9ACC26278E}" srcOrd="1" destOrd="0" presId="urn:microsoft.com/office/officeart/2005/8/layout/vList4"/>
    <dgm:cxn modelId="{FF5B6662-B24D-4D8D-AB43-325FD3540454}" type="presParOf" srcId="{36407C07-3DC0-401E-8904-560260E81165}" destId="{04DD1A9F-BC3C-48C8-8C1C-95267F9929C3}"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FA173-827E-4B40-B93B-E301ED5460AF}">
      <dsp:nvSpPr>
        <dsp:cNvPr id="0" name=""/>
        <dsp:cNvSpPr/>
      </dsp:nvSpPr>
      <dsp:spPr>
        <a:xfrm>
          <a:off x="0" y="47275"/>
          <a:ext cx="4977601" cy="1016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Resources</a:t>
          </a:r>
        </a:p>
      </dsp:txBody>
      <dsp:txXfrm>
        <a:off x="1097123" y="47275"/>
        <a:ext cx="3880477" cy="1016029"/>
      </dsp:txXfrm>
    </dsp:sp>
    <dsp:sp modelId="{7C2620B1-0AD0-40F9-9469-81D3EEC043B8}">
      <dsp:nvSpPr>
        <dsp:cNvPr id="0" name=""/>
        <dsp:cNvSpPr/>
      </dsp:nvSpPr>
      <dsp:spPr>
        <a:xfrm>
          <a:off x="62210" y="101602"/>
          <a:ext cx="995520" cy="81282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CB9026-085E-4780-A662-FFCCFF42A301}">
      <dsp:nvSpPr>
        <dsp:cNvPr id="0" name=""/>
        <dsp:cNvSpPr/>
      </dsp:nvSpPr>
      <dsp:spPr>
        <a:xfrm>
          <a:off x="0" y="1132435"/>
          <a:ext cx="4977601" cy="1016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Candidate support</a:t>
          </a:r>
        </a:p>
      </dsp:txBody>
      <dsp:txXfrm>
        <a:off x="1097123" y="1132435"/>
        <a:ext cx="3880477" cy="1016029"/>
      </dsp:txXfrm>
    </dsp:sp>
    <dsp:sp modelId="{3391D289-1B5C-4A48-9961-BCFD86C111A8}">
      <dsp:nvSpPr>
        <dsp:cNvPr id="0" name=""/>
        <dsp:cNvSpPr/>
      </dsp:nvSpPr>
      <dsp:spPr>
        <a:xfrm>
          <a:off x="60428" y="1232882"/>
          <a:ext cx="995520" cy="812823"/>
        </a:xfrm>
        <a:prstGeom prst="roundRect">
          <a:avLst>
            <a:gd name="adj" fmla="val 10000"/>
          </a:avLst>
        </a:prstGeom>
        <a:blipFill rotWithShape="1">
          <a:blip xmlns:r="http://schemas.openxmlformats.org/officeDocument/2006/relationships" r:embed="rId2"/>
          <a:srcRect/>
          <a:stretch>
            <a:fillRect l="-91000" r="-9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FD9B1-83CC-4038-ABA2-3E8ADAE21E79}">
      <dsp:nvSpPr>
        <dsp:cNvPr id="0" name=""/>
        <dsp:cNvSpPr/>
      </dsp:nvSpPr>
      <dsp:spPr>
        <a:xfrm>
          <a:off x="0" y="2235263"/>
          <a:ext cx="4977601" cy="1016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Internal assessment and verification</a:t>
          </a:r>
        </a:p>
      </dsp:txBody>
      <dsp:txXfrm>
        <a:off x="1097123" y="2235263"/>
        <a:ext cx="3880477" cy="1016029"/>
      </dsp:txXfrm>
    </dsp:sp>
    <dsp:sp modelId="{40BDAEDB-9F64-46B5-9BB5-ED9ACC26278E}">
      <dsp:nvSpPr>
        <dsp:cNvPr id="0" name=""/>
        <dsp:cNvSpPr/>
      </dsp:nvSpPr>
      <dsp:spPr>
        <a:xfrm>
          <a:off x="101602" y="2377808"/>
          <a:ext cx="995520" cy="812823"/>
        </a:xfrm>
        <a:prstGeom prst="roundRect">
          <a:avLst>
            <a:gd name="adj" fmla="val 10000"/>
          </a:avLst>
        </a:prstGeom>
        <a:blipFill rotWithShape="1">
          <a:blip xmlns:r="http://schemas.openxmlformats.org/officeDocument/2006/relationships" r:embed="rId3"/>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15/10/2025</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F3BEA6A0-7AA5-4352-ACC0-C4A3684EF997}" type="datetimeFigureOut">
              <a:rPr lang="en-GB" smtClean="0"/>
              <a:t>15/10/2025</a:t>
            </a:fld>
            <a:endParaRPr lang="en-GB"/>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2923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766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9750"/>
            <a:ext cx="2887662" cy="496888"/>
          </a:xfrm>
          <a:prstGeom prst="rect">
            <a:avLst/>
          </a:prstGeom>
        </p:spPr>
        <p:txBody>
          <a:bodyPr vert="horz" lIns="91440" tIns="45720" rIns="91440" bIns="45720" rtlCol="0" anchor="b"/>
          <a:lstStyle>
            <a:lvl1pPr algn="r">
              <a:defRPr sz="1200"/>
            </a:lvl1pPr>
          </a:lstStyle>
          <a:p>
            <a:fld id="{D61E3A92-C4CB-4007-B8F3-D509DFCD54EA}" type="slidenum">
              <a:rPr lang="en-GB" smtClean="0"/>
              <a:t>‹#›</a:t>
            </a:fld>
            <a:endParaRPr lang="en-GB"/>
          </a:p>
        </p:txBody>
      </p:sp>
    </p:spTree>
    <p:extLst>
      <p:ext uri="{BB962C8B-B14F-4D97-AF65-F5344CB8AC3E}">
        <p14:creationId xmlns:p14="http://schemas.microsoft.com/office/powerpoint/2010/main" val="138531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1E3A92-C4CB-4007-B8F3-D509DFCD54EA}" type="slidenum">
              <a:rPr lang="en-GB" smtClean="0"/>
              <a:t>4</a:t>
            </a:fld>
            <a:endParaRPr lang="en-GB"/>
          </a:p>
        </p:txBody>
      </p:sp>
    </p:spTree>
    <p:extLst>
      <p:ext uri="{BB962C8B-B14F-4D97-AF65-F5344CB8AC3E}">
        <p14:creationId xmlns:p14="http://schemas.microsoft.com/office/powerpoint/2010/main" val="256707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1E3A92-C4CB-4007-B8F3-D509DFCD54EA}" type="slidenum">
              <a:rPr lang="en-GB" smtClean="0"/>
              <a:t>5</a:t>
            </a:fld>
            <a:endParaRPr lang="en-GB"/>
          </a:p>
        </p:txBody>
      </p:sp>
    </p:spTree>
    <p:extLst>
      <p:ext uri="{BB962C8B-B14F-4D97-AF65-F5344CB8AC3E}">
        <p14:creationId xmlns:p14="http://schemas.microsoft.com/office/powerpoint/2010/main" val="269658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1E3A92-C4CB-4007-B8F3-D509DFCD54EA}" type="slidenum">
              <a:rPr lang="en-GB" smtClean="0"/>
              <a:t>6</a:t>
            </a:fld>
            <a:endParaRPr lang="en-GB"/>
          </a:p>
        </p:txBody>
      </p:sp>
    </p:spTree>
    <p:extLst>
      <p:ext uri="{BB962C8B-B14F-4D97-AF65-F5344CB8AC3E}">
        <p14:creationId xmlns:p14="http://schemas.microsoft.com/office/powerpoint/2010/main" val="368210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1E3A92-C4CB-4007-B8F3-D509DFCD54EA}" type="slidenum">
              <a:rPr lang="en-GB" smtClean="0"/>
              <a:t>8</a:t>
            </a:fld>
            <a:endParaRPr lang="en-GB"/>
          </a:p>
        </p:txBody>
      </p:sp>
    </p:spTree>
    <p:extLst>
      <p:ext uri="{BB962C8B-B14F-4D97-AF65-F5344CB8AC3E}">
        <p14:creationId xmlns:p14="http://schemas.microsoft.com/office/powerpoint/2010/main" val="174709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1E3A92-C4CB-4007-B8F3-D509DFCD54EA}" type="slidenum">
              <a:rPr lang="en-GB" smtClean="0"/>
              <a:t>9</a:t>
            </a:fld>
            <a:endParaRPr lang="en-GB"/>
          </a:p>
        </p:txBody>
      </p:sp>
    </p:spTree>
    <p:extLst>
      <p:ext uri="{BB962C8B-B14F-4D97-AF65-F5344CB8AC3E}">
        <p14:creationId xmlns:p14="http://schemas.microsoft.com/office/powerpoint/2010/main" val="5799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1E3A92-C4CB-4007-B8F3-D509DFCD54EA}" type="slidenum">
              <a:rPr lang="en-GB" smtClean="0"/>
              <a:t>10</a:t>
            </a:fld>
            <a:endParaRPr lang="en-GB"/>
          </a:p>
        </p:txBody>
      </p:sp>
    </p:spTree>
    <p:extLst>
      <p:ext uri="{BB962C8B-B14F-4D97-AF65-F5344CB8AC3E}">
        <p14:creationId xmlns:p14="http://schemas.microsoft.com/office/powerpoint/2010/main" val="2861173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98500" y="3865614"/>
            <a:ext cx="8763000" cy="1368152"/>
          </a:xfrm>
          <a:prstGeom prst="rect">
            <a:avLst/>
          </a:prstGeom>
        </p:spPr>
        <p:txBody>
          <a:bodyPr/>
          <a:lstStyle>
            <a:lvl1pPr>
              <a:defRPr sz="4444"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86286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0294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963"/>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963"/>
            </a:lvl1pPr>
            <a:lvl2pPr marL="423298" indent="0">
              <a:buNone/>
              <a:defRPr sz="2592"/>
            </a:lvl2pPr>
            <a:lvl3pPr marL="846597" indent="0">
              <a:buNone/>
              <a:defRPr sz="2222"/>
            </a:lvl3pPr>
            <a:lvl4pPr marL="1269893" indent="0">
              <a:buNone/>
              <a:defRPr sz="1852"/>
            </a:lvl4pPr>
            <a:lvl5pPr marL="1693189" indent="0">
              <a:buNone/>
              <a:defRPr sz="1852"/>
            </a:lvl5pPr>
            <a:lvl6pPr marL="2116487" indent="0">
              <a:buNone/>
              <a:defRPr sz="1852"/>
            </a:lvl6pPr>
            <a:lvl7pPr marL="2539785" indent="0">
              <a:buNone/>
              <a:defRPr sz="1852"/>
            </a:lvl7pPr>
            <a:lvl8pPr marL="2963081" indent="0">
              <a:buNone/>
              <a:defRPr sz="1852"/>
            </a:lvl8pPr>
            <a:lvl9pPr marL="3386379" indent="0">
              <a:buNone/>
              <a:defRPr sz="1852"/>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481"/>
            </a:lvl1pPr>
            <a:lvl2pPr marL="423298" indent="0">
              <a:buNone/>
              <a:defRPr sz="1297"/>
            </a:lvl2pPr>
            <a:lvl3pPr marL="846597" indent="0">
              <a:buNone/>
              <a:defRPr sz="1111"/>
            </a:lvl3pPr>
            <a:lvl4pPr marL="1269893" indent="0">
              <a:buNone/>
              <a:defRPr sz="926"/>
            </a:lvl4pPr>
            <a:lvl5pPr marL="1693189" indent="0">
              <a:buNone/>
              <a:defRPr sz="926"/>
            </a:lvl5pPr>
            <a:lvl6pPr marL="2116487" indent="0">
              <a:buNone/>
              <a:defRPr sz="926"/>
            </a:lvl6pPr>
            <a:lvl7pPr marL="2539785" indent="0">
              <a:buNone/>
              <a:defRPr sz="926"/>
            </a:lvl7pPr>
            <a:lvl8pPr marL="2963081" indent="0">
              <a:buNone/>
              <a:defRPr sz="926"/>
            </a:lvl8pPr>
            <a:lvl9pPr marL="3386379" indent="0">
              <a:buNone/>
              <a:defRPr sz="926"/>
            </a:lvl9pPr>
          </a:lstStyle>
          <a:p>
            <a:pPr lvl="0"/>
            <a:r>
              <a:rPr lang="en-US"/>
              <a:t>Click to edit Master text styles</a:t>
            </a:r>
          </a:p>
        </p:txBody>
      </p:sp>
    </p:spTree>
    <p:extLst>
      <p:ext uri="{BB962C8B-B14F-4D97-AF65-F5344CB8AC3E}">
        <p14:creationId xmlns:p14="http://schemas.microsoft.com/office/powerpoint/2010/main" val="290564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122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6"/>
            <a:ext cx="7620000" cy="1989667"/>
          </a:xfrm>
        </p:spPr>
        <p:txBody>
          <a:bodyPr anchor="b"/>
          <a:lstStyle>
            <a:lvl1pPr algn="ctr">
              <a:defRPr sz="5556"/>
            </a:lvl1pPr>
          </a:lstStyle>
          <a:p>
            <a:r>
              <a:rPr lang="en-US" dirty="0"/>
              <a:t>Click to edit Master title style</a:t>
            </a:r>
          </a:p>
        </p:txBody>
      </p:sp>
      <p:sp>
        <p:nvSpPr>
          <p:cNvPr id="3" name="Subtitle 2"/>
          <p:cNvSpPr>
            <a:spLocks noGrp="1"/>
          </p:cNvSpPr>
          <p:nvPr>
            <p:ph type="subTitle" idx="1"/>
          </p:nvPr>
        </p:nvSpPr>
        <p:spPr>
          <a:xfrm>
            <a:off x="1270000" y="3001698"/>
            <a:ext cx="7620000" cy="1379802"/>
          </a:xfrm>
        </p:spPr>
        <p:txBody>
          <a:bodyPr/>
          <a:lstStyle>
            <a:lvl1pPr marL="0" indent="0" algn="ctr">
              <a:buNone/>
              <a:defRPr sz="2222"/>
            </a:lvl1pPr>
            <a:lvl2pPr marL="423298" indent="0" algn="ctr">
              <a:buNone/>
              <a:defRPr sz="1852"/>
            </a:lvl2pPr>
            <a:lvl3pPr marL="846597" indent="0" algn="ctr">
              <a:buNone/>
              <a:defRPr sz="1667"/>
            </a:lvl3pPr>
            <a:lvl4pPr marL="1269893" indent="0" algn="ctr">
              <a:buNone/>
              <a:defRPr sz="1481"/>
            </a:lvl4pPr>
            <a:lvl5pPr marL="1693189" indent="0" algn="ctr">
              <a:buNone/>
              <a:defRPr sz="1481"/>
            </a:lvl5pPr>
            <a:lvl6pPr marL="2116487" indent="0" algn="ctr">
              <a:buNone/>
              <a:defRPr sz="1481"/>
            </a:lvl6pPr>
            <a:lvl7pPr marL="2539785" indent="0" algn="ctr">
              <a:buNone/>
              <a:defRPr sz="1481"/>
            </a:lvl7pPr>
            <a:lvl8pPr marL="2963081" indent="0" algn="ctr">
              <a:buNone/>
              <a:defRPr sz="1481"/>
            </a:lvl8pPr>
            <a:lvl9pPr marL="3386379" indent="0" algn="ctr">
              <a:buNone/>
              <a:defRPr sz="1481"/>
            </a:lvl9pPr>
          </a:lstStyle>
          <a:p>
            <a:r>
              <a:rPr lang="en-US"/>
              <a:t>Click to edit Master subtitle style</a:t>
            </a:r>
            <a:endParaRPr lang="en-US" dirty="0"/>
          </a:p>
        </p:txBody>
      </p:sp>
    </p:spTree>
    <p:extLst>
      <p:ext uri="{BB962C8B-B14F-4D97-AF65-F5344CB8AC3E}">
        <p14:creationId xmlns:p14="http://schemas.microsoft.com/office/powerpoint/2010/main" val="7938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98500" y="5296967"/>
            <a:ext cx="2286000" cy="304271"/>
          </a:xfrm>
          <a:prstGeom prst="rect">
            <a:avLst/>
          </a:prstGeom>
        </p:spPr>
        <p:txBody>
          <a:bodyPr/>
          <a:lstStyle/>
          <a:p>
            <a:fld id="{C764DE79-268F-4C1A-8933-263129D2AF90}" type="datetimeFigureOut">
              <a:rPr lang="en-US" dirty="0"/>
              <a:t>10/15/2025</a:t>
            </a:fld>
            <a:endParaRPr lang="en-US" dirty="0"/>
          </a:p>
        </p:txBody>
      </p:sp>
      <p:sp>
        <p:nvSpPr>
          <p:cNvPr id="5" name="Footer Placeholder 4"/>
          <p:cNvSpPr>
            <a:spLocks noGrp="1"/>
          </p:cNvSpPr>
          <p:nvPr>
            <p:ph type="ftr" sz="quarter" idx="11"/>
          </p:nvPr>
        </p:nvSpPr>
        <p:spPr>
          <a:xfrm>
            <a:off x="3365500" y="5296967"/>
            <a:ext cx="3429000" cy="304271"/>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75500" y="5296967"/>
            <a:ext cx="2286000" cy="304271"/>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1996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8"/>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8"/>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4526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9399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963"/>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963"/>
            </a:lvl1pPr>
            <a:lvl2pPr marL="423298" indent="0">
              <a:buNone/>
              <a:defRPr sz="2592"/>
            </a:lvl2pPr>
            <a:lvl3pPr marL="846597" indent="0">
              <a:buNone/>
              <a:defRPr sz="2222"/>
            </a:lvl3pPr>
            <a:lvl4pPr marL="1269893" indent="0">
              <a:buNone/>
              <a:defRPr sz="1852"/>
            </a:lvl4pPr>
            <a:lvl5pPr marL="1693189" indent="0">
              <a:buNone/>
              <a:defRPr sz="1852"/>
            </a:lvl5pPr>
            <a:lvl6pPr marL="2116487" indent="0">
              <a:buNone/>
              <a:defRPr sz="1852"/>
            </a:lvl6pPr>
            <a:lvl7pPr marL="2539785" indent="0">
              <a:buNone/>
              <a:defRPr sz="1852"/>
            </a:lvl7pPr>
            <a:lvl8pPr marL="2963081" indent="0">
              <a:buNone/>
              <a:defRPr sz="1852"/>
            </a:lvl8pPr>
            <a:lvl9pPr marL="3386379" indent="0">
              <a:buNone/>
              <a:defRPr sz="1852"/>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481"/>
            </a:lvl1pPr>
            <a:lvl2pPr marL="423298" indent="0">
              <a:buNone/>
              <a:defRPr sz="1297"/>
            </a:lvl2pPr>
            <a:lvl3pPr marL="846597" indent="0">
              <a:buNone/>
              <a:defRPr sz="1111"/>
            </a:lvl3pPr>
            <a:lvl4pPr marL="1269893" indent="0">
              <a:buNone/>
              <a:defRPr sz="926"/>
            </a:lvl4pPr>
            <a:lvl5pPr marL="1693189" indent="0">
              <a:buNone/>
              <a:defRPr sz="926"/>
            </a:lvl5pPr>
            <a:lvl6pPr marL="2116487" indent="0">
              <a:buNone/>
              <a:defRPr sz="926"/>
            </a:lvl6pPr>
            <a:lvl7pPr marL="2539785" indent="0">
              <a:buNone/>
              <a:defRPr sz="926"/>
            </a:lvl7pPr>
            <a:lvl8pPr marL="2963081" indent="0">
              <a:buNone/>
              <a:defRPr sz="926"/>
            </a:lvl8pPr>
            <a:lvl9pPr marL="3386379" indent="0">
              <a:buNone/>
              <a:defRPr sz="926"/>
            </a:lvl9pPr>
          </a:lstStyle>
          <a:p>
            <a:pPr lvl="0"/>
            <a:r>
              <a:rPr lang="en-US"/>
              <a:t>Click to edit Master text styles</a:t>
            </a:r>
          </a:p>
        </p:txBody>
      </p:sp>
    </p:spTree>
    <p:extLst>
      <p:ext uri="{BB962C8B-B14F-4D97-AF65-F5344CB8AC3E}">
        <p14:creationId xmlns:p14="http://schemas.microsoft.com/office/powerpoint/2010/main" val="1432637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350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A WEB and TELEPH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54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98500" y="2641477"/>
            <a:ext cx="8763000" cy="2592288"/>
          </a:xfrm>
          <a:prstGeom prst="rect">
            <a:avLst/>
          </a:prstGeom>
        </p:spPr>
        <p:txBody>
          <a:bodyPr/>
          <a:lstStyle>
            <a:lvl1pPr>
              <a:defRPr sz="4444"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08976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DARK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98500" y="304800"/>
            <a:ext cx="8763000" cy="1104900"/>
          </a:xfrm>
          <a:prstGeom prst="rect">
            <a:avLst/>
          </a:prstGeom>
        </p:spPr>
        <p:txBody>
          <a:bodyPr/>
          <a:lstStyle>
            <a:lvl1pPr>
              <a:defRPr sz="4444" b="1">
                <a:solidFill>
                  <a:schemeClr val="bg1"/>
                </a:solidFill>
              </a:defRPr>
            </a:lvl1pPr>
          </a:lstStyle>
          <a:p>
            <a:r>
              <a:rPr lang="en-US"/>
              <a:t>Click to edit Master title style</a:t>
            </a:r>
            <a:endParaRPr lang="en-GB"/>
          </a:p>
        </p:txBody>
      </p:sp>
      <p:sp>
        <p:nvSpPr>
          <p:cNvPr id="8" name="Text Placeholder 7"/>
          <p:cNvSpPr>
            <a:spLocks noGrp="1"/>
          </p:cNvSpPr>
          <p:nvPr>
            <p:ph type="body" sz="quarter" idx="10" hasCustomPrompt="1"/>
          </p:nvPr>
        </p:nvSpPr>
        <p:spPr>
          <a:xfrm>
            <a:off x="698500" y="1409701"/>
            <a:ext cx="8763000" cy="3011224"/>
          </a:xfrm>
          <a:prstGeom prst="rect">
            <a:avLst/>
          </a:prstGeom>
        </p:spPr>
        <p:txBody>
          <a:bodyPr/>
          <a:lstStyle>
            <a:lvl1pPr>
              <a:defRPr sz="2963">
                <a:solidFill>
                  <a:schemeClr val="bg1"/>
                </a:solidFill>
              </a:defRPr>
            </a:lvl1pPr>
            <a:lvl2pPr>
              <a:defRPr sz="2470">
                <a:solidFill>
                  <a:schemeClr val="bg1"/>
                </a:solidFill>
              </a:defRPr>
            </a:lvl2pPr>
            <a:lvl3pPr>
              <a:defRPr sz="2222">
                <a:solidFill>
                  <a:schemeClr val="bg1"/>
                </a:solidFill>
              </a:defRPr>
            </a:lvl3pPr>
            <a:lvl4pPr>
              <a:defRPr sz="1974">
                <a:solidFill>
                  <a:schemeClr val="bg1"/>
                </a:solidFill>
              </a:defRPr>
            </a:lvl4pPr>
            <a:lvl5pPr>
              <a:defRPr sz="1729">
                <a:solidFill>
                  <a:schemeClr val="bg1"/>
                </a:solidFill>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169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S DARK BACKGROUN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19965" y="696915"/>
            <a:ext cx="5112567" cy="3097212"/>
          </a:xfrm>
          <a:prstGeom prst="rect">
            <a:avLst/>
          </a:prstGeom>
        </p:spPr>
        <p:txBody>
          <a:bodyPr/>
          <a:lstStyle>
            <a:lvl1pPr marL="238088" indent="-238088">
              <a:buFont typeface="Symbol" panose="05050102010706020507" pitchFamily="18" charset="2"/>
              <a:buChar char=""/>
              <a:defRPr sz="2963">
                <a:solidFill>
                  <a:schemeClr val="bg1"/>
                </a:solidFill>
                <a:latin typeface="Arial" panose="020B0604020202020204" pitchFamily="34" charset="0"/>
                <a:cs typeface="Arial" panose="020B0604020202020204" pitchFamily="34" charset="0"/>
              </a:defRPr>
            </a:lvl1pPr>
            <a:lvl2pPr>
              <a:defRPr sz="2470">
                <a:solidFill>
                  <a:schemeClr val="bg1"/>
                </a:solidFill>
                <a:latin typeface="Arial" panose="020B0604020202020204" pitchFamily="34" charset="0"/>
                <a:cs typeface="Arial" panose="020B0604020202020204" pitchFamily="34" charset="0"/>
              </a:defRPr>
            </a:lvl2pPr>
            <a:lvl3pPr>
              <a:defRPr sz="2222">
                <a:solidFill>
                  <a:schemeClr val="bg1"/>
                </a:solidFill>
                <a:latin typeface="Arial" panose="020B0604020202020204" pitchFamily="34" charset="0"/>
                <a:cs typeface="Arial" panose="020B0604020202020204" pitchFamily="34" charset="0"/>
              </a:defRPr>
            </a:lvl3pPr>
            <a:lvl4pPr>
              <a:defRPr sz="1974">
                <a:solidFill>
                  <a:schemeClr val="bg1"/>
                </a:solidFill>
                <a:latin typeface="Arial" panose="020B0604020202020204" pitchFamily="34" charset="0"/>
                <a:cs typeface="Arial" panose="020B0604020202020204" pitchFamily="34" charset="0"/>
              </a:defRPr>
            </a:lvl4pPr>
            <a:lvl5pPr>
              <a:defRPr sz="1729">
                <a:solidFill>
                  <a:schemeClr val="bg1"/>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p:cNvSpPr>
            <a:spLocks noGrp="1"/>
          </p:cNvSpPr>
          <p:nvPr>
            <p:ph type="pic" sz="quarter" idx="11"/>
          </p:nvPr>
        </p:nvSpPr>
        <p:spPr>
          <a:xfrm>
            <a:off x="327029" y="696915"/>
            <a:ext cx="4176713" cy="3097212"/>
          </a:xfrm>
          <a:prstGeom prst="rect">
            <a:avLst/>
          </a:prstGeom>
        </p:spPr>
        <p:txBody>
          <a:bodyPr/>
          <a:lstStyle/>
          <a:p>
            <a:endParaRPr lang="en-GB" dirty="0"/>
          </a:p>
        </p:txBody>
      </p:sp>
    </p:spTree>
    <p:extLst>
      <p:ext uri="{BB962C8B-B14F-4D97-AF65-F5344CB8AC3E}">
        <p14:creationId xmlns:p14="http://schemas.microsoft.com/office/powerpoint/2010/main" val="17631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IGHT BACKGROUN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98500" y="1633364"/>
            <a:ext cx="8763000" cy="2160760"/>
          </a:xfrm>
          <a:prstGeom prst="rect">
            <a:avLst/>
          </a:prstGeom>
        </p:spPr>
        <p:txBody>
          <a:bodyPr/>
          <a:lstStyle>
            <a:lvl1pPr>
              <a:defRPr sz="2963">
                <a:latin typeface="Arial" panose="020B0604020202020204" pitchFamily="34" charset="0"/>
                <a:cs typeface="Arial" panose="020B0604020202020204" pitchFamily="34" charset="0"/>
              </a:defRPr>
            </a:lvl1pPr>
            <a:lvl2pPr>
              <a:defRPr sz="2470">
                <a:latin typeface="Arial" panose="020B0604020202020204" pitchFamily="34" charset="0"/>
                <a:cs typeface="Arial" panose="020B0604020202020204" pitchFamily="34" charset="0"/>
              </a:defRPr>
            </a:lvl2pPr>
            <a:lvl3pPr>
              <a:defRPr sz="2222">
                <a:latin typeface="Arial" panose="020B0604020202020204" pitchFamily="34" charset="0"/>
                <a:cs typeface="Arial" panose="020B0604020202020204" pitchFamily="34" charset="0"/>
              </a:defRPr>
            </a:lvl3pPr>
            <a:lvl4pPr>
              <a:defRPr sz="1974">
                <a:latin typeface="Arial" panose="020B0604020202020204" pitchFamily="34" charset="0"/>
                <a:cs typeface="Arial" panose="020B0604020202020204" pitchFamily="34" charset="0"/>
              </a:defRPr>
            </a:lvl4pPr>
            <a:lvl5pPr>
              <a:defRPr sz="1729">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a:xfrm>
            <a:off x="698500" y="304800"/>
            <a:ext cx="8763000" cy="1104900"/>
          </a:xfrm>
          <a:prstGeom prst="rect">
            <a:avLst/>
          </a:prstGeom>
        </p:spPr>
        <p:txBody>
          <a:bodyPr/>
          <a:lstStyle>
            <a:lvl1pPr algn="l">
              <a:defRPr sz="4444"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78012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S LIGHT BACKGROUN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19965" y="696915"/>
            <a:ext cx="5112567" cy="3097212"/>
          </a:xfrm>
          <a:prstGeom prst="rect">
            <a:avLst/>
          </a:prstGeom>
        </p:spPr>
        <p:txBody>
          <a:bodyPr/>
          <a:lstStyle>
            <a:lvl1pPr marL="238088" indent="-238088">
              <a:buFont typeface="Symbol" panose="05050102010706020507" pitchFamily="18" charset="2"/>
              <a:buChar char=""/>
              <a:defRPr sz="2963">
                <a:latin typeface="Arial" panose="020B0604020202020204" pitchFamily="34" charset="0"/>
                <a:cs typeface="Arial" panose="020B0604020202020204" pitchFamily="34" charset="0"/>
              </a:defRPr>
            </a:lvl1pPr>
            <a:lvl2pPr>
              <a:defRPr sz="2470">
                <a:latin typeface="Arial" panose="020B0604020202020204" pitchFamily="34" charset="0"/>
                <a:cs typeface="Arial" panose="020B0604020202020204" pitchFamily="34" charset="0"/>
              </a:defRPr>
            </a:lvl2pPr>
            <a:lvl3pPr>
              <a:defRPr sz="2222">
                <a:latin typeface="Arial" panose="020B0604020202020204" pitchFamily="34" charset="0"/>
                <a:cs typeface="Arial" panose="020B0604020202020204" pitchFamily="34" charset="0"/>
              </a:defRPr>
            </a:lvl3pPr>
            <a:lvl4pPr>
              <a:defRPr sz="1974">
                <a:latin typeface="Arial" panose="020B0604020202020204" pitchFamily="34" charset="0"/>
                <a:cs typeface="Arial" panose="020B0604020202020204" pitchFamily="34" charset="0"/>
              </a:defRPr>
            </a:lvl4pPr>
            <a:lvl5pPr>
              <a:defRPr sz="1729">
                <a:latin typeface="Arial" panose="020B0604020202020204" pitchFamily="34" charset="0"/>
                <a:cs typeface="Arial" panose="020B0604020202020204" pitchFamily="34" charset="0"/>
              </a:defRPr>
            </a:lvl5p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1"/>
          </p:nvPr>
        </p:nvSpPr>
        <p:spPr>
          <a:xfrm>
            <a:off x="327029" y="696915"/>
            <a:ext cx="4176713" cy="3097212"/>
          </a:xfrm>
          <a:prstGeom prst="rect">
            <a:avLst/>
          </a:prstGeom>
        </p:spPr>
        <p:txBody>
          <a:bodyPr/>
          <a:lstStyle/>
          <a:p>
            <a:endParaRPr lang="en-GB"/>
          </a:p>
        </p:txBody>
      </p:sp>
    </p:spTree>
    <p:extLst>
      <p:ext uri="{BB962C8B-B14F-4D97-AF65-F5344CB8AC3E}">
        <p14:creationId xmlns:p14="http://schemas.microsoft.com/office/powerpoint/2010/main" val="4898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6"/>
            <a:ext cx="7620000" cy="1989667"/>
          </a:xfrm>
        </p:spPr>
        <p:txBody>
          <a:bodyPr anchor="b"/>
          <a:lstStyle>
            <a:lvl1pPr algn="ctr">
              <a:defRPr sz="5556"/>
            </a:lvl1pPr>
          </a:lstStyle>
          <a:p>
            <a:r>
              <a:rPr lang="en-US" dirty="0"/>
              <a:t>Click to edit Master title style</a:t>
            </a:r>
          </a:p>
        </p:txBody>
      </p:sp>
      <p:sp>
        <p:nvSpPr>
          <p:cNvPr id="3" name="Subtitle 2"/>
          <p:cNvSpPr>
            <a:spLocks noGrp="1"/>
          </p:cNvSpPr>
          <p:nvPr>
            <p:ph type="subTitle" idx="1"/>
          </p:nvPr>
        </p:nvSpPr>
        <p:spPr>
          <a:xfrm>
            <a:off x="1270000" y="3001698"/>
            <a:ext cx="7620000" cy="1379802"/>
          </a:xfrm>
        </p:spPr>
        <p:txBody>
          <a:bodyPr/>
          <a:lstStyle>
            <a:lvl1pPr marL="0" indent="0" algn="ctr">
              <a:buNone/>
              <a:defRPr sz="2222"/>
            </a:lvl1pPr>
            <a:lvl2pPr marL="423298" indent="0" algn="ctr">
              <a:buNone/>
              <a:defRPr sz="1852"/>
            </a:lvl2pPr>
            <a:lvl3pPr marL="846597" indent="0" algn="ctr">
              <a:buNone/>
              <a:defRPr sz="1667"/>
            </a:lvl3pPr>
            <a:lvl4pPr marL="1269893" indent="0" algn="ctr">
              <a:buNone/>
              <a:defRPr sz="1481"/>
            </a:lvl4pPr>
            <a:lvl5pPr marL="1693189" indent="0" algn="ctr">
              <a:buNone/>
              <a:defRPr sz="1481"/>
            </a:lvl5pPr>
            <a:lvl6pPr marL="2116487" indent="0" algn="ctr">
              <a:buNone/>
              <a:defRPr sz="1481"/>
            </a:lvl6pPr>
            <a:lvl7pPr marL="2539785" indent="0" algn="ctr">
              <a:buNone/>
              <a:defRPr sz="1481"/>
            </a:lvl7pPr>
            <a:lvl8pPr marL="2963081" indent="0" algn="ctr">
              <a:buNone/>
              <a:defRPr sz="1481"/>
            </a:lvl8pPr>
            <a:lvl9pPr marL="3386379" indent="0" algn="ctr">
              <a:buNone/>
              <a:defRPr sz="1481"/>
            </a:lvl9pPr>
          </a:lstStyle>
          <a:p>
            <a:r>
              <a:rPr lang="en-US" dirty="0"/>
              <a:t>Click to edit Master subtitle style</a:t>
            </a:r>
          </a:p>
        </p:txBody>
      </p:sp>
    </p:spTree>
    <p:extLst>
      <p:ext uri="{BB962C8B-B14F-4D97-AF65-F5344CB8AC3E}">
        <p14:creationId xmlns:p14="http://schemas.microsoft.com/office/powerpoint/2010/main" val="170938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98500" y="5296967"/>
            <a:ext cx="2286000" cy="304271"/>
          </a:xfrm>
          <a:prstGeom prst="rect">
            <a:avLst/>
          </a:prstGeom>
        </p:spPr>
        <p:txBody>
          <a:bodyPr/>
          <a:lstStyle/>
          <a:p>
            <a:fld id="{C764DE79-268F-4C1A-8933-263129D2AF90}" type="datetimeFigureOut">
              <a:rPr lang="en-US" dirty="0"/>
              <a:t>10/15/2025</a:t>
            </a:fld>
            <a:endParaRPr lang="en-US" dirty="0"/>
          </a:p>
        </p:txBody>
      </p:sp>
      <p:sp>
        <p:nvSpPr>
          <p:cNvPr id="5" name="Footer Placeholder 4"/>
          <p:cNvSpPr>
            <a:spLocks noGrp="1"/>
          </p:cNvSpPr>
          <p:nvPr>
            <p:ph type="ftr" sz="quarter" idx="11"/>
          </p:nvPr>
        </p:nvSpPr>
        <p:spPr>
          <a:xfrm>
            <a:off x="3365500" y="5296967"/>
            <a:ext cx="3429000" cy="304271"/>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75500" y="5296967"/>
            <a:ext cx="2286000" cy="304271"/>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54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98500" y="1521358"/>
            <a:ext cx="4318000" cy="36261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43500" y="1521358"/>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1357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634899" rtl="0" eaLnBrk="1" latinLnBrk="0" hangingPunct="1">
        <a:spcBef>
          <a:spcPct val="0"/>
        </a:spcBef>
        <a:buNone/>
        <a:defRPr sz="3054" kern="1200">
          <a:solidFill>
            <a:schemeClr val="tx1"/>
          </a:solidFill>
          <a:latin typeface="+mj-lt"/>
          <a:ea typeface="+mj-ea"/>
          <a:cs typeface="+mj-cs"/>
        </a:defRPr>
      </a:lvl1pPr>
    </p:titleStyle>
    <p:bodyStyle>
      <a:lvl1pPr marL="238088" indent="-238088" algn="l" defTabSz="63489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1pPr>
      <a:lvl2pPr marL="515855" indent="-198407" algn="l" defTabSz="634899" rtl="0" eaLnBrk="1" latinLnBrk="0" hangingPunct="1">
        <a:spcBef>
          <a:spcPct val="20000"/>
        </a:spcBef>
        <a:buFont typeface="Arial" panose="020B0604020202020204" pitchFamily="34" charset="0"/>
        <a:buChar char="–"/>
        <a:defRPr sz="1943" kern="1200">
          <a:solidFill>
            <a:schemeClr val="tx1"/>
          </a:solidFill>
          <a:latin typeface="+mn-lt"/>
          <a:ea typeface="+mn-ea"/>
          <a:cs typeface="+mn-cs"/>
        </a:defRPr>
      </a:lvl2pPr>
      <a:lvl3pPr marL="793621" indent="-158724" algn="l" defTabSz="634899"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3pPr>
      <a:lvl4pPr marL="111107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4pPr>
      <a:lvl5pPr marL="142852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5pPr>
      <a:lvl6pPr marL="1745971"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6pPr>
      <a:lvl7pPr marL="2063422"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7pPr>
      <a:lvl8pPr marL="2380868"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8pPr>
      <a:lvl9pPr marL="2698317"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9pPr>
    </p:bodyStyle>
    <p:otherStyle>
      <a:defPPr>
        <a:defRPr lang="en-US"/>
      </a:defPPr>
      <a:lvl1pPr marL="0" algn="l" defTabSz="634899" rtl="0" eaLnBrk="1" latinLnBrk="0" hangingPunct="1">
        <a:defRPr sz="1250" kern="1200">
          <a:solidFill>
            <a:schemeClr val="tx1"/>
          </a:solidFill>
          <a:latin typeface="+mn-lt"/>
          <a:ea typeface="+mn-ea"/>
          <a:cs typeface="+mn-cs"/>
        </a:defRPr>
      </a:lvl1pPr>
      <a:lvl2pPr marL="317449" algn="l" defTabSz="634899" rtl="0" eaLnBrk="1" latinLnBrk="0" hangingPunct="1">
        <a:defRPr sz="1250" kern="1200">
          <a:solidFill>
            <a:schemeClr val="tx1"/>
          </a:solidFill>
          <a:latin typeface="+mn-lt"/>
          <a:ea typeface="+mn-ea"/>
          <a:cs typeface="+mn-cs"/>
        </a:defRPr>
      </a:lvl2pPr>
      <a:lvl3pPr marL="634899" algn="l" defTabSz="634899" rtl="0" eaLnBrk="1" latinLnBrk="0" hangingPunct="1">
        <a:defRPr sz="1250" kern="1200">
          <a:solidFill>
            <a:schemeClr val="tx1"/>
          </a:solidFill>
          <a:latin typeface="+mn-lt"/>
          <a:ea typeface="+mn-ea"/>
          <a:cs typeface="+mn-cs"/>
        </a:defRPr>
      </a:lvl3pPr>
      <a:lvl4pPr marL="952346" algn="l" defTabSz="634899" rtl="0" eaLnBrk="1" latinLnBrk="0" hangingPunct="1">
        <a:defRPr sz="1250" kern="1200">
          <a:solidFill>
            <a:schemeClr val="tx1"/>
          </a:solidFill>
          <a:latin typeface="+mn-lt"/>
          <a:ea typeface="+mn-ea"/>
          <a:cs typeface="+mn-cs"/>
        </a:defRPr>
      </a:lvl4pPr>
      <a:lvl5pPr marL="1269798" algn="l" defTabSz="634899" rtl="0" eaLnBrk="1" latinLnBrk="0" hangingPunct="1">
        <a:defRPr sz="1250" kern="1200">
          <a:solidFill>
            <a:schemeClr val="tx1"/>
          </a:solidFill>
          <a:latin typeface="+mn-lt"/>
          <a:ea typeface="+mn-ea"/>
          <a:cs typeface="+mn-cs"/>
        </a:defRPr>
      </a:lvl5pPr>
      <a:lvl6pPr marL="1587247" algn="l" defTabSz="634899" rtl="0" eaLnBrk="1" latinLnBrk="0" hangingPunct="1">
        <a:defRPr sz="1250" kern="1200">
          <a:solidFill>
            <a:schemeClr val="tx1"/>
          </a:solidFill>
          <a:latin typeface="+mn-lt"/>
          <a:ea typeface="+mn-ea"/>
          <a:cs typeface="+mn-cs"/>
        </a:defRPr>
      </a:lvl6pPr>
      <a:lvl7pPr marL="1904695" algn="l" defTabSz="634899" rtl="0" eaLnBrk="1" latinLnBrk="0" hangingPunct="1">
        <a:defRPr sz="1250" kern="1200">
          <a:solidFill>
            <a:schemeClr val="tx1"/>
          </a:solidFill>
          <a:latin typeface="+mn-lt"/>
          <a:ea typeface="+mn-ea"/>
          <a:cs typeface="+mn-cs"/>
        </a:defRPr>
      </a:lvl7pPr>
      <a:lvl8pPr marL="2222143" algn="l" defTabSz="634899" rtl="0" eaLnBrk="1" latinLnBrk="0" hangingPunct="1">
        <a:defRPr sz="1250" kern="1200">
          <a:solidFill>
            <a:schemeClr val="tx1"/>
          </a:solidFill>
          <a:latin typeface="+mn-lt"/>
          <a:ea typeface="+mn-ea"/>
          <a:cs typeface="+mn-cs"/>
        </a:defRPr>
      </a:lvl8pPr>
      <a:lvl9pPr marL="2539596" algn="l" defTabSz="634899" rtl="0" eaLnBrk="1" latinLnBrk="0" hangingPunct="1">
        <a:defRPr sz="12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6939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634899" rtl="0" eaLnBrk="1" latinLnBrk="0" hangingPunct="1">
        <a:spcBef>
          <a:spcPct val="0"/>
        </a:spcBef>
        <a:buNone/>
        <a:defRPr sz="3054" kern="1200">
          <a:solidFill>
            <a:schemeClr val="tx1"/>
          </a:solidFill>
          <a:latin typeface="+mj-lt"/>
          <a:ea typeface="+mj-ea"/>
          <a:cs typeface="+mj-cs"/>
        </a:defRPr>
      </a:lvl1pPr>
    </p:titleStyle>
    <p:bodyStyle>
      <a:lvl1pPr marL="238088" indent="-238088" algn="l" defTabSz="63489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1pPr>
      <a:lvl2pPr marL="515855" indent="-198407" algn="l" defTabSz="634899" rtl="0" eaLnBrk="1" latinLnBrk="0" hangingPunct="1">
        <a:spcBef>
          <a:spcPct val="20000"/>
        </a:spcBef>
        <a:buFont typeface="Arial" panose="020B0604020202020204" pitchFamily="34" charset="0"/>
        <a:buChar char="–"/>
        <a:defRPr sz="1943" kern="1200">
          <a:solidFill>
            <a:schemeClr val="tx1"/>
          </a:solidFill>
          <a:latin typeface="+mn-lt"/>
          <a:ea typeface="+mn-ea"/>
          <a:cs typeface="+mn-cs"/>
        </a:defRPr>
      </a:lvl2pPr>
      <a:lvl3pPr marL="793621" indent="-158724" algn="l" defTabSz="634899"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3pPr>
      <a:lvl4pPr marL="111107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4pPr>
      <a:lvl5pPr marL="142852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5pPr>
      <a:lvl6pPr marL="1745971"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6pPr>
      <a:lvl7pPr marL="2063422"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7pPr>
      <a:lvl8pPr marL="2380868"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8pPr>
      <a:lvl9pPr marL="2698317"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9pPr>
    </p:bodyStyle>
    <p:otherStyle>
      <a:defPPr>
        <a:defRPr lang="en-US"/>
      </a:defPPr>
      <a:lvl1pPr marL="0" algn="l" defTabSz="634899" rtl="0" eaLnBrk="1" latinLnBrk="0" hangingPunct="1">
        <a:defRPr sz="1250" kern="1200">
          <a:solidFill>
            <a:schemeClr val="tx1"/>
          </a:solidFill>
          <a:latin typeface="+mn-lt"/>
          <a:ea typeface="+mn-ea"/>
          <a:cs typeface="+mn-cs"/>
        </a:defRPr>
      </a:lvl1pPr>
      <a:lvl2pPr marL="317449" algn="l" defTabSz="634899" rtl="0" eaLnBrk="1" latinLnBrk="0" hangingPunct="1">
        <a:defRPr sz="1250" kern="1200">
          <a:solidFill>
            <a:schemeClr val="tx1"/>
          </a:solidFill>
          <a:latin typeface="+mn-lt"/>
          <a:ea typeface="+mn-ea"/>
          <a:cs typeface="+mn-cs"/>
        </a:defRPr>
      </a:lvl2pPr>
      <a:lvl3pPr marL="634899" algn="l" defTabSz="634899" rtl="0" eaLnBrk="1" latinLnBrk="0" hangingPunct="1">
        <a:defRPr sz="1250" kern="1200">
          <a:solidFill>
            <a:schemeClr val="tx1"/>
          </a:solidFill>
          <a:latin typeface="+mn-lt"/>
          <a:ea typeface="+mn-ea"/>
          <a:cs typeface="+mn-cs"/>
        </a:defRPr>
      </a:lvl3pPr>
      <a:lvl4pPr marL="952346" algn="l" defTabSz="634899" rtl="0" eaLnBrk="1" latinLnBrk="0" hangingPunct="1">
        <a:defRPr sz="1250" kern="1200">
          <a:solidFill>
            <a:schemeClr val="tx1"/>
          </a:solidFill>
          <a:latin typeface="+mn-lt"/>
          <a:ea typeface="+mn-ea"/>
          <a:cs typeface="+mn-cs"/>
        </a:defRPr>
      </a:lvl4pPr>
      <a:lvl5pPr marL="1269798" algn="l" defTabSz="634899" rtl="0" eaLnBrk="1" latinLnBrk="0" hangingPunct="1">
        <a:defRPr sz="1250" kern="1200">
          <a:solidFill>
            <a:schemeClr val="tx1"/>
          </a:solidFill>
          <a:latin typeface="+mn-lt"/>
          <a:ea typeface="+mn-ea"/>
          <a:cs typeface="+mn-cs"/>
        </a:defRPr>
      </a:lvl5pPr>
      <a:lvl6pPr marL="1587247" algn="l" defTabSz="634899" rtl="0" eaLnBrk="1" latinLnBrk="0" hangingPunct="1">
        <a:defRPr sz="1250" kern="1200">
          <a:solidFill>
            <a:schemeClr val="tx1"/>
          </a:solidFill>
          <a:latin typeface="+mn-lt"/>
          <a:ea typeface="+mn-ea"/>
          <a:cs typeface="+mn-cs"/>
        </a:defRPr>
      </a:lvl6pPr>
      <a:lvl7pPr marL="1904695" algn="l" defTabSz="634899" rtl="0" eaLnBrk="1" latinLnBrk="0" hangingPunct="1">
        <a:defRPr sz="1250" kern="1200">
          <a:solidFill>
            <a:schemeClr val="tx1"/>
          </a:solidFill>
          <a:latin typeface="+mn-lt"/>
          <a:ea typeface="+mn-ea"/>
          <a:cs typeface="+mn-cs"/>
        </a:defRPr>
      </a:lvl7pPr>
      <a:lvl8pPr marL="2222143" algn="l" defTabSz="634899" rtl="0" eaLnBrk="1" latinLnBrk="0" hangingPunct="1">
        <a:defRPr sz="1250" kern="1200">
          <a:solidFill>
            <a:schemeClr val="tx1"/>
          </a:solidFill>
          <a:latin typeface="+mn-lt"/>
          <a:ea typeface="+mn-ea"/>
          <a:cs typeface="+mn-cs"/>
        </a:defRPr>
      </a:lvl8pPr>
      <a:lvl9pPr marL="2539596" algn="l" defTabSz="634899" rtl="0" eaLnBrk="1" latinLnBrk="0" hangingPunct="1">
        <a:defRPr sz="12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63365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34899" rtl="0" eaLnBrk="1" latinLnBrk="0" hangingPunct="1">
        <a:spcBef>
          <a:spcPct val="0"/>
        </a:spcBef>
        <a:buNone/>
        <a:defRPr sz="2499" kern="1200">
          <a:solidFill>
            <a:schemeClr val="tx1"/>
          </a:solidFill>
          <a:latin typeface="Arial" panose="020B0604020202020204" pitchFamily="34" charset="0"/>
          <a:ea typeface="+mj-ea"/>
          <a:cs typeface="Arial" panose="020B0604020202020204" pitchFamily="34" charset="0"/>
        </a:defRPr>
      </a:lvl1pPr>
    </p:titleStyle>
    <p:bodyStyle>
      <a:lvl1pPr marL="238088" indent="-238088" algn="l" defTabSz="634899" rtl="0" eaLnBrk="1" latinLnBrk="0" hangingPunct="1">
        <a:spcBef>
          <a:spcPct val="20000"/>
        </a:spcBef>
        <a:buFont typeface="Symbol" panose="05050102010706020507" pitchFamily="18" charset="2"/>
        <a:buChar char=""/>
        <a:defRPr sz="1806" kern="1200">
          <a:solidFill>
            <a:schemeClr val="tx1"/>
          </a:solidFill>
          <a:latin typeface="Arial" panose="020B0604020202020204" pitchFamily="34" charset="0"/>
          <a:ea typeface="+mn-ea"/>
          <a:cs typeface="Arial" panose="020B0604020202020204" pitchFamily="34" charset="0"/>
        </a:defRPr>
      </a:lvl1pPr>
      <a:lvl2pPr marL="515855" indent="-198407" algn="l" defTabSz="634899" rtl="0" eaLnBrk="1" latinLnBrk="0" hangingPunct="1">
        <a:spcBef>
          <a:spcPct val="20000"/>
        </a:spcBef>
        <a:buFont typeface="Arial" panose="020B0604020202020204" pitchFamily="34" charset="0"/>
        <a:buChar char="–"/>
        <a:defRPr sz="1806" kern="1200">
          <a:solidFill>
            <a:schemeClr val="tx1"/>
          </a:solidFill>
          <a:latin typeface="Arial" panose="020B0604020202020204" pitchFamily="34" charset="0"/>
          <a:ea typeface="+mn-ea"/>
          <a:cs typeface="Arial" panose="020B0604020202020204" pitchFamily="34" charset="0"/>
        </a:defRPr>
      </a:lvl2pPr>
      <a:lvl3pPr marL="793621" indent="-158724" algn="l" defTabSz="634899" rtl="0" eaLnBrk="1" latinLnBrk="0" hangingPunct="1">
        <a:spcBef>
          <a:spcPct val="20000"/>
        </a:spcBef>
        <a:buFont typeface="Arial" panose="020B0604020202020204" pitchFamily="34" charset="0"/>
        <a:buChar char="•"/>
        <a:defRPr sz="1806" kern="1200">
          <a:solidFill>
            <a:schemeClr val="tx1"/>
          </a:solidFill>
          <a:latin typeface="Arial" panose="020B0604020202020204" pitchFamily="34" charset="0"/>
          <a:ea typeface="+mn-ea"/>
          <a:cs typeface="Arial" panose="020B0604020202020204" pitchFamily="34" charset="0"/>
        </a:defRPr>
      </a:lvl3pPr>
      <a:lvl4pPr marL="1111073" indent="-158724" algn="l" defTabSz="634899" rtl="0" eaLnBrk="1" latinLnBrk="0" hangingPunct="1">
        <a:spcBef>
          <a:spcPct val="20000"/>
        </a:spcBef>
        <a:buFont typeface="Arial" panose="020B0604020202020204" pitchFamily="34" charset="0"/>
        <a:buChar char="–"/>
        <a:defRPr sz="1806" kern="1200">
          <a:solidFill>
            <a:schemeClr val="tx1"/>
          </a:solidFill>
          <a:latin typeface="Arial" panose="020B0604020202020204" pitchFamily="34" charset="0"/>
          <a:ea typeface="+mn-ea"/>
          <a:cs typeface="Arial" panose="020B0604020202020204" pitchFamily="34" charset="0"/>
        </a:defRPr>
      </a:lvl4pPr>
      <a:lvl5pPr marL="1428523" indent="-158724" algn="l" defTabSz="634899" rtl="0" eaLnBrk="1" latinLnBrk="0" hangingPunct="1">
        <a:spcBef>
          <a:spcPct val="20000"/>
        </a:spcBef>
        <a:buFont typeface="Arial" panose="020B0604020202020204" pitchFamily="34" charset="0"/>
        <a:buChar char="»"/>
        <a:defRPr sz="1806" kern="1200">
          <a:solidFill>
            <a:schemeClr val="tx1"/>
          </a:solidFill>
          <a:latin typeface="Arial" panose="020B0604020202020204" pitchFamily="34" charset="0"/>
          <a:ea typeface="+mn-ea"/>
          <a:cs typeface="Arial" panose="020B0604020202020204" pitchFamily="34" charset="0"/>
        </a:defRPr>
      </a:lvl5pPr>
      <a:lvl6pPr marL="1745971"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6pPr>
      <a:lvl7pPr marL="2063422"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7pPr>
      <a:lvl8pPr marL="2380868"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8pPr>
      <a:lvl9pPr marL="2698317"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9pPr>
    </p:bodyStyle>
    <p:otherStyle>
      <a:defPPr>
        <a:defRPr lang="en-US"/>
      </a:defPPr>
      <a:lvl1pPr marL="0" algn="l" defTabSz="634899" rtl="0" eaLnBrk="1" latinLnBrk="0" hangingPunct="1">
        <a:defRPr sz="1250" kern="1200">
          <a:solidFill>
            <a:schemeClr val="tx1"/>
          </a:solidFill>
          <a:latin typeface="+mn-lt"/>
          <a:ea typeface="+mn-ea"/>
          <a:cs typeface="+mn-cs"/>
        </a:defRPr>
      </a:lvl1pPr>
      <a:lvl2pPr marL="317449" algn="l" defTabSz="634899" rtl="0" eaLnBrk="1" latinLnBrk="0" hangingPunct="1">
        <a:defRPr sz="1250" kern="1200">
          <a:solidFill>
            <a:schemeClr val="tx1"/>
          </a:solidFill>
          <a:latin typeface="+mn-lt"/>
          <a:ea typeface="+mn-ea"/>
          <a:cs typeface="+mn-cs"/>
        </a:defRPr>
      </a:lvl2pPr>
      <a:lvl3pPr marL="634899" algn="l" defTabSz="634899" rtl="0" eaLnBrk="1" latinLnBrk="0" hangingPunct="1">
        <a:defRPr sz="1250" kern="1200">
          <a:solidFill>
            <a:schemeClr val="tx1"/>
          </a:solidFill>
          <a:latin typeface="+mn-lt"/>
          <a:ea typeface="+mn-ea"/>
          <a:cs typeface="+mn-cs"/>
        </a:defRPr>
      </a:lvl3pPr>
      <a:lvl4pPr marL="952346" algn="l" defTabSz="634899" rtl="0" eaLnBrk="1" latinLnBrk="0" hangingPunct="1">
        <a:defRPr sz="1250" kern="1200">
          <a:solidFill>
            <a:schemeClr val="tx1"/>
          </a:solidFill>
          <a:latin typeface="+mn-lt"/>
          <a:ea typeface="+mn-ea"/>
          <a:cs typeface="+mn-cs"/>
        </a:defRPr>
      </a:lvl4pPr>
      <a:lvl5pPr marL="1269798" algn="l" defTabSz="634899" rtl="0" eaLnBrk="1" latinLnBrk="0" hangingPunct="1">
        <a:defRPr sz="1250" kern="1200">
          <a:solidFill>
            <a:schemeClr val="tx1"/>
          </a:solidFill>
          <a:latin typeface="+mn-lt"/>
          <a:ea typeface="+mn-ea"/>
          <a:cs typeface="+mn-cs"/>
        </a:defRPr>
      </a:lvl5pPr>
      <a:lvl6pPr marL="1587247" algn="l" defTabSz="634899" rtl="0" eaLnBrk="1" latinLnBrk="0" hangingPunct="1">
        <a:defRPr sz="1250" kern="1200">
          <a:solidFill>
            <a:schemeClr val="tx1"/>
          </a:solidFill>
          <a:latin typeface="+mn-lt"/>
          <a:ea typeface="+mn-ea"/>
          <a:cs typeface="+mn-cs"/>
        </a:defRPr>
      </a:lvl6pPr>
      <a:lvl7pPr marL="1904695" algn="l" defTabSz="634899" rtl="0" eaLnBrk="1" latinLnBrk="0" hangingPunct="1">
        <a:defRPr sz="1250" kern="1200">
          <a:solidFill>
            <a:schemeClr val="tx1"/>
          </a:solidFill>
          <a:latin typeface="+mn-lt"/>
          <a:ea typeface="+mn-ea"/>
          <a:cs typeface="+mn-cs"/>
        </a:defRPr>
      </a:lvl7pPr>
      <a:lvl8pPr marL="2222143" algn="l" defTabSz="634899" rtl="0" eaLnBrk="1" latinLnBrk="0" hangingPunct="1">
        <a:defRPr sz="1250" kern="1200">
          <a:solidFill>
            <a:schemeClr val="tx1"/>
          </a:solidFill>
          <a:latin typeface="+mn-lt"/>
          <a:ea typeface="+mn-ea"/>
          <a:cs typeface="+mn-cs"/>
        </a:defRPr>
      </a:lvl8pPr>
      <a:lvl9pPr marL="2539596" algn="l" defTabSz="634899" rtl="0" eaLnBrk="1" latinLnBrk="0" hangingPunct="1">
        <a:defRPr sz="12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32369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634899" rtl="0" eaLnBrk="1" latinLnBrk="0" hangingPunct="1">
        <a:spcBef>
          <a:spcPct val="0"/>
        </a:spcBef>
        <a:buNone/>
        <a:defRPr sz="3054" kern="1200">
          <a:solidFill>
            <a:schemeClr val="tx1"/>
          </a:solidFill>
          <a:latin typeface="+mj-lt"/>
          <a:ea typeface="+mj-ea"/>
          <a:cs typeface="+mj-cs"/>
        </a:defRPr>
      </a:lvl1pPr>
    </p:titleStyle>
    <p:bodyStyle>
      <a:lvl1pPr marL="238088" indent="-238088" algn="l" defTabSz="63489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1pPr>
      <a:lvl2pPr marL="515855" indent="-198407" algn="l" defTabSz="634899" rtl="0" eaLnBrk="1" latinLnBrk="0" hangingPunct="1">
        <a:spcBef>
          <a:spcPct val="20000"/>
        </a:spcBef>
        <a:buFont typeface="Arial" panose="020B0604020202020204" pitchFamily="34" charset="0"/>
        <a:buChar char="–"/>
        <a:defRPr sz="1943" kern="1200">
          <a:solidFill>
            <a:schemeClr val="tx1"/>
          </a:solidFill>
          <a:latin typeface="+mn-lt"/>
          <a:ea typeface="+mn-ea"/>
          <a:cs typeface="+mn-cs"/>
        </a:defRPr>
      </a:lvl2pPr>
      <a:lvl3pPr marL="793621" indent="-158724" algn="l" defTabSz="634899"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3pPr>
      <a:lvl4pPr marL="111107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4pPr>
      <a:lvl5pPr marL="142852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5pPr>
      <a:lvl6pPr marL="1745971"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6pPr>
      <a:lvl7pPr marL="2063422"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7pPr>
      <a:lvl8pPr marL="2380868"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8pPr>
      <a:lvl9pPr marL="2698317"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9pPr>
    </p:bodyStyle>
    <p:otherStyle>
      <a:defPPr>
        <a:defRPr lang="en-US"/>
      </a:defPPr>
      <a:lvl1pPr marL="0" algn="l" defTabSz="634899" rtl="0" eaLnBrk="1" latinLnBrk="0" hangingPunct="1">
        <a:defRPr sz="1250" kern="1200">
          <a:solidFill>
            <a:schemeClr val="tx1"/>
          </a:solidFill>
          <a:latin typeface="+mn-lt"/>
          <a:ea typeface="+mn-ea"/>
          <a:cs typeface="+mn-cs"/>
        </a:defRPr>
      </a:lvl1pPr>
      <a:lvl2pPr marL="317449" algn="l" defTabSz="634899" rtl="0" eaLnBrk="1" latinLnBrk="0" hangingPunct="1">
        <a:defRPr sz="1250" kern="1200">
          <a:solidFill>
            <a:schemeClr val="tx1"/>
          </a:solidFill>
          <a:latin typeface="+mn-lt"/>
          <a:ea typeface="+mn-ea"/>
          <a:cs typeface="+mn-cs"/>
        </a:defRPr>
      </a:lvl2pPr>
      <a:lvl3pPr marL="634899" algn="l" defTabSz="634899" rtl="0" eaLnBrk="1" latinLnBrk="0" hangingPunct="1">
        <a:defRPr sz="1250" kern="1200">
          <a:solidFill>
            <a:schemeClr val="tx1"/>
          </a:solidFill>
          <a:latin typeface="+mn-lt"/>
          <a:ea typeface="+mn-ea"/>
          <a:cs typeface="+mn-cs"/>
        </a:defRPr>
      </a:lvl3pPr>
      <a:lvl4pPr marL="952346" algn="l" defTabSz="634899" rtl="0" eaLnBrk="1" latinLnBrk="0" hangingPunct="1">
        <a:defRPr sz="1250" kern="1200">
          <a:solidFill>
            <a:schemeClr val="tx1"/>
          </a:solidFill>
          <a:latin typeface="+mn-lt"/>
          <a:ea typeface="+mn-ea"/>
          <a:cs typeface="+mn-cs"/>
        </a:defRPr>
      </a:lvl4pPr>
      <a:lvl5pPr marL="1269798" algn="l" defTabSz="634899" rtl="0" eaLnBrk="1" latinLnBrk="0" hangingPunct="1">
        <a:defRPr sz="1250" kern="1200">
          <a:solidFill>
            <a:schemeClr val="tx1"/>
          </a:solidFill>
          <a:latin typeface="+mn-lt"/>
          <a:ea typeface="+mn-ea"/>
          <a:cs typeface="+mn-cs"/>
        </a:defRPr>
      </a:lvl5pPr>
      <a:lvl6pPr marL="1587247" algn="l" defTabSz="634899" rtl="0" eaLnBrk="1" latinLnBrk="0" hangingPunct="1">
        <a:defRPr sz="1250" kern="1200">
          <a:solidFill>
            <a:schemeClr val="tx1"/>
          </a:solidFill>
          <a:latin typeface="+mn-lt"/>
          <a:ea typeface="+mn-ea"/>
          <a:cs typeface="+mn-cs"/>
        </a:defRPr>
      </a:lvl6pPr>
      <a:lvl7pPr marL="1904695" algn="l" defTabSz="634899" rtl="0" eaLnBrk="1" latinLnBrk="0" hangingPunct="1">
        <a:defRPr sz="1250" kern="1200">
          <a:solidFill>
            <a:schemeClr val="tx1"/>
          </a:solidFill>
          <a:latin typeface="+mn-lt"/>
          <a:ea typeface="+mn-ea"/>
          <a:cs typeface="+mn-cs"/>
        </a:defRPr>
      </a:lvl7pPr>
      <a:lvl8pPr marL="2222143" algn="l" defTabSz="634899" rtl="0" eaLnBrk="1" latinLnBrk="0" hangingPunct="1">
        <a:defRPr sz="1250" kern="1200">
          <a:solidFill>
            <a:schemeClr val="tx1"/>
          </a:solidFill>
          <a:latin typeface="+mn-lt"/>
          <a:ea typeface="+mn-ea"/>
          <a:cs typeface="+mn-cs"/>
        </a:defRPr>
      </a:lvl8pPr>
      <a:lvl9pPr marL="2539596" algn="l" defTabSz="634899" rtl="0" eaLnBrk="1" latinLnBrk="0" hangingPunct="1">
        <a:defRPr sz="12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634899" rtl="0" eaLnBrk="1" latinLnBrk="0" hangingPunct="1">
        <a:spcBef>
          <a:spcPct val="0"/>
        </a:spcBef>
        <a:buNone/>
        <a:defRPr sz="3054" kern="1200">
          <a:solidFill>
            <a:schemeClr val="tx1"/>
          </a:solidFill>
          <a:latin typeface="+mj-lt"/>
          <a:ea typeface="+mj-ea"/>
          <a:cs typeface="+mj-cs"/>
        </a:defRPr>
      </a:lvl1pPr>
    </p:titleStyle>
    <p:bodyStyle>
      <a:lvl1pPr marL="238088" indent="-238088" algn="l" defTabSz="63489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1pPr>
      <a:lvl2pPr marL="515855" indent="-198407" algn="l" defTabSz="634899" rtl="0" eaLnBrk="1" latinLnBrk="0" hangingPunct="1">
        <a:spcBef>
          <a:spcPct val="20000"/>
        </a:spcBef>
        <a:buFont typeface="Arial" panose="020B0604020202020204" pitchFamily="34" charset="0"/>
        <a:buChar char="–"/>
        <a:defRPr sz="1943" kern="1200">
          <a:solidFill>
            <a:schemeClr val="tx1"/>
          </a:solidFill>
          <a:latin typeface="+mn-lt"/>
          <a:ea typeface="+mn-ea"/>
          <a:cs typeface="+mn-cs"/>
        </a:defRPr>
      </a:lvl2pPr>
      <a:lvl3pPr marL="793621" indent="-158724" algn="l" defTabSz="634899"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3pPr>
      <a:lvl4pPr marL="111107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4pPr>
      <a:lvl5pPr marL="142852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5pPr>
      <a:lvl6pPr marL="1745971"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6pPr>
      <a:lvl7pPr marL="2063422"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7pPr>
      <a:lvl8pPr marL="2380868"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8pPr>
      <a:lvl9pPr marL="2698317"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9pPr>
    </p:bodyStyle>
    <p:otherStyle>
      <a:defPPr>
        <a:defRPr lang="en-US"/>
      </a:defPPr>
      <a:lvl1pPr marL="0" algn="l" defTabSz="634899" rtl="0" eaLnBrk="1" latinLnBrk="0" hangingPunct="1">
        <a:defRPr sz="1250" kern="1200">
          <a:solidFill>
            <a:schemeClr val="tx1"/>
          </a:solidFill>
          <a:latin typeface="+mn-lt"/>
          <a:ea typeface="+mn-ea"/>
          <a:cs typeface="+mn-cs"/>
        </a:defRPr>
      </a:lvl1pPr>
      <a:lvl2pPr marL="317449" algn="l" defTabSz="634899" rtl="0" eaLnBrk="1" latinLnBrk="0" hangingPunct="1">
        <a:defRPr sz="1250" kern="1200">
          <a:solidFill>
            <a:schemeClr val="tx1"/>
          </a:solidFill>
          <a:latin typeface="+mn-lt"/>
          <a:ea typeface="+mn-ea"/>
          <a:cs typeface="+mn-cs"/>
        </a:defRPr>
      </a:lvl2pPr>
      <a:lvl3pPr marL="634899" algn="l" defTabSz="634899" rtl="0" eaLnBrk="1" latinLnBrk="0" hangingPunct="1">
        <a:defRPr sz="1250" kern="1200">
          <a:solidFill>
            <a:schemeClr val="tx1"/>
          </a:solidFill>
          <a:latin typeface="+mn-lt"/>
          <a:ea typeface="+mn-ea"/>
          <a:cs typeface="+mn-cs"/>
        </a:defRPr>
      </a:lvl3pPr>
      <a:lvl4pPr marL="952346" algn="l" defTabSz="634899" rtl="0" eaLnBrk="1" latinLnBrk="0" hangingPunct="1">
        <a:defRPr sz="1250" kern="1200">
          <a:solidFill>
            <a:schemeClr val="tx1"/>
          </a:solidFill>
          <a:latin typeface="+mn-lt"/>
          <a:ea typeface="+mn-ea"/>
          <a:cs typeface="+mn-cs"/>
        </a:defRPr>
      </a:lvl4pPr>
      <a:lvl5pPr marL="1269798" algn="l" defTabSz="634899" rtl="0" eaLnBrk="1" latinLnBrk="0" hangingPunct="1">
        <a:defRPr sz="1250" kern="1200">
          <a:solidFill>
            <a:schemeClr val="tx1"/>
          </a:solidFill>
          <a:latin typeface="+mn-lt"/>
          <a:ea typeface="+mn-ea"/>
          <a:cs typeface="+mn-cs"/>
        </a:defRPr>
      </a:lvl5pPr>
      <a:lvl6pPr marL="1587247" algn="l" defTabSz="634899" rtl="0" eaLnBrk="1" latinLnBrk="0" hangingPunct="1">
        <a:defRPr sz="1250" kern="1200">
          <a:solidFill>
            <a:schemeClr val="tx1"/>
          </a:solidFill>
          <a:latin typeface="+mn-lt"/>
          <a:ea typeface="+mn-ea"/>
          <a:cs typeface="+mn-cs"/>
        </a:defRPr>
      </a:lvl6pPr>
      <a:lvl7pPr marL="1904695" algn="l" defTabSz="634899" rtl="0" eaLnBrk="1" latinLnBrk="0" hangingPunct="1">
        <a:defRPr sz="1250" kern="1200">
          <a:solidFill>
            <a:schemeClr val="tx1"/>
          </a:solidFill>
          <a:latin typeface="+mn-lt"/>
          <a:ea typeface="+mn-ea"/>
          <a:cs typeface="+mn-cs"/>
        </a:defRPr>
      </a:lvl7pPr>
      <a:lvl8pPr marL="2222143" algn="l" defTabSz="634899" rtl="0" eaLnBrk="1" latinLnBrk="0" hangingPunct="1">
        <a:defRPr sz="1250" kern="1200">
          <a:solidFill>
            <a:schemeClr val="tx1"/>
          </a:solidFill>
          <a:latin typeface="+mn-lt"/>
          <a:ea typeface="+mn-ea"/>
          <a:cs typeface="+mn-cs"/>
        </a:defRPr>
      </a:lvl8pPr>
      <a:lvl9pPr marL="2539596" algn="l" defTabSz="634899" rtl="0" eaLnBrk="1" latinLnBrk="0" hangingPunct="1">
        <a:defRPr sz="12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57950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634899" rtl="0" eaLnBrk="1" latinLnBrk="0" hangingPunct="1">
        <a:spcBef>
          <a:spcPct val="0"/>
        </a:spcBef>
        <a:buNone/>
        <a:defRPr sz="3054" kern="1200">
          <a:solidFill>
            <a:schemeClr val="tx1"/>
          </a:solidFill>
          <a:latin typeface="+mj-lt"/>
          <a:ea typeface="+mj-ea"/>
          <a:cs typeface="+mj-cs"/>
        </a:defRPr>
      </a:lvl1pPr>
    </p:titleStyle>
    <p:bodyStyle>
      <a:lvl1pPr marL="238088" indent="-238088" algn="l" defTabSz="634899"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1pPr>
      <a:lvl2pPr marL="515855" indent="-198407" algn="l" defTabSz="634899" rtl="0" eaLnBrk="1" latinLnBrk="0" hangingPunct="1">
        <a:spcBef>
          <a:spcPct val="20000"/>
        </a:spcBef>
        <a:buFont typeface="Arial" panose="020B0604020202020204" pitchFamily="34" charset="0"/>
        <a:buChar char="–"/>
        <a:defRPr sz="1943" kern="1200">
          <a:solidFill>
            <a:schemeClr val="tx1"/>
          </a:solidFill>
          <a:latin typeface="+mn-lt"/>
          <a:ea typeface="+mn-ea"/>
          <a:cs typeface="+mn-cs"/>
        </a:defRPr>
      </a:lvl2pPr>
      <a:lvl3pPr marL="793621" indent="-158724" algn="l" defTabSz="634899"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3pPr>
      <a:lvl4pPr marL="111107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4pPr>
      <a:lvl5pPr marL="1428523"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5pPr>
      <a:lvl6pPr marL="1745971"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6pPr>
      <a:lvl7pPr marL="2063422"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7pPr>
      <a:lvl8pPr marL="2380868"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8pPr>
      <a:lvl9pPr marL="2698317"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9pPr>
    </p:bodyStyle>
    <p:otherStyle>
      <a:defPPr>
        <a:defRPr lang="en-US"/>
      </a:defPPr>
      <a:lvl1pPr marL="0" algn="l" defTabSz="634899" rtl="0" eaLnBrk="1" latinLnBrk="0" hangingPunct="1">
        <a:defRPr sz="1250" kern="1200">
          <a:solidFill>
            <a:schemeClr val="tx1"/>
          </a:solidFill>
          <a:latin typeface="+mn-lt"/>
          <a:ea typeface="+mn-ea"/>
          <a:cs typeface="+mn-cs"/>
        </a:defRPr>
      </a:lvl1pPr>
      <a:lvl2pPr marL="317449" algn="l" defTabSz="634899" rtl="0" eaLnBrk="1" latinLnBrk="0" hangingPunct="1">
        <a:defRPr sz="1250" kern="1200">
          <a:solidFill>
            <a:schemeClr val="tx1"/>
          </a:solidFill>
          <a:latin typeface="+mn-lt"/>
          <a:ea typeface="+mn-ea"/>
          <a:cs typeface="+mn-cs"/>
        </a:defRPr>
      </a:lvl2pPr>
      <a:lvl3pPr marL="634899" algn="l" defTabSz="634899" rtl="0" eaLnBrk="1" latinLnBrk="0" hangingPunct="1">
        <a:defRPr sz="1250" kern="1200">
          <a:solidFill>
            <a:schemeClr val="tx1"/>
          </a:solidFill>
          <a:latin typeface="+mn-lt"/>
          <a:ea typeface="+mn-ea"/>
          <a:cs typeface="+mn-cs"/>
        </a:defRPr>
      </a:lvl3pPr>
      <a:lvl4pPr marL="952346" algn="l" defTabSz="634899" rtl="0" eaLnBrk="1" latinLnBrk="0" hangingPunct="1">
        <a:defRPr sz="1250" kern="1200">
          <a:solidFill>
            <a:schemeClr val="tx1"/>
          </a:solidFill>
          <a:latin typeface="+mn-lt"/>
          <a:ea typeface="+mn-ea"/>
          <a:cs typeface="+mn-cs"/>
        </a:defRPr>
      </a:lvl4pPr>
      <a:lvl5pPr marL="1269798" algn="l" defTabSz="634899" rtl="0" eaLnBrk="1" latinLnBrk="0" hangingPunct="1">
        <a:defRPr sz="1250" kern="1200">
          <a:solidFill>
            <a:schemeClr val="tx1"/>
          </a:solidFill>
          <a:latin typeface="+mn-lt"/>
          <a:ea typeface="+mn-ea"/>
          <a:cs typeface="+mn-cs"/>
        </a:defRPr>
      </a:lvl5pPr>
      <a:lvl6pPr marL="1587247" algn="l" defTabSz="634899" rtl="0" eaLnBrk="1" latinLnBrk="0" hangingPunct="1">
        <a:defRPr sz="1250" kern="1200">
          <a:solidFill>
            <a:schemeClr val="tx1"/>
          </a:solidFill>
          <a:latin typeface="+mn-lt"/>
          <a:ea typeface="+mn-ea"/>
          <a:cs typeface="+mn-cs"/>
        </a:defRPr>
      </a:lvl6pPr>
      <a:lvl7pPr marL="1904695" algn="l" defTabSz="634899" rtl="0" eaLnBrk="1" latinLnBrk="0" hangingPunct="1">
        <a:defRPr sz="1250" kern="1200">
          <a:solidFill>
            <a:schemeClr val="tx1"/>
          </a:solidFill>
          <a:latin typeface="+mn-lt"/>
          <a:ea typeface="+mn-ea"/>
          <a:cs typeface="+mn-cs"/>
        </a:defRPr>
      </a:lvl7pPr>
      <a:lvl8pPr marL="2222143" algn="l" defTabSz="634899" rtl="0" eaLnBrk="1" latinLnBrk="0" hangingPunct="1">
        <a:defRPr sz="1250" kern="1200">
          <a:solidFill>
            <a:schemeClr val="tx1"/>
          </a:solidFill>
          <a:latin typeface="+mn-lt"/>
          <a:ea typeface="+mn-ea"/>
          <a:cs typeface="+mn-cs"/>
        </a:defRPr>
      </a:lvl8pPr>
      <a:lvl9pPr marL="2539596" algn="l" defTabSz="634899" rtl="0" eaLnBrk="1" latinLnBrk="0" hangingPunct="1">
        <a:defRPr sz="12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8500" y="1521358"/>
            <a:ext cx="87630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61067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xStyles>
    <p:titleStyle>
      <a:lvl1pPr algn="l" defTabSz="846597" rtl="0" eaLnBrk="1" latinLnBrk="0" hangingPunct="1">
        <a:lnSpc>
          <a:spcPct val="90000"/>
        </a:lnSpc>
        <a:spcBef>
          <a:spcPct val="0"/>
        </a:spcBef>
        <a:buNone/>
        <a:defRPr sz="4444" b="1" kern="1200">
          <a:solidFill>
            <a:schemeClr val="tx1"/>
          </a:solidFill>
          <a:latin typeface="Arial" panose="020B0604020202020204" pitchFamily="34" charset="0"/>
          <a:ea typeface="+mj-ea"/>
          <a:cs typeface="Arial" panose="020B0604020202020204" pitchFamily="34" charset="0"/>
        </a:defRPr>
      </a:lvl1pPr>
    </p:titleStyle>
    <p:bodyStyle>
      <a:lvl1pPr marL="211648" indent="-211648" algn="l" defTabSz="846597" rtl="0" eaLnBrk="1" latinLnBrk="0" hangingPunct="1">
        <a:lnSpc>
          <a:spcPct val="90000"/>
        </a:lnSpc>
        <a:spcBef>
          <a:spcPts val="926"/>
        </a:spcBef>
        <a:buFont typeface="Arial" panose="020B0604020202020204" pitchFamily="34" charset="0"/>
        <a:buChar char="•"/>
        <a:defRPr sz="2963" kern="1200">
          <a:solidFill>
            <a:schemeClr val="tx1"/>
          </a:solidFill>
          <a:latin typeface="Arial" panose="020B0604020202020204" pitchFamily="34" charset="0"/>
          <a:ea typeface="+mn-ea"/>
          <a:cs typeface="Arial" panose="020B0604020202020204" pitchFamily="34" charset="0"/>
        </a:defRPr>
      </a:lvl1pPr>
      <a:lvl2pPr marL="634947" indent="-211648" algn="l" defTabSz="846597" rtl="0" eaLnBrk="1" latinLnBrk="0" hangingPunct="1">
        <a:lnSpc>
          <a:spcPct val="90000"/>
        </a:lnSpc>
        <a:spcBef>
          <a:spcPts val="463"/>
        </a:spcBef>
        <a:buFont typeface="Arial" panose="020B0604020202020204" pitchFamily="34" charset="0"/>
        <a:buChar char="•"/>
        <a:defRPr sz="2474" kern="1200">
          <a:solidFill>
            <a:schemeClr val="tx1"/>
          </a:solidFill>
          <a:latin typeface="Arial" panose="020B0604020202020204" pitchFamily="34" charset="0"/>
          <a:ea typeface="+mn-ea"/>
          <a:cs typeface="Arial" panose="020B0604020202020204" pitchFamily="34" charset="0"/>
        </a:defRPr>
      </a:lvl2pPr>
      <a:lvl3pPr marL="1058245" indent="-211648" algn="l" defTabSz="846597" rtl="0" eaLnBrk="1" latinLnBrk="0" hangingPunct="1">
        <a:lnSpc>
          <a:spcPct val="90000"/>
        </a:lnSpc>
        <a:spcBef>
          <a:spcPts val="463"/>
        </a:spcBef>
        <a:buFont typeface="Arial" panose="020B0604020202020204" pitchFamily="34" charset="0"/>
        <a:buChar char="•"/>
        <a:defRPr sz="2222" kern="1200">
          <a:solidFill>
            <a:schemeClr val="tx1"/>
          </a:solidFill>
          <a:latin typeface="Arial" panose="020B0604020202020204" pitchFamily="34" charset="0"/>
          <a:ea typeface="+mn-ea"/>
          <a:cs typeface="Arial" panose="020B0604020202020204" pitchFamily="34" charset="0"/>
        </a:defRPr>
      </a:lvl3pPr>
      <a:lvl4pPr marL="1481541" indent="-211648" algn="l" defTabSz="846597" rtl="0" eaLnBrk="1" latinLnBrk="0" hangingPunct="1">
        <a:lnSpc>
          <a:spcPct val="90000"/>
        </a:lnSpc>
        <a:spcBef>
          <a:spcPts val="463"/>
        </a:spcBef>
        <a:buFont typeface="Arial" panose="020B0604020202020204" pitchFamily="34" charset="0"/>
        <a:buChar char="•"/>
        <a:defRPr sz="1970" kern="1200">
          <a:solidFill>
            <a:schemeClr val="tx1"/>
          </a:solidFill>
          <a:latin typeface="Arial" panose="020B0604020202020204" pitchFamily="34" charset="0"/>
          <a:ea typeface="+mn-ea"/>
          <a:cs typeface="Arial" panose="020B0604020202020204" pitchFamily="34" charset="0"/>
        </a:defRPr>
      </a:lvl4pPr>
      <a:lvl5pPr marL="1904838" indent="-211648" algn="l" defTabSz="846597" rtl="0" eaLnBrk="1" latinLnBrk="0" hangingPunct="1">
        <a:lnSpc>
          <a:spcPct val="90000"/>
        </a:lnSpc>
        <a:spcBef>
          <a:spcPts val="463"/>
        </a:spcBef>
        <a:buFont typeface="Arial" panose="020B0604020202020204" pitchFamily="34" charset="0"/>
        <a:buChar char="•"/>
        <a:defRPr sz="1733" kern="1200">
          <a:solidFill>
            <a:schemeClr val="tx1"/>
          </a:solidFill>
          <a:latin typeface="Arial" panose="020B0604020202020204" pitchFamily="34" charset="0"/>
          <a:ea typeface="+mn-ea"/>
          <a:cs typeface="Arial" panose="020B0604020202020204" pitchFamily="34" charset="0"/>
        </a:defRPr>
      </a:lvl5pPr>
      <a:lvl6pPr marL="2328136" indent="-211648" algn="l" defTabSz="846597" rtl="0" eaLnBrk="1" latinLnBrk="0" hangingPunct="1">
        <a:lnSpc>
          <a:spcPct val="90000"/>
        </a:lnSpc>
        <a:spcBef>
          <a:spcPts val="463"/>
        </a:spcBef>
        <a:buFont typeface="Arial" panose="020B0604020202020204" pitchFamily="34" charset="0"/>
        <a:buChar char="•"/>
        <a:defRPr sz="1667" kern="1200">
          <a:solidFill>
            <a:schemeClr val="tx1"/>
          </a:solidFill>
          <a:latin typeface="+mn-lt"/>
          <a:ea typeface="+mn-ea"/>
          <a:cs typeface="+mn-cs"/>
        </a:defRPr>
      </a:lvl6pPr>
      <a:lvl7pPr marL="2751432" indent="-211648" algn="l" defTabSz="846597" rtl="0" eaLnBrk="1" latinLnBrk="0" hangingPunct="1">
        <a:lnSpc>
          <a:spcPct val="90000"/>
        </a:lnSpc>
        <a:spcBef>
          <a:spcPts val="463"/>
        </a:spcBef>
        <a:buFont typeface="Arial" panose="020B0604020202020204" pitchFamily="34" charset="0"/>
        <a:buChar char="•"/>
        <a:defRPr sz="1667" kern="1200">
          <a:solidFill>
            <a:schemeClr val="tx1"/>
          </a:solidFill>
          <a:latin typeface="+mn-lt"/>
          <a:ea typeface="+mn-ea"/>
          <a:cs typeface="+mn-cs"/>
        </a:defRPr>
      </a:lvl7pPr>
      <a:lvl8pPr marL="3174732" indent="-211648" algn="l" defTabSz="846597" rtl="0" eaLnBrk="1" latinLnBrk="0" hangingPunct="1">
        <a:lnSpc>
          <a:spcPct val="90000"/>
        </a:lnSpc>
        <a:spcBef>
          <a:spcPts val="463"/>
        </a:spcBef>
        <a:buFont typeface="Arial" panose="020B0604020202020204" pitchFamily="34" charset="0"/>
        <a:buChar char="•"/>
        <a:defRPr sz="1667" kern="1200">
          <a:solidFill>
            <a:schemeClr val="tx1"/>
          </a:solidFill>
          <a:latin typeface="+mn-lt"/>
          <a:ea typeface="+mn-ea"/>
          <a:cs typeface="+mn-cs"/>
        </a:defRPr>
      </a:lvl8pPr>
      <a:lvl9pPr marL="3598028" indent="-211648" algn="l" defTabSz="846597" rtl="0" eaLnBrk="1" latinLnBrk="0" hangingPunct="1">
        <a:lnSpc>
          <a:spcPct val="90000"/>
        </a:lnSpc>
        <a:spcBef>
          <a:spcPts val="463"/>
        </a:spcBef>
        <a:buFont typeface="Arial" panose="020B0604020202020204" pitchFamily="34" charset="0"/>
        <a:buChar char="•"/>
        <a:defRPr sz="1667" kern="1200">
          <a:solidFill>
            <a:schemeClr val="tx1"/>
          </a:solidFill>
          <a:latin typeface="+mn-lt"/>
          <a:ea typeface="+mn-ea"/>
          <a:cs typeface="+mn-cs"/>
        </a:defRPr>
      </a:lvl9pPr>
    </p:bodyStyle>
    <p:otherStyle>
      <a:defPPr>
        <a:defRPr lang="en-US"/>
      </a:defPPr>
      <a:lvl1pPr marL="0" algn="l" defTabSz="846597" rtl="0" eaLnBrk="1" latinLnBrk="0" hangingPunct="1">
        <a:defRPr sz="1667" kern="1200">
          <a:solidFill>
            <a:schemeClr val="tx1"/>
          </a:solidFill>
          <a:latin typeface="+mn-lt"/>
          <a:ea typeface="+mn-ea"/>
          <a:cs typeface="+mn-cs"/>
        </a:defRPr>
      </a:lvl1pPr>
      <a:lvl2pPr marL="423298" algn="l" defTabSz="846597" rtl="0" eaLnBrk="1" latinLnBrk="0" hangingPunct="1">
        <a:defRPr sz="1667" kern="1200">
          <a:solidFill>
            <a:schemeClr val="tx1"/>
          </a:solidFill>
          <a:latin typeface="+mn-lt"/>
          <a:ea typeface="+mn-ea"/>
          <a:cs typeface="+mn-cs"/>
        </a:defRPr>
      </a:lvl2pPr>
      <a:lvl3pPr marL="846597" algn="l" defTabSz="846597" rtl="0" eaLnBrk="1" latinLnBrk="0" hangingPunct="1">
        <a:defRPr sz="1667" kern="1200">
          <a:solidFill>
            <a:schemeClr val="tx1"/>
          </a:solidFill>
          <a:latin typeface="+mn-lt"/>
          <a:ea typeface="+mn-ea"/>
          <a:cs typeface="+mn-cs"/>
        </a:defRPr>
      </a:lvl3pPr>
      <a:lvl4pPr marL="1269893" algn="l" defTabSz="846597" rtl="0" eaLnBrk="1" latinLnBrk="0" hangingPunct="1">
        <a:defRPr sz="1667" kern="1200">
          <a:solidFill>
            <a:schemeClr val="tx1"/>
          </a:solidFill>
          <a:latin typeface="+mn-lt"/>
          <a:ea typeface="+mn-ea"/>
          <a:cs typeface="+mn-cs"/>
        </a:defRPr>
      </a:lvl4pPr>
      <a:lvl5pPr marL="1693189" algn="l" defTabSz="846597" rtl="0" eaLnBrk="1" latinLnBrk="0" hangingPunct="1">
        <a:defRPr sz="1667" kern="1200">
          <a:solidFill>
            <a:schemeClr val="tx1"/>
          </a:solidFill>
          <a:latin typeface="+mn-lt"/>
          <a:ea typeface="+mn-ea"/>
          <a:cs typeface="+mn-cs"/>
        </a:defRPr>
      </a:lvl5pPr>
      <a:lvl6pPr marL="2116487" algn="l" defTabSz="846597" rtl="0" eaLnBrk="1" latinLnBrk="0" hangingPunct="1">
        <a:defRPr sz="1667" kern="1200">
          <a:solidFill>
            <a:schemeClr val="tx1"/>
          </a:solidFill>
          <a:latin typeface="+mn-lt"/>
          <a:ea typeface="+mn-ea"/>
          <a:cs typeface="+mn-cs"/>
        </a:defRPr>
      </a:lvl6pPr>
      <a:lvl7pPr marL="2539785" algn="l" defTabSz="846597" rtl="0" eaLnBrk="1" latinLnBrk="0" hangingPunct="1">
        <a:defRPr sz="1667" kern="1200">
          <a:solidFill>
            <a:schemeClr val="tx1"/>
          </a:solidFill>
          <a:latin typeface="+mn-lt"/>
          <a:ea typeface="+mn-ea"/>
          <a:cs typeface="+mn-cs"/>
        </a:defRPr>
      </a:lvl7pPr>
      <a:lvl8pPr marL="2963081" algn="l" defTabSz="846597" rtl="0" eaLnBrk="1" latinLnBrk="0" hangingPunct="1">
        <a:defRPr sz="1667" kern="1200">
          <a:solidFill>
            <a:schemeClr val="tx1"/>
          </a:solidFill>
          <a:latin typeface="+mn-lt"/>
          <a:ea typeface="+mn-ea"/>
          <a:cs typeface="+mn-cs"/>
        </a:defRPr>
      </a:lvl8pPr>
      <a:lvl9pPr marL="3386379" algn="l" defTabSz="846597" rtl="0" eaLnBrk="1" latinLnBrk="0" hangingPunct="1">
        <a:defRPr sz="166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143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8500" y="1521358"/>
            <a:ext cx="87630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79225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xStyles>
    <p:titleStyle>
      <a:lvl1pPr algn="l" defTabSz="846597" rtl="0" eaLnBrk="1" latinLnBrk="0" hangingPunct="1">
        <a:lnSpc>
          <a:spcPct val="90000"/>
        </a:lnSpc>
        <a:spcBef>
          <a:spcPct val="0"/>
        </a:spcBef>
        <a:buNone/>
        <a:defRPr sz="4444" b="1" kern="1200">
          <a:solidFill>
            <a:schemeClr val="bg1"/>
          </a:solidFill>
          <a:latin typeface="Arial" panose="020B0604020202020204" pitchFamily="34" charset="0"/>
          <a:ea typeface="+mj-ea"/>
          <a:cs typeface="Arial" panose="020B0604020202020204" pitchFamily="34" charset="0"/>
        </a:defRPr>
      </a:lvl1pPr>
    </p:titleStyle>
    <p:bodyStyle>
      <a:lvl1pPr marL="211648" indent="-211648" algn="l" defTabSz="846597" rtl="0" eaLnBrk="1" latinLnBrk="0" hangingPunct="1">
        <a:lnSpc>
          <a:spcPct val="90000"/>
        </a:lnSpc>
        <a:spcBef>
          <a:spcPts val="926"/>
        </a:spcBef>
        <a:buFont typeface="Arial" panose="020B0604020202020204" pitchFamily="34" charset="0"/>
        <a:buChar char="•"/>
        <a:defRPr sz="2963" kern="1200">
          <a:solidFill>
            <a:schemeClr val="bg1"/>
          </a:solidFill>
          <a:latin typeface="Arial" panose="020B0604020202020204" pitchFamily="34" charset="0"/>
          <a:ea typeface="+mn-ea"/>
          <a:cs typeface="Arial" panose="020B0604020202020204" pitchFamily="34" charset="0"/>
        </a:defRPr>
      </a:lvl1pPr>
      <a:lvl2pPr marL="634947" indent="-211648" algn="l" defTabSz="846597" rtl="0" eaLnBrk="1" latinLnBrk="0" hangingPunct="1">
        <a:lnSpc>
          <a:spcPct val="90000"/>
        </a:lnSpc>
        <a:spcBef>
          <a:spcPts val="463"/>
        </a:spcBef>
        <a:buFont typeface="Arial" panose="020B0604020202020204" pitchFamily="34" charset="0"/>
        <a:buChar char="•"/>
        <a:defRPr sz="2474" kern="1200">
          <a:solidFill>
            <a:schemeClr val="bg1"/>
          </a:solidFill>
          <a:latin typeface="Arial" panose="020B0604020202020204" pitchFamily="34" charset="0"/>
          <a:ea typeface="+mn-ea"/>
          <a:cs typeface="Arial" panose="020B0604020202020204" pitchFamily="34" charset="0"/>
        </a:defRPr>
      </a:lvl2pPr>
      <a:lvl3pPr marL="1058245" indent="-211648" algn="l" defTabSz="846597" rtl="0" eaLnBrk="1" latinLnBrk="0" hangingPunct="1">
        <a:lnSpc>
          <a:spcPct val="90000"/>
        </a:lnSpc>
        <a:spcBef>
          <a:spcPts val="463"/>
        </a:spcBef>
        <a:buFont typeface="Arial" panose="020B0604020202020204" pitchFamily="34" charset="0"/>
        <a:buChar char="•"/>
        <a:defRPr sz="2222" kern="1200">
          <a:solidFill>
            <a:schemeClr val="bg1"/>
          </a:solidFill>
          <a:latin typeface="Arial" panose="020B0604020202020204" pitchFamily="34" charset="0"/>
          <a:ea typeface="+mn-ea"/>
          <a:cs typeface="Arial" panose="020B0604020202020204" pitchFamily="34" charset="0"/>
        </a:defRPr>
      </a:lvl3pPr>
      <a:lvl4pPr marL="1481541" indent="-211648" algn="l" defTabSz="846597" rtl="0" eaLnBrk="1" latinLnBrk="0" hangingPunct="1">
        <a:lnSpc>
          <a:spcPct val="90000"/>
        </a:lnSpc>
        <a:spcBef>
          <a:spcPts val="463"/>
        </a:spcBef>
        <a:buFont typeface="Arial" panose="020B0604020202020204" pitchFamily="34" charset="0"/>
        <a:buChar char="•"/>
        <a:defRPr sz="1970" kern="1200">
          <a:solidFill>
            <a:schemeClr val="bg1"/>
          </a:solidFill>
          <a:latin typeface="Arial" panose="020B0604020202020204" pitchFamily="34" charset="0"/>
          <a:ea typeface="+mn-ea"/>
          <a:cs typeface="Arial" panose="020B0604020202020204" pitchFamily="34" charset="0"/>
        </a:defRPr>
      </a:lvl4pPr>
      <a:lvl5pPr marL="1904838" indent="-211648" algn="l" defTabSz="846597" rtl="0" eaLnBrk="1" latinLnBrk="0" hangingPunct="1">
        <a:lnSpc>
          <a:spcPct val="90000"/>
        </a:lnSpc>
        <a:spcBef>
          <a:spcPts val="463"/>
        </a:spcBef>
        <a:buFont typeface="Arial" panose="020B0604020202020204" pitchFamily="34" charset="0"/>
        <a:buChar char="•"/>
        <a:defRPr sz="1733" kern="1200">
          <a:solidFill>
            <a:schemeClr val="bg1"/>
          </a:solidFill>
          <a:latin typeface="Arial" panose="020B0604020202020204" pitchFamily="34" charset="0"/>
          <a:ea typeface="+mn-ea"/>
          <a:cs typeface="Arial" panose="020B0604020202020204" pitchFamily="34" charset="0"/>
        </a:defRPr>
      </a:lvl5pPr>
      <a:lvl6pPr marL="2328136" indent="-211648" algn="l" defTabSz="846597" rtl="0" eaLnBrk="1" latinLnBrk="0" hangingPunct="1">
        <a:lnSpc>
          <a:spcPct val="90000"/>
        </a:lnSpc>
        <a:spcBef>
          <a:spcPts val="463"/>
        </a:spcBef>
        <a:buFont typeface="Arial" panose="020B0604020202020204" pitchFamily="34" charset="0"/>
        <a:buChar char="•"/>
        <a:defRPr sz="1667" kern="1200">
          <a:solidFill>
            <a:schemeClr val="tx1"/>
          </a:solidFill>
          <a:latin typeface="+mn-lt"/>
          <a:ea typeface="+mn-ea"/>
          <a:cs typeface="+mn-cs"/>
        </a:defRPr>
      </a:lvl6pPr>
      <a:lvl7pPr marL="2751432" indent="-211648" algn="l" defTabSz="846597" rtl="0" eaLnBrk="1" latinLnBrk="0" hangingPunct="1">
        <a:lnSpc>
          <a:spcPct val="90000"/>
        </a:lnSpc>
        <a:spcBef>
          <a:spcPts val="463"/>
        </a:spcBef>
        <a:buFont typeface="Arial" panose="020B0604020202020204" pitchFamily="34" charset="0"/>
        <a:buChar char="•"/>
        <a:defRPr sz="1667" kern="1200">
          <a:solidFill>
            <a:schemeClr val="tx1"/>
          </a:solidFill>
          <a:latin typeface="+mn-lt"/>
          <a:ea typeface="+mn-ea"/>
          <a:cs typeface="+mn-cs"/>
        </a:defRPr>
      </a:lvl7pPr>
      <a:lvl8pPr marL="3174732" indent="-211648" algn="l" defTabSz="846597" rtl="0" eaLnBrk="1" latinLnBrk="0" hangingPunct="1">
        <a:lnSpc>
          <a:spcPct val="90000"/>
        </a:lnSpc>
        <a:spcBef>
          <a:spcPts val="463"/>
        </a:spcBef>
        <a:buFont typeface="Arial" panose="020B0604020202020204" pitchFamily="34" charset="0"/>
        <a:buChar char="•"/>
        <a:defRPr sz="1667" kern="1200">
          <a:solidFill>
            <a:schemeClr val="tx1"/>
          </a:solidFill>
          <a:latin typeface="+mn-lt"/>
          <a:ea typeface="+mn-ea"/>
          <a:cs typeface="+mn-cs"/>
        </a:defRPr>
      </a:lvl8pPr>
      <a:lvl9pPr marL="3598028" indent="-211648" algn="l" defTabSz="846597" rtl="0" eaLnBrk="1" latinLnBrk="0" hangingPunct="1">
        <a:lnSpc>
          <a:spcPct val="90000"/>
        </a:lnSpc>
        <a:spcBef>
          <a:spcPts val="463"/>
        </a:spcBef>
        <a:buFont typeface="Arial" panose="020B0604020202020204" pitchFamily="34" charset="0"/>
        <a:buChar char="•"/>
        <a:defRPr sz="1667" kern="1200">
          <a:solidFill>
            <a:schemeClr val="tx1"/>
          </a:solidFill>
          <a:latin typeface="+mn-lt"/>
          <a:ea typeface="+mn-ea"/>
          <a:cs typeface="+mn-cs"/>
        </a:defRPr>
      </a:lvl9pPr>
    </p:bodyStyle>
    <p:otherStyle>
      <a:defPPr>
        <a:defRPr lang="en-US"/>
      </a:defPPr>
      <a:lvl1pPr marL="0" algn="l" defTabSz="846597" rtl="0" eaLnBrk="1" latinLnBrk="0" hangingPunct="1">
        <a:defRPr sz="1667" kern="1200">
          <a:solidFill>
            <a:schemeClr val="tx1"/>
          </a:solidFill>
          <a:latin typeface="+mn-lt"/>
          <a:ea typeface="+mn-ea"/>
          <a:cs typeface="+mn-cs"/>
        </a:defRPr>
      </a:lvl1pPr>
      <a:lvl2pPr marL="423298" algn="l" defTabSz="846597" rtl="0" eaLnBrk="1" latinLnBrk="0" hangingPunct="1">
        <a:defRPr sz="1667" kern="1200">
          <a:solidFill>
            <a:schemeClr val="tx1"/>
          </a:solidFill>
          <a:latin typeface="+mn-lt"/>
          <a:ea typeface="+mn-ea"/>
          <a:cs typeface="+mn-cs"/>
        </a:defRPr>
      </a:lvl2pPr>
      <a:lvl3pPr marL="846597" algn="l" defTabSz="846597" rtl="0" eaLnBrk="1" latinLnBrk="0" hangingPunct="1">
        <a:defRPr sz="1667" kern="1200">
          <a:solidFill>
            <a:schemeClr val="tx1"/>
          </a:solidFill>
          <a:latin typeface="+mn-lt"/>
          <a:ea typeface="+mn-ea"/>
          <a:cs typeface="+mn-cs"/>
        </a:defRPr>
      </a:lvl3pPr>
      <a:lvl4pPr marL="1269893" algn="l" defTabSz="846597" rtl="0" eaLnBrk="1" latinLnBrk="0" hangingPunct="1">
        <a:defRPr sz="1667" kern="1200">
          <a:solidFill>
            <a:schemeClr val="tx1"/>
          </a:solidFill>
          <a:latin typeface="+mn-lt"/>
          <a:ea typeface="+mn-ea"/>
          <a:cs typeface="+mn-cs"/>
        </a:defRPr>
      </a:lvl4pPr>
      <a:lvl5pPr marL="1693189" algn="l" defTabSz="846597" rtl="0" eaLnBrk="1" latinLnBrk="0" hangingPunct="1">
        <a:defRPr sz="1667" kern="1200">
          <a:solidFill>
            <a:schemeClr val="tx1"/>
          </a:solidFill>
          <a:latin typeface="+mn-lt"/>
          <a:ea typeface="+mn-ea"/>
          <a:cs typeface="+mn-cs"/>
        </a:defRPr>
      </a:lvl5pPr>
      <a:lvl6pPr marL="2116487" algn="l" defTabSz="846597" rtl="0" eaLnBrk="1" latinLnBrk="0" hangingPunct="1">
        <a:defRPr sz="1667" kern="1200">
          <a:solidFill>
            <a:schemeClr val="tx1"/>
          </a:solidFill>
          <a:latin typeface="+mn-lt"/>
          <a:ea typeface="+mn-ea"/>
          <a:cs typeface="+mn-cs"/>
        </a:defRPr>
      </a:lvl6pPr>
      <a:lvl7pPr marL="2539785" algn="l" defTabSz="846597" rtl="0" eaLnBrk="1" latinLnBrk="0" hangingPunct="1">
        <a:defRPr sz="1667" kern="1200">
          <a:solidFill>
            <a:schemeClr val="tx1"/>
          </a:solidFill>
          <a:latin typeface="+mn-lt"/>
          <a:ea typeface="+mn-ea"/>
          <a:cs typeface="+mn-cs"/>
        </a:defRPr>
      </a:lvl7pPr>
      <a:lvl8pPr marL="2963081" algn="l" defTabSz="846597" rtl="0" eaLnBrk="1" latinLnBrk="0" hangingPunct="1">
        <a:defRPr sz="1667" kern="1200">
          <a:solidFill>
            <a:schemeClr val="tx1"/>
          </a:solidFill>
          <a:latin typeface="+mn-lt"/>
          <a:ea typeface="+mn-ea"/>
          <a:cs typeface="+mn-cs"/>
        </a:defRPr>
      </a:lvl8pPr>
      <a:lvl9pPr marL="3386379" algn="l" defTabSz="846597" rtl="0" eaLnBrk="1" latinLnBrk="0" hangingPunct="1">
        <a:defRPr sz="166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888052"/>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634899" rtl="0" eaLnBrk="1" latinLnBrk="0" hangingPunct="1">
        <a:spcBef>
          <a:spcPct val="0"/>
        </a:spcBef>
        <a:buNone/>
        <a:defRPr sz="2499" kern="1200">
          <a:solidFill>
            <a:schemeClr val="tx1"/>
          </a:solidFill>
          <a:latin typeface="Arial" panose="020B0604020202020204" pitchFamily="34" charset="0"/>
          <a:ea typeface="+mj-ea"/>
          <a:cs typeface="Arial" panose="020B0604020202020204" pitchFamily="34" charset="0"/>
        </a:defRPr>
      </a:lvl1pPr>
    </p:titleStyle>
    <p:bodyStyle>
      <a:lvl1pPr marL="238088" indent="-238088" algn="l" defTabSz="634899" rtl="0" eaLnBrk="1" latinLnBrk="0" hangingPunct="1">
        <a:spcBef>
          <a:spcPct val="20000"/>
        </a:spcBef>
        <a:buFont typeface="Symbol" panose="05050102010706020507" pitchFamily="18" charset="2"/>
        <a:buChar char=""/>
        <a:defRPr sz="1806" kern="1200">
          <a:solidFill>
            <a:schemeClr val="tx1"/>
          </a:solidFill>
          <a:latin typeface="Arial" panose="020B0604020202020204" pitchFamily="34" charset="0"/>
          <a:ea typeface="+mn-ea"/>
          <a:cs typeface="Arial" panose="020B0604020202020204" pitchFamily="34" charset="0"/>
        </a:defRPr>
      </a:lvl1pPr>
      <a:lvl2pPr marL="515855" indent="-198407" algn="l" defTabSz="634899" rtl="0" eaLnBrk="1" latinLnBrk="0" hangingPunct="1">
        <a:spcBef>
          <a:spcPct val="20000"/>
        </a:spcBef>
        <a:buFont typeface="Arial" panose="020B0604020202020204" pitchFamily="34" charset="0"/>
        <a:buChar char="–"/>
        <a:defRPr sz="1806" kern="1200">
          <a:solidFill>
            <a:schemeClr val="tx1"/>
          </a:solidFill>
          <a:latin typeface="Arial" panose="020B0604020202020204" pitchFamily="34" charset="0"/>
          <a:ea typeface="+mn-ea"/>
          <a:cs typeface="Arial" panose="020B0604020202020204" pitchFamily="34" charset="0"/>
        </a:defRPr>
      </a:lvl2pPr>
      <a:lvl3pPr marL="793621" indent="-158724" algn="l" defTabSz="634899" rtl="0" eaLnBrk="1" latinLnBrk="0" hangingPunct="1">
        <a:spcBef>
          <a:spcPct val="20000"/>
        </a:spcBef>
        <a:buFont typeface="Arial" panose="020B0604020202020204" pitchFamily="34" charset="0"/>
        <a:buChar char="•"/>
        <a:defRPr sz="1806" kern="1200">
          <a:solidFill>
            <a:schemeClr val="tx1"/>
          </a:solidFill>
          <a:latin typeface="Arial" panose="020B0604020202020204" pitchFamily="34" charset="0"/>
          <a:ea typeface="+mn-ea"/>
          <a:cs typeface="Arial" panose="020B0604020202020204" pitchFamily="34" charset="0"/>
        </a:defRPr>
      </a:lvl3pPr>
      <a:lvl4pPr marL="1111073" indent="-158724" algn="l" defTabSz="634899" rtl="0" eaLnBrk="1" latinLnBrk="0" hangingPunct="1">
        <a:spcBef>
          <a:spcPct val="20000"/>
        </a:spcBef>
        <a:buFont typeface="Arial" panose="020B0604020202020204" pitchFamily="34" charset="0"/>
        <a:buChar char="–"/>
        <a:defRPr sz="1806" kern="1200">
          <a:solidFill>
            <a:schemeClr val="tx1"/>
          </a:solidFill>
          <a:latin typeface="Arial" panose="020B0604020202020204" pitchFamily="34" charset="0"/>
          <a:ea typeface="+mn-ea"/>
          <a:cs typeface="Arial" panose="020B0604020202020204" pitchFamily="34" charset="0"/>
        </a:defRPr>
      </a:lvl4pPr>
      <a:lvl5pPr marL="1428523" indent="-158724" algn="l" defTabSz="634899" rtl="0" eaLnBrk="1" latinLnBrk="0" hangingPunct="1">
        <a:spcBef>
          <a:spcPct val="20000"/>
        </a:spcBef>
        <a:buFont typeface="Arial" panose="020B0604020202020204" pitchFamily="34" charset="0"/>
        <a:buChar char="»"/>
        <a:defRPr sz="1806" kern="1200">
          <a:solidFill>
            <a:schemeClr val="tx1"/>
          </a:solidFill>
          <a:latin typeface="Arial" panose="020B0604020202020204" pitchFamily="34" charset="0"/>
          <a:ea typeface="+mn-ea"/>
          <a:cs typeface="Arial" panose="020B0604020202020204" pitchFamily="34" charset="0"/>
        </a:defRPr>
      </a:lvl5pPr>
      <a:lvl6pPr marL="1745971"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6pPr>
      <a:lvl7pPr marL="2063422"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7pPr>
      <a:lvl8pPr marL="2380868"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8pPr>
      <a:lvl9pPr marL="2698317" indent="-158724" algn="l" defTabSz="634899" rtl="0" eaLnBrk="1" latinLnBrk="0" hangingPunct="1">
        <a:spcBef>
          <a:spcPct val="20000"/>
        </a:spcBef>
        <a:buFont typeface="Arial" panose="020B0604020202020204" pitchFamily="34" charset="0"/>
        <a:buChar char="•"/>
        <a:defRPr sz="1388" kern="1200">
          <a:solidFill>
            <a:schemeClr val="tx1"/>
          </a:solidFill>
          <a:latin typeface="+mn-lt"/>
          <a:ea typeface="+mn-ea"/>
          <a:cs typeface="+mn-cs"/>
        </a:defRPr>
      </a:lvl9pPr>
    </p:bodyStyle>
    <p:otherStyle>
      <a:defPPr>
        <a:defRPr lang="en-US"/>
      </a:defPPr>
      <a:lvl1pPr marL="0" algn="l" defTabSz="634899" rtl="0" eaLnBrk="1" latinLnBrk="0" hangingPunct="1">
        <a:defRPr sz="1250" kern="1200">
          <a:solidFill>
            <a:schemeClr val="tx1"/>
          </a:solidFill>
          <a:latin typeface="+mn-lt"/>
          <a:ea typeface="+mn-ea"/>
          <a:cs typeface="+mn-cs"/>
        </a:defRPr>
      </a:lvl1pPr>
      <a:lvl2pPr marL="317449" algn="l" defTabSz="634899" rtl="0" eaLnBrk="1" latinLnBrk="0" hangingPunct="1">
        <a:defRPr sz="1250" kern="1200">
          <a:solidFill>
            <a:schemeClr val="tx1"/>
          </a:solidFill>
          <a:latin typeface="+mn-lt"/>
          <a:ea typeface="+mn-ea"/>
          <a:cs typeface="+mn-cs"/>
        </a:defRPr>
      </a:lvl2pPr>
      <a:lvl3pPr marL="634899" algn="l" defTabSz="634899" rtl="0" eaLnBrk="1" latinLnBrk="0" hangingPunct="1">
        <a:defRPr sz="1250" kern="1200">
          <a:solidFill>
            <a:schemeClr val="tx1"/>
          </a:solidFill>
          <a:latin typeface="+mn-lt"/>
          <a:ea typeface="+mn-ea"/>
          <a:cs typeface="+mn-cs"/>
        </a:defRPr>
      </a:lvl3pPr>
      <a:lvl4pPr marL="952346" algn="l" defTabSz="634899" rtl="0" eaLnBrk="1" latinLnBrk="0" hangingPunct="1">
        <a:defRPr sz="1250" kern="1200">
          <a:solidFill>
            <a:schemeClr val="tx1"/>
          </a:solidFill>
          <a:latin typeface="+mn-lt"/>
          <a:ea typeface="+mn-ea"/>
          <a:cs typeface="+mn-cs"/>
        </a:defRPr>
      </a:lvl4pPr>
      <a:lvl5pPr marL="1269798" algn="l" defTabSz="634899" rtl="0" eaLnBrk="1" latinLnBrk="0" hangingPunct="1">
        <a:defRPr sz="1250" kern="1200">
          <a:solidFill>
            <a:schemeClr val="tx1"/>
          </a:solidFill>
          <a:latin typeface="+mn-lt"/>
          <a:ea typeface="+mn-ea"/>
          <a:cs typeface="+mn-cs"/>
        </a:defRPr>
      </a:lvl5pPr>
      <a:lvl6pPr marL="1587247" algn="l" defTabSz="634899" rtl="0" eaLnBrk="1" latinLnBrk="0" hangingPunct="1">
        <a:defRPr sz="1250" kern="1200">
          <a:solidFill>
            <a:schemeClr val="tx1"/>
          </a:solidFill>
          <a:latin typeface="+mn-lt"/>
          <a:ea typeface="+mn-ea"/>
          <a:cs typeface="+mn-cs"/>
        </a:defRPr>
      </a:lvl6pPr>
      <a:lvl7pPr marL="1904695" algn="l" defTabSz="634899" rtl="0" eaLnBrk="1" latinLnBrk="0" hangingPunct="1">
        <a:defRPr sz="1250" kern="1200">
          <a:solidFill>
            <a:schemeClr val="tx1"/>
          </a:solidFill>
          <a:latin typeface="+mn-lt"/>
          <a:ea typeface="+mn-ea"/>
          <a:cs typeface="+mn-cs"/>
        </a:defRPr>
      </a:lvl7pPr>
      <a:lvl8pPr marL="2222143" algn="l" defTabSz="634899" rtl="0" eaLnBrk="1" latinLnBrk="0" hangingPunct="1">
        <a:defRPr sz="1250" kern="1200">
          <a:solidFill>
            <a:schemeClr val="tx1"/>
          </a:solidFill>
          <a:latin typeface="+mn-lt"/>
          <a:ea typeface="+mn-ea"/>
          <a:cs typeface="+mn-cs"/>
        </a:defRPr>
      </a:lvl8pPr>
      <a:lvl9pPr marL="2539596" algn="l" defTabSz="634899" rtl="0" eaLnBrk="1" latinLnBrk="0" hangingPunct="1">
        <a:defRPr sz="1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qa.org.uk/sqa/56929.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qa.org.uk/sqa/56929.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09F9-9CA2-A8F0-9725-0BE85E20753C}"/>
              </a:ext>
            </a:extLst>
          </p:cNvPr>
          <p:cNvSpPr>
            <a:spLocks noGrp="1"/>
          </p:cNvSpPr>
          <p:nvPr>
            <p:ph type="title"/>
          </p:nvPr>
        </p:nvSpPr>
        <p:spPr/>
        <p:txBody>
          <a:bodyPr/>
          <a:lstStyle/>
          <a:p>
            <a:r>
              <a:rPr lang="en-GB" dirty="0">
                <a:solidFill>
                  <a:srgbClr val="014380"/>
                </a:solidFill>
              </a:rPr>
              <a:t>Short title slide</a:t>
            </a:r>
          </a:p>
        </p:txBody>
      </p:sp>
      <p:pic>
        <p:nvPicPr>
          <p:cNvPr id="3" name="Picture 2" descr="Understanding Standards logo&#10;&#10;">
            <a:extLst>
              <a:ext uri="{FF2B5EF4-FFF2-40B4-BE49-F238E27FC236}">
                <a16:creationId xmlns:a16="http://schemas.microsoft.com/office/drawing/2014/main" id="{252FECEB-29AB-4FA2-B372-2981AD0B1C4F}"/>
              </a:ext>
            </a:extLst>
          </p:cNvPr>
          <p:cNvPicPr>
            <a:picLocks noChangeAspect="1"/>
          </p:cNvPicPr>
          <p:nvPr/>
        </p:nvPicPr>
        <p:blipFill>
          <a:blip r:embed="rId3"/>
          <a:stretch>
            <a:fillRect/>
          </a:stretch>
        </p:blipFill>
        <p:spPr>
          <a:xfrm>
            <a:off x="5495365" y="3813518"/>
            <a:ext cx="4195482" cy="1472344"/>
          </a:xfrm>
          <a:prstGeom prst="rect">
            <a:avLst/>
          </a:prstGeom>
        </p:spPr>
      </p:pic>
    </p:spTree>
    <p:extLst>
      <p:ext uri="{BB962C8B-B14F-4D97-AF65-F5344CB8AC3E}">
        <p14:creationId xmlns:p14="http://schemas.microsoft.com/office/powerpoint/2010/main" val="402476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304800" y="131639"/>
            <a:ext cx="8545286" cy="636457"/>
          </a:xfrm>
        </p:spPr>
        <p:txBody>
          <a:bodyPr/>
          <a:lstStyle/>
          <a:p>
            <a:r>
              <a:rPr lang="en-GB" sz="3200" dirty="0">
                <a:highlight>
                  <a:srgbClr val="000000"/>
                </a:highlight>
              </a:rPr>
              <a:t>Internal assessment and verification 2 of 5</a:t>
            </a:r>
            <a:br>
              <a:rPr lang="en-GB" sz="3600" b="0" dirty="0">
                <a:highlight>
                  <a:srgbClr val="000000"/>
                </a:highlight>
              </a:rPr>
            </a:br>
            <a:endParaRPr lang="en-GB" sz="3600" dirty="0"/>
          </a:p>
        </p:txBody>
      </p:sp>
      <p:graphicFrame>
        <p:nvGraphicFramePr>
          <p:cNvPr id="4" name="Table 3">
            <a:extLst>
              <a:ext uri="{FF2B5EF4-FFF2-40B4-BE49-F238E27FC236}">
                <a16:creationId xmlns:a16="http://schemas.microsoft.com/office/drawing/2014/main" id="{F367DD24-E1B2-2A4C-938F-617D13713C97}"/>
              </a:ext>
            </a:extLst>
          </p:cNvPr>
          <p:cNvGraphicFramePr>
            <a:graphicFrameLocks noGrp="1"/>
          </p:cNvGraphicFramePr>
          <p:nvPr>
            <p:extLst>
              <p:ext uri="{D42A27DB-BD31-4B8C-83A1-F6EECF244321}">
                <p14:modId xmlns:p14="http://schemas.microsoft.com/office/powerpoint/2010/main" val="1283263255"/>
              </p:ext>
            </p:extLst>
          </p:nvPr>
        </p:nvGraphicFramePr>
        <p:xfrm>
          <a:off x="146304" y="879784"/>
          <a:ext cx="9875150" cy="2216984"/>
        </p:xfrm>
        <a:graphic>
          <a:graphicData uri="http://schemas.openxmlformats.org/drawingml/2006/table">
            <a:tbl>
              <a:tblPr firstRow="1" bandRow="1">
                <a:tableStyleId>{5C22544A-7EE6-4342-B048-85BDC9FD1C3A}</a:tableStyleId>
              </a:tblPr>
              <a:tblGrid>
                <a:gridCol w="9875150">
                  <a:extLst>
                    <a:ext uri="{9D8B030D-6E8A-4147-A177-3AD203B41FA5}">
                      <a16:colId xmlns:a16="http://schemas.microsoft.com/office/drawing/2014/main" val="3189682922"/>
                    </a:ext>
                  </a:extLst>
                </a:gridCol>
              </a:tblGrid>
              <a:tr h="2216984">
                <a:tc>
                  <a:txBody>
                    <a:bodyPr/>
                    <a:lstStyle/>
                    <a:p>
                      <a:pPr algn="l"/>
                      <a:r>
                        <a:rPr lang="en-GB" sz="1800" b="0" dirty="0">
                          <a:highlight>
                            <a:srgbClr val="000000"/>
                          </a:highlight>
                          <a:latin typeface="Arial" panose="020B0604020202020204" pitchFamily="34" charset="0"/>
                          <a:cs typeface="Arial" panose="020B0604020202020204" pitchFamily="34" charset="0"/>
                        </a:rPr>
                        <a:t>4.3</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1" dirty="0">
                          <a:highlight>
                            <a:srgbClr val="000000"/>
                          </a:highlight>
                          <a:latin typeface="Arial" panose="020B0604020202020204" pitchFamily="34" charset="0"/>
                          <a:cs typeface="Arial" panose="020B0604020202020204" pitchFamily="34" charset="0"/>
                        </a:rPr>
                        <a:t>High    </a:t>
                      </a:r>
                      <a:r>
                        <a:rPr lang="en-GB" sz="1800" b="0" kern="1200" dirty="0">
                          <a:solidFill>
                            <a:schemeClr val="lt1"/>
                          </a:solidFill>
                          <a:highlight>
                            <a:srgbClr val="000000"/>
                          </a:highlight>
                          <a:latin typeface="Arial" panose="020B0604020202020204" pitchFamily="34" charset="0"/>
                          <a:ea typeface="+mn-ea"/>
                          <a:cs typeface="Arial" panose="020B0604020202020204" pitchFamily="34" charset="0"/>
                        </a:rPr>
                        <a:t>Assessment instruments and methods and their selection and use must be valid, reliable, practicable, equitable and fair</a:t>
                      </a:r>
                      <a:r>
                        <a:rPr lang="en-GB" sz="1800" b="0" kern="1200" dirty="0">
                          <a:solidFill>
                            <a:schemeClr val="lt1"/>
                          </a:solidFill>
                          <a:latin typeface="Arial" panose="020B0604020202020204" pitchFamily="34" charset="0"/>
                          <a:ea typeface="+mn-ea"/>
                          <a:cs typeface="Arial" panose="020B0604020202020204" pitchFamily="34" charset="0"/>
                        </a:rPr>
                        <a:t>.</a:t>
                      </a:r>
                    </a:p>
                    <a:p>
                      <a:pPr algn="l"/>
                      <a:endParaRPr lang="en-GB" sz="1800" b="1"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Arial" panose="020B0604020202020204" pitchFamily="34" charset="0"/>
                          <a:ea typeface="+mn-ea"/>
                          <a:cs typeface="Arial" panose="020B0604020202020204" pitchFamily="34" charset="0"/>
                        </a:rPr>
                        <a:t>Assessment instruments/methods to be appropriately selected (prior to assessment) and used (during assessment).</a:t>
                      </a:r>
                      <a:endParaRPr lang="en-GB"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6636747"/>
                  </a:ext>
                </a:extLst>
              </a:tr>
            </a:tbl>
          </a:graphicData>
        </a:graphic>
      </p:graphicFrame>
      <p:grpSp>
        <p:nvGrpSpPr>
          <p:cNvPr id="6" name="Group 5" descr="Best practice would be to refer to Unit specification – evidence requirements.&#10;Use assessment support packs (ASP) – internally verify these to ensure appropriateness for your centre and candidates.&#10;Access the prior-verification service.&#10;SQA guide to assessment.&#10;">
            <a:extLst>
              <a:ext uri="{FF2B5EF4-FFF2-40B4-BE49-F238E27FC236}">
                <a16:creationId xmlns:a16="http://schemas.microsoft.com/office/drawing/2014/main" id="{7B698CAC-948A-AA67-0780-9255C5219425}"/>
              </a:ext>
            </a:extLst>
          </p:cNvPr>
          <p:cNvGrpSpPr/>
          <p:nvPr/>
        </p:nvGrpSpPr>
        <p:grpSpPr>
          <a:xfrm>
            <a:off x="138545" y="3339113"/>
            <a:ext cx="8794866" cy="2074429"/>
            <a:chOff x="138545" y="3147775"/>
            <a:chExt cx="8794866" cy="2265768"/>
          </a:xfrm>
        </p:grpSpPr>
        <p:sp>
          <p:nvSpPr>
            <p:cNvPr id="3" name="Title 1">
              <a:extLst>
                <a:ext uri="{FF2B5EF4-FFF2-40B4-BE49-F238E27FC236}">
                  <a16:creationId xmlns:a16="http://schemas.microsoft.com/office/drawing/2014/main" id="{CF9FC018-848E-B485-FD83-2FEBBC58E143}"/>
                </a:ext>
              </a:extLst>
            </p:cNvPr>
            <p:cNvSpPr txBox="1">
              <a:spLocks/>
            </p:cNvSpPr>
            <p:nvPr/>
          </p:nvSpPr>
          <p:spPr>
            <a:xfrm>
              <a:off x="138545" y="3147775"/>
              <a:ext cx="7453746" cy="2265768"/>
            </a:xfrm>
            <a:prstGeom prst="rect">
              <a:avLst/>
            </a:prstGeom>
            <a:solidFill>
              <a:schemeClr val="tx1">
                <a:lumMod val="85000"/>
                <a:lumOff val="15000"/>
              </a:schemeClr>
            </a:solidFill>
          </p:spPr>
          <p:txBody>
            <a:bodyPr/>
            <a:lstStyle>
              <a:lvl1pPr algn="l" defTabSz="634899" rtl="0" eaLnBrk="1" latinLnBrk="0" hangingPunct="1">
                <a:spcBef>
                  <a:spcPct val="0"/>
                </a:spcBef>
                <a:buNone/>
                <a:defRPr sz="4444" b="1" kern="1200">
                  <a:solidFill>
                    <a:schemeClr val="bg1"/>
                  </a:solidFill>
                  <a:latin typeface="Arial" panose="020B0604020202020204" pitchFamily="34" charset="0"/>
                  <a:ea typeface="+mj-ea"/>
                  <a:cs typeface="Arial" panose="020B0604020202020204" pitchFamily="34" charset="0"/>
                </a:defRPr>
              </a:lvl1pPr>
            </a:lstStyle>
            <a:p>
              <a:r>
                <a:rPr lang="en-GB" sz="2000" b="0" kern="0" dirty="0">
                  <a:solidFill>
                    <a:srgbClr val="FFFFFF"/>
                  </a:solidFill>
                </a:rPr>
                <a:t>Unit specification – evidence requirements.</a:t>
              </a:r>
            </a:p>
            <a:p>
              <a:endParaRPr lang="en-GB" sz="500" b="0" kern="0" dirty="0">
                <a:solidFill>
                  <a:srgbClr val="FFFFFF"/>
                </a:solidFill>
              </a:endParaRPr>
            </a:p>
            <a:p>
              <a:r>
                <a:rPr lang="en-GB" sz="2000" b="0" kern="0" dirty="0">
                  <a:solidFill>
                    <a:srgbClr val="FFFFFF"/>
                  </a:solidFill>
                </a:rPr>
                <a:t>Use assessment support packs (ASP) – internally verify these to ensure appropriateness for your centre and candidates.</a:t>
              </a:r>
            </a:p>
            <a:p>
              <a:endParaRPr lang="en-GB" sz="500" b="0" kern="0" dirty="0">
                <a:solidFill>
                  <a:srgbClr val="FFFFFF"/>
                </a:solidFill>
              </a:endParaRPr>
            </a:p>
            <a:p>
              <a:r>
                <a:rPr lang="en-GB" sz="2000" b="0" kern="0" dirty="0">
                  <a:solidFill>
                    <a:srgbClr val="FFFFFF"/>
                  </a:solidFill>
                </a:rPr>
                <a:t>Access the prior-verification service.</a:t>
              </a:r>
            </a:p>
            <a:p>
              <a:endParaRPr lang="en-GB" sz="2000" b="0" kern="0" dirty="0">
                <a:solidFill>
                  <a:srgbClr val="FFFFFF"/>
                </a:solidFill>
              </a:endParaRPr>
            </a:p>
            <a:p>
              <a:r>
                <a:rPr lang="en-GB" sz="2000" b="0" kern="0" dirty="0">
                  <a:solidFill>
                    <a:srgbClr val="FFFFFF"/>
                  </a:solidFill>
                </a:rPr>
                <a:t>SQA guide to assessment.</a:t>
              </a:r>
            </a:p>
          </p:txBody>
        </p:sp>
        <p:pic>
          <p:nvPicPr>
            <p:cNvPr id="5" name="Picture 4">
              <a:extLst>
                <a:ext uri="{FF2B5EF4-FFF2-40B4-BE49-F238E27FC236}">
                  <a16:creationId xmlns:a16="http://schemas.microsoft.com/office/drawing/2014/main" id="{AAA7E945-6448-074F-B5EE-F9C756FCE6FE}"/>
                </a:ext>
              </a:extLst>
            </p:cNvPr>
            <p:cNvPicPr>
              <a:picLocks noChangeAspect="1"/>
            </p:cNvPicPr>
            <p:nvPr/>
          </p:nvPicPr>
          <p:blipFill>
            <a:blip r:embed="rId3"/>
            <a:stretch>
              <a:fillRect/>
            </a:stretch>
          </p:blipFill>
          <p:spPr>
            <a:xfrm>
              <a:off x="7592291" y="3147776"/>
              <a:ext cx="1341120" cy="1608952"/>
            </a:xfrm>
            <a:prstGeom prst="rect">
              <a:avLst/>
            </a:prstGeom>
          </p:spPr>
        </p:pic>
      </p:grpSp>
    </p:spTree>
    <p:extLst>
      <p:ext uri="{BB962C8B-B14F-4D97-AF65-F5344CB8AC3E}">
        <p14:creationId xmlns:p14="http://schemas.microsoft.com/office/powerpoint/2010/main" val="18523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129310" y="110836"/>
            <a:ext cx="8763000" cy="559724"/>
          </a:xfrm>
        </p:spPr>
        <p:txBody>
          <a:bodyPr/>
          <a:lstStyle/>
          <a:p>
            <a:r>
              <a:rPr lang="en-GB" sz="3200" dirty="0">
                <a:highlight>
                  <a:srgbClr val="000000"/>
                </a:highlight>
              </a:rPr>
              <a:t>Internal assessment and verification 3 of 5</a:t>
            </a:r>
            <a:br>
              <a:rPr lang="en-GB" sz="3600" b="0" dirty="0">
                <a:highlight>
                  <a:srgbClr val="000000"/>
                </a:highlight>
              </a:rPr>
            </a:br>
            <a:endParaRPr lang="en-GB" sz="36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67DD24-E1B2-2A4C-938F-617D13713C97}"/>
              </a:ext>
            </a:extLst>
          </p:cNvPr>
          <p:cNvGraphicFramePr>
            <a:graphicFrameLocks noGrp="1"/>
          </p:cNvGraphicFramePr>
          <p:nvPr>
            <p:extLst>
              <p:ext uri="{D42A27DB-BD31-4B8C-83A1-F6EECF244321}">
                <p14:modId xmlns:p14="http://schemas.microsoft.com/office/powerpoint/2010/main" val="2282258226"/>
              </p:ext>
            </p:extLst>
          </p:nvPr>
        </p:nvGraphicFramePr>
        <p:xfrm>
          <a:off x="129310" y="812157"/>
          <a:ext cx="9882909" cy="2834640"/>
        </p:xfrm>
        <a:graphic>
          <a:graphicData uri="http://schemas.openxmlformats.org/drawingml/2006/table">
            <a:tbl>
              <a:tblPr firstRow="1" bandRow="1">
                <a:tableStyleId>{5C22544A-7EE6-4342-B048-85BDC9FD1C3A}</a:tableStyleId>
              </a:tblPr>
              <a:tblGrid>
                <a:gridCol w="9882909">
                  <a:extLst>
                    <a:ext uri="{9D8B030D-6E8A-4147-A177-3AD203B41FA5}">
                      <a16:colId xmlns:a16="http://schemas.microsoft.com/office/drawing/2014/main" val="3189682922"/>
                    </a:ext>
                  </a:extLst>
                </a:gridCol>
              </a:tblGrid>
              <a:tr h="1576024">
                <a:tc>
                  <a:txBody>
                    <a:bodyPr/>
                    <a:lstStyle/>
                    <a:p>
                      <a:pPr algn="l"/>
                      <a:r>
                        <a:rPr lang="en-GB" sz="1800" b="0" dirty="0">
                          <a:highlight>
                            <a:srgbClr val="000000"/>
                          </a:highlight>
                          <a:latin typeface="Arial" panose="020B0604020202020204" pitchFamily="34" charset="0"/>
                          <a:cs typeface="Arial" panose="020B0604020202020204" pitchFamily="34" charset="0"/>
                        </a:rPr>
                        <a:t>4.4</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1" dirty="0">
                          <a:highlight>
                            <a:srgbClr val="000000"/>
                          </a:highlight>
                          <a:latin typeface="Arial" panose="020B0604020202020204" pitchFamily="34" charset="0"/>
                          <a:cs typeface="Arial" panose="020B0604020202020204" pitchFamily="34" charset="0"/>
                        </a:rPr>
                        <a:t>High            </a:t>
                      </a:r>
                      <a:r>
                        <a:rPr lang="en-GB" sz="1800" b="0" kern="1200" dirty="0">
                          <a:solidFill>
                            <a:schemeClr val="lt1"/>
                          </a:solidFill>
                          <a:highlight>
                            <a:srgbClr val="000000"/>
                          </a:highlight>
                          <a:latin typeface="Arial" panose="020B0604020202020204" pitchFamily="34" charset="0"/>
                          <a:ea typeface="+mn-ea"/>
                          <a:cs typeface="Arial" panose="020B0604020202020204" pitchFamily="34" charset="0"/>
                        </a:rPr>
                        <a:t>Assessment evidence must be the candidate's own work, generated under SQA's required conditions.</a:t>
                      </a:r>
                    </a:p>
                    <a:p>
                      <a:pPr algn="l"/>
                      <a:endParaRPr lang="en-GB" sz="1800" b="1" dirty="0">
                        <a:latin typeface="Arial" panose="020B0604020202020204" pitchFamily="34" charset="0"/>
                        <a:cs typeface="Arial" panose="020B0604020202020204" pitchFamily="34" charset="0"/>
                      </a:endParaRPr>
                    </a:p>
                    <a:p>
                      <a:pPr algn="l"/>
                      <a:endParaRPr lang="en-GB" sz="1800" b="1"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Arial" panose="020B0604020202020204" pitchFamily="34" charset="0"/>
                          <a:ea typeface="+mn-ea"/>
                          <a:cs typeface="Arial" panose="020B0604020202020204" pitchFamily="34" charset="0"/>
                        </a:rPr>
                        <a:t>Determining the authenticity of each candidate’s work is of prime importance in ensuring the integrity of their achievement.</a:t>
                      </a: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800" b="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Arial" panose="020B0604020202020204" pitchFamily="34" charset="0"/>
                          <a:ea typeface="+mn-ea"/>
                          <a:cs typeface="Arial" panose="020B0604020202020204" pitchFamily="34" charset="0"/>
                        </a:rPr>
                        <a:t>Evidence such as induction checklists, portfolio disclaimers, checks on assessment conditions, use of plagiarism software (where appropriate). </a:t>
                      </a:r>
                    </a:p>
                  </a:txBody>
                  <a:tcPr/>
                </a:tc>
                <a:extLst>
                  <a:ext uri="{0D108BD9-81ED-4DB2-BD59-A6C34878D82A}">
                    <a16:rowId xmlns:a16="http://schemas.microsoft.com/office/drawing/2014/main" val="556636747"/>
                  </a:ext>
                </a:extLst>
              </a:tr>
            </a:tbl>
          </a:graphicData>
        </a:graphic>
      </p:graphicFrame>
    </p:spTree>
    <p:extLst>
      <p:ext uri="{BB962C8B-B14F-4D97-AF65-F5344CB8AC3E}">
        <p14:creationId xmlns:p14="http://schemas.microsoft.com/office/powerpoint/2010/main" val="80736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129310" y="0"/>
            <a:ext cx="8763000" cy="609600"/>
          </a:xfrm>
        </p:spPr>
        <p:txBody>
          <a:bodyPr/>
          <a:lstStyle/>
          <a:p>
            <a:r>
              <a:rPr lang="en-GB" sz="3200" dirty="0">
                <a:highlight>
                  <a:srgbClr val="000000"/>
                </a:highlight>
              </a:rPr>
              <a:t>Internal assessment and verification 4 of 5</a:t>
            </a:r>
            <a:br>
              <a:rPr lang="en-GB" sz="3600" b="0" dirty="0">
                <a:highlight>
                  <a:srgbClr val="000000"/>
                </a:highlight>
              </a:rPr>
            </a:br>
            <a:endParaRPr lang="en-GB" sz="36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67DD24-E1B2-2A4C-938F-617D13713C97}"/>
              </a:ext>
            </a:extLst>
          </p:cNvPr>
          <p:cNvGraphicFramePr>
            <a:graphicFrameLocks noGrp="1"/>
          </p:cNvGraphicFramePr>
          <p:nvPr>
            <p:extLst>
              <p:ext uri="{D42A27DB-BD31-4B8C-83A1-F6EECF244321}">
                <p14:modId xmlns:p14="http://schemas.microsoft.com/office/powerpoint/2010/main" val="2397429751"/>
              </p:ext>
            </p:extLst>
          </p:nvPr>
        </p:nvGraphicFramePr>
        <p:xfrm>
          <a:off x="147781" y="710558"/>
          <a:ext cx="9882909" cy="2286000"/>
        </p:xfrm>
        <a:graphic>
          <a:graphicData uri="http://schemas.openxmlformats.org/drawingml/2006/table">
            <a:tbl>
              <a:tblPr firstRow="1" bandRow="1">
                <a:tableStyleId>{5C22544A-7EE6-4342-B048-85BDC9FD1C3A}</a:tableStyleId>
              </a:tblPr>
              <a:tblGrid>
                <a:gridCol w="9882909">
                  <a:extLst>
                    <a:ext uri="{9D8B030D-6E8A-4147-A177-3AD203B41FA5}">
                      <a16:colId xmlns:a16="http://schemas.microsoft.com/office/drawing/2014/main" val="3189682922"/>
                    </a:ext>
                  </a:extLst>
                </a:gridCol>
              </a:tblGrid>
              <a:tr h="1506171">
                <a:tc>
                  <a:txBody>
                    <a:bodyPr/>
                    <a:lstStyle/>
                    <a:p>
                      <a:pPr algn="l"/>
                      <a:r>
                        <a:rPr lang="en-GB" sz="1800" b="0" dirty="0">
                          <a:highlight>
                            <a:srgbClr val="000000"/>
                          </a:highlight>
                          <a:latin typeface="Arial" panose="020B0604020202020204" pitchFamily="34" charset="0"/>
                          <a:cs typeface="Arial" panose="020B0604020202020204" pitchFamily="34" charset="0"/>
                        </a:rPr>
                        <a:t>4.6</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1" dirty="0">
                          <a:highlight>
                            <a:srgbClr val="000000"/>
                          </a:highlight>
                          <a:latin typeface="Arial" panose="020B0604020202020204" pitchFamily="34" charset="0"/>
                          <a:cs typeface="Arial" panose="020B0604020202020204" pitchFamily="34" charset="0"/>
                        </a:rPr>
                        <a:t>High        </a:t>
                      </a:r>
                      <a:r>
                        <a:rPr lang="en-GB" sz="1800" b="0" kern="1200" dirty="0">
                          <a:solidFill>
                            <a:schemeClr val="lt1"/>
                          </a:solidFill>
                          <a:highlight>
                            <a:srgbClr val="000000"/>
                          </a:highlight>
                          <a:latin typeface="Arial" panose="020B0604020202020204" pitchFamily="34" charset="0"/>
                          <a:ea typeface="+mn-ea"/>
                          <a:cs typeface="Arial" panose="020B0604020202020204" pitchFamily="34" charset="0"/>
                        </a:rPr>
                        <a:t>Evidence of candidates' work must be accurately and consistently judged by assessors against SQA's requirements.</a:t>
                      </a:r>
                    </a:p>
                    <a:p>
                      <a:pPr algn="l"/>
                      <a:endParaRPr lang="en-GB" sz="1800" b="1"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Evidence: assessment and verification documentation that records accurate and consistent assessment decisions being made. </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Records of standardisation activity. </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Attendance at Understanding Standards events.</a:t>
                      </a:r>
                    </a:p>
                  </a:txBody>
                  <a:tcPr/>
                </a:tc>
                <a:extLst>
                  <a:ext uri="{0D108BD9-81ED-4DB2-BD59-A6C34878D82A}">
                    <a16:rowId xmlns:a16="http://schemas.microsoft.com/office/drawing/2014/main" val="556636747"/>
                  </a:ext>
                </a:extLst>
              </a:tr>
            </a:tbl>
          </a:graphicData>
        </a:graphic>
      </p:graphicFrame>
      <p:grpSp>
        <p:nvGrpSpPr>
          <p:cNvPr id="6" name="Group 5" descr="Best practice would be to create a bank of exemplars demonstrating the level of work expected for future course team (SCQF level 7).&#10;Embrace opportunities to standardise with &#10;other centres.&#10;">
            <a:extLst>
              <a:ext uri="{FF2B5EF4-FFF2-40B4-BE49-F238E27FC236}">
                <a16:creationId xmlns:a16="http://schemas.microsoft.com/office/drawing/2014/main" id="{02BA963E-2377-E129-5A95-0D9A5AC599B7}"/>
              </a:ext>
            </a:extLst>
          </p:cNvPr>
          <p:cNvGrpSpPr/>
          <p:nvPr/>
        </p:nvGrpSpPr>
        <p:grpSpPr>
          <a:xfrm>
            <a:off x="147781" y="3385456"/>
            <a:ext cx="8220132" cy="2016068"/>
            <a:chOff x="129309" y="3450770"/>
            <a:chExt cx="8220132" cy="2016068"/>
          </a:xfrm>
        </p:grpSpPr>
        <p:sp>
          <p:nvSpPr>
            <p:cNvPr id="3" name="Title 1">
              <a:extLst>
                <a:ext uri="{FF2B5EF4-FFF2-40B4-BE49-F238E27FC236}">
                  <a16:creationId xmlns:a16="http://schemas.microsoft.com/office/drawing/2014/main" id="{2D15E75E-BCCC-7FB4-0780-4F450DCC619C}"/>
                </a:ext>
              </a:extLst>
            </p:cNvPr>
            <p:cNvSpPr txBox="1">
              <a:spLocks/>
            </p:cNvSpPr>
            <p:nvPr/>
          </p:nvSpPr>
          <p:spPr>
            <a:xfrm>
              <a:off x="129309" y="3450771"/>
              <a:ext cx="6778799" cy="2016067"/>
            </a:xfrm>
            <a:prstGeom prst="rect">
              <a:avLst/>
            </a:prstGeom>
            <a:solidFill>
              <a:schemeClr val="tx1">
                <a:lumMod val="85000"/>
                <a:lumOff val="15000"/>
              </a:schemeClr>
            </a:solidFill>
          </p:spPr>
          <p:txBody>
            <a:bodyPr/>
            <a:lstStyle>
              <a:lvl1pPr algn="l" defTabSz="634899" rtl="0" eaLnBrk="1" latinLnBrk="0" hangingPunct="1">
                <a:spcBef>
                  <a:spcPct val="0"/>
                </a:spcBef>
                <a:buNone/>
                <a:defRPr sz="4444" b="1" kern="1200">
                  <a:solidFill>
                    <a:schemeClr val="bg1"/>
                  </a:solidFill>
                  <a:latin typeface="Arial" panose="020B0604020202020204" pitchFamily="34" charset="0"/>
                  <a:ea typeface="+mj-ea"/>
                  <a:cs typeface="Arial" panose="020B0604020202020204" pitchFamily="34" charset="0"/>
                </a:defRPr>
              </a:lvl1pPr>
            </a:lstStyle>
            <a:p>
              <a:r>
                <a:rPr lang="en-GB" sz="2400" b="0" kern="0" dirty="0">
                  <a:solidFill>
                    <a:srgbClr val="FFFFFF"/>
                  </a:solidFill>
                </a:rPr>
                <a:t>Create a bank of exemplars demonstrating the level of work expected for future course team (SCQF level 7).</a:t>
              </a:r>
            </a:p>
            <a:p>
              <a:r>
                <a:rPr lang="en-GB" sz="2400" b="0" kern="0" dirty="0">
                  <a:solidFill>
                    <a:srgbClr val="FFFFFF"/>
                  </a:solidFill>
                </a:rPr>
                <a:t>Embrace opportunities to standardise with </a:t>
              </a:r>
            </a:p>
            <a:p>
              <a:r>
                <a:rPr lang="en-GB" sz="2400" b="0" kern="0" dirty="0">
                  <a:solidFill>
                    <a:srgbClr val="FFFFFF"/>
                  </a:solidFill>
                </a:rPr>
                <a:t>other centres.</a:t>
              </a:r>
            </a:p>
          </p:txBody>
        </p:sp>
        <p:pic>
          <p:nvPicPr>
            <p:cNvPr id="5" name="Picture 4">
              <a:extLst>
                <a:ext uri="{FF2B5EF4-FFF2-40B4-BE49-F238E27FC236}">
                  <a16:creationId xmlns:a16="http://schemas.microsoft.com/office/drawing/2014/main" id="{A6F7922A-DB8B-BDF9-36BB-A44C7C3615D8}"/>
                </a:ext>
              </a:extLst>
            </p:cNvPr>
            <p:cNvPicPr>
              <a:picLocks noChangeAspect="1"/>
            </p:cNvPicPr>
            <p:nvPr/>
          </p:nvPicPr>
          <p:blipFill>
            <a:blip r:embed="rId2"/>
            <a:stretch>
              <a:fillRect/>
            </a:stretch>
          </p:blipFill>
          <p:spPr>
            <a:xfrm>
              <a:off x="6908108" y="3450770"/>
              <a:ext cx="1441333" cy="2016067"/>
            </a:xfrm>
            <a:prstGeom prst="rect">
              <a:avLst/>
            </a:prstGeom>
          </p:spPr>
        </p:pic>
      </p:grpSp>
    </p:spTree>
    <p:extLst>
      <p:ext uri="{BB962C8B-B14F-4D97-AF65-F5344CB8AC3E}">
        <p14:creationId xmlns:p14="http://schemas.microsoft.com/office/powerpoint/2010/main" val="279171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129310" y="73891"/>
            <a:ext cx="8763000" cy="560093"/>
          </a:xfrm>
        </p:spPr>
        <p:txBody>
          <a:bodyPr/>
          <a:lstStyle/>
          <a:p>
            <a:r>
              <a:rPr lang="en-GB" sz="3200" dirty="0">
                <a:highlight>
                  <a:srgbClr val="000000"/>
                </a:highlight>
              </a:rPr>
              <a:t>Internal assessment and verification 5 of 5 </a:t>
            </a:r>
            <a:br>
              <a:rPr lang="en-GB" sz="3600" b="0" dirty="0">
                <a:highlight>
                  <a:srgbClr val="000000"/>
                </a:highlight>
              </a:rPr>
            </a:br>
            <a:endParaRPr lang="en-GB" sz="3600" dirty="0"/>
          </a:p>
        </p:txBody>
      </p:sp>
      <p:graphicFrame>
        <p:nvGraphicFramePr>
          <p:cNvPr id="4" name="Table 3">
            <a:extLst>
              <a:ext uri="{FF2B5EF4-FFF2-40B4-BE49-F238E27FC236}">
                <a16:creationId xmlns:a16="http://schemas.microsoft.com/office/drawing/2014/main" id="{F367DD24-E1B2-2A4C-938F-617D13713C97}"/>
              </a:ext>
            </a:extLst>
          </p:cNvPr>
          <p:cNvGraphicFramePr>
            <a:graphicFrameLocks noGrp="1"/>
          </p:cNvGraphicFramePr>
          <p:nvPr>
            <p:extLst>
              <p:ext uri="{D42A27DB-BD31-4B8C-83A1-F6EECF244321}">
                <p14:modId xmlns:p14="http://schemas.microsoft.com/office/powerpoint/2010/main" val="3217314922"/>
              </p:ext>
            </p:extLst>
          </p:nvPr>
        </p:nvGraphicFramePr>
        <p:xfrm>
          <a:off x="147781" y="729034"/>
          <a:ext cx="9894289" cy="4945380"/>
        </p:xfrm>
        <a:graphic>
          <a:graphicData uri="http://schemas.openxmlformats.org/drawingml/2006/table">
            <a:tbl>
              <a:tblPr firstRow="1" bandRow="1">
                <a:tableStyleId>{5C22544A-7EE6-4342-B048-85BDC9FD1C3A}</a:tableStyleId>
              </a:tblPr>
              <a:tblGrid>
                <a:gridCol w="9894289">
                  <a:extLst>
                    <a:ext uri="{9D8B030D-6E8A-4147-A177-3AD203B41FA5}">
                      <a16:colId xmlns:a16="http://schemas.microsoft.com/office/drawing/2014/main" val="3189682922"/>
                    </a:ext>
                  </a:extLst>
                </a:gridCol>
              </a:tblGrid>
              <a:tr h="3123289">
                <a:tc>
                  <a:txBody>
                    <a:bodyPr/>
                    <a:lstStyle/>
                    <a:p>
                      <a:pPr algn="l"/>
                      <a:r>
                        <a:rPr lang="en-GB" sz="1800" b="0" dirty="0">
                          <a:highlight>
                            <a:srgbClr val="000000"/>
                          </a:highlight>
                          <a:latin typeface="Arial" panose="020B0604020202020204" pitchFamily="34" charset="0"/>
                          <a:cs typeface="Arial" panose="020B0604020202020204" pitchFamily="34" charset="0"/>
                        </a:rPr>
                        <a:t>4.7</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1" dirty="0">
                          <a:highlight>
                            <a:srgbClr val="000000"/>
                          </a:highlight>
                          <a:latin typeface="Arial" panose="020B0604020202020204" pitchFamily="34" charset="0"/>
                          <a:cs typeface="Arial" panose="020B0604020202020204" pitchFamily="34" charset="0"/>
                        </a:rPr>
                        <a:t>High             </a:t>
                      </a:r>
                      <a:r>
                        <a:rPr lang="en-GB" sz="1800" b="0" kern="1200" dirty="0">
                          <a:solidFill>
                            <a:schemeClr val="lt1"/>
                          </a:solidFill>
                          <a:highlight>
                            <a:srgbClr val="000000"/>
                          </a:highlight>
                          <a:latin typeface="Arial" panose="020B0604020202020204" pitchFamily="34" charset="0"/>
                          <a:ea typeface="+mn-ea"/>
                          <a:cs typeface="Arial" panose="020B0604020202020204" pitchFamily="34" charset="0"/>
                        </a:rPr>
                        <a:t>Candidate evidence must be retained in line with SQA requirements.</a:t>
                      </a:r>
                    </a:p>
                    <a:p>
                      <a:pPr algn="l"/>
                      <a:endParaRPr lang="en-GB" sz="1800" b="1" dirty="0">
                        <a:highlight>
                          <a:srgbClr val="000000"/>
                        </a:highlight>
                        <a:latin typeface="Arial" panose="020B0604020202020204" pitchFamily="34" charset="0"/>
                        <a:cs typeface="Arial" panose="020B0604020202020204" pitchFamily="34" charset="0"/>
                      </a:endParaRPr>
                    </a:p>
                    <a:p>
                      <a:pPr algn="l"/>
                      <a:r>
                        <a:rPr lang="en-GB" sz="1800" b="0" dirty="0">
                          <a:highlight>
                            <a:srgbClr val="000000"/>
                          </a:highlight>
                          <a:latin typeface="Arial" panose="020B0604020202020204" pitchFamily="34" charset="0"/>
                          <a:cs typeface="Arial" panose="020B0604020202020204" pitchFamily="34" charset="0"/>
                        </a:rPr>
                        <a:t>4.8</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1" dirty="0">
                          <a:highlight>
                            <a:srgbClr val="000000"/>
                          </a:highlight>
                          <a:latin typeface="Arial" panose="020B0604020202020204" pitchFamily="34" charset="0"/>
                          <a:cs typeface="Arial" panose="020B0604020202020204" pitchFamily="34" charset="0"/>
                        </a:rPr>
                        <a:t>Medium       </a:t>
                      </a:r>
                      <a:r>
                        <a:rPr lang="en-GB" sz="1800" b="0" kern="1200" dirty="0">
                          <a:solidFill>
                            <a:schemeClr val="lt1"/>
                          </a:solidFill>
                          <a:highlight>
                            <a:srgbClr val="000000"/>
                          </a:highlight>
                          <a:latin typeface="Arial" panose="020B0604020202020204" pitchFamily="34" charset="0"/>
                          <a:ea typeface="+mn-ea"/>
                          <a:cs typeface="Arial" panose="020B0604020202020204" pitchFamily="34" charset="0"/>
                        </a:rPr>
                        <a:t>Feedback from qualification verifiers must be disseminated to staff and used to inform assessment practice.</a:t>
                      </a:r>
                    </a:p>
                    <a:p>
                      <a:pPr algn="l"/>
                      <a:r>
                        <a:rPr lang="en-GB" sz="1800" b="1" dirty="0">
                          <a:latin typeface="Arial" panose="020B0604020202020204" pitchFamily="34" charset="0"/>
                          <a:cs typeface="Arial" panose="020B0604020202020204" pitchFamily="34" charset="0"/>
                        </a:rPr>
                        <a:t>       </a:t>
                      </a:r>
                      <a:endParaRPr lang="en-GB" sz="1800" b="0"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Arial" panose="020B0604020202020204" pitchFamily="34" charset="0"/>
                          <a:cs typeface="Arial" panose="020B0604020202020204" pitchFamily="34" charset="0"/>
                        </a:rPr>
                        <a:t>P</a:t>
                      </a:r>
                      <a:r>
                        <a:rPr lang="en-GB" sz="1800" b="0" kern="1200" dirty="0">
                          <a:solidFill>
                            <a:schemeClr val="dk1"/>
                          </a:solidFill>
                          <a:latin typeface="Arial" panose="020B0604020202020204" pitchFamily="34" charset="0"/>
                          <a:ea typeface="+mn-ea"/>
                          <a:cs typeface="Arial" panose="020B0604020202020204" pitchFamily="34" charset="0"/>
                        </a:rPr>
                        <a:t>ay particular attention to the Evidence requirements in the Unit Specification.  In Unit FF2X 34 Scottish FA: Practical Refereeing, Outcome 4</a:t>
                      </a:r>
                      <a:r>
                        <a:rPr lang="en-GB" sz="1800" b="0" kern="1200" baseline="0" dirty="0">
                          <a:solidFill>
                            <a:schemeClr val="dk1"/>
                          </a:solidFill>
                          <a:latin typeface="Arial" panose="020B0604020202020204" pitchFamily="34" charset="0"/>
                          <a:ea typeface="+mn-ea"/>
                          <a:cs typeface="Arial" panose="020B0604020202020204" pitchFamily="34" charset="0"/>
                        </a:rPr>
                        <a:t> for example;</a:t>
                      </a:r>
                      <a:endParaRPr lang="en-GB" sz="1800" b="0" kern="1200" dirty="0">
                        <a:solidFill>
                          <a:schemeClr val="dk1"/>
                        </a:solidFill>
                        <a:latin typeface="Arial" panose="020B0604020202020204" pitchFamily="34" charset="0"/>
                        <a:ea typeface="+mn-ea"/>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Arial" panose="020B0604020202020204" pitchFamily="34" charset="0"/>
                          <a:ea typeface="+mn-ea"/>
                          <a:cs typeface="Arial" panose="020B0604020202020204" pitchFamily="34" charset="0"/>
                        </a:rPr>
                        <a:t>Candidates will:</a:t>
                      </a:r>
                      <a:endParaRPr lang="en-GB" sz="1800" b="0" dirty="0">
                        <a:latin typeface="Arial" panose="020B0604020202020204" pitchFamily="34" charset="0"/>
                        <a:cs typeface="Arial" panose="020B0604020202020204" pitchFamily="34" charset="0"/>
                      </a:endParaRPr>
                    </a:p>
                    <a:p>
                      <a:endParaRPr lang="en-GB" sz="1250" b="0" i="0" u="none" strike="noStrike" kern="1200" baseline="0" dirty="0">
                        <a:solidFill>
                          <a:schemeClr val="dk1"/>
                        </a:solidFill>
                        <a:latin typeface="+mn-lt"/>
                        <a:ea typeface="+mn-ea"/>
                        <a:cs typeface="+mn-cs"/>
                      </a:endParaRPr>
                    </a:p>
                    <a:p>
                      <a:r>
                        <a:rPr lang="en-GB" sz="1800" b="0" kern="1200" dirty="0">
                          <a:solidFill>
                            <a:schemeClr val="dk1"/>
                          </a:solidFill>
                          <a:latin typeface="Arial" panose="020B0604020202020204" pitchFamily="34" charset="0"/>
                          <a:ea typeface="+mn-ea"/>
                          <a:cs typeface="Arial" panose="020B0604020202020204" pitchFamily="34" charset="0"/>
                        </a:rPr>
                        <a:t> Provide a copy of their note book recording all sanctions, substitutions and any other notes taken during the duration of the match </a:t>
                      </a:r>
                    </a:p>
                    <a:p>
                      <a:r>
                        <a:rPr lang="en-GB" sz="1800" b="0" kern="1200" dirty="0">
                          <a:solidFill>
                            <a:schemeClr val="dk1"/>
                          </a:solidFill>
                          <a:latin typeface="Arial" panose="020B0604020202020204" pitchFamily="34" charset="0"/>
                          <a:ea typeface="+mn-ea"/>
                          <a:cs typeface="Arial" panose="020B0604020202020204" pitchFamily="34" charset="0"/>
                        </a:rPr>
                        <a:t> Provide a copy of both sets of team-lines </a:t>
                      </a: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800" b="0"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Retain all evidence until the end of the year the qualification was resulted (31</a:t>
                      </a:r>
                      <a:r>
                        <a:rPr lang="en-GB" sz="1800" b="0" baseline="30000" dirty="0">
                          <a:latin typeface="Arial" panose="020B0604020202020204" pitchFamily="34" charset="0"/>
                          <a:cs typeface="Arial" panose="020B0604020202020204" pitchFamily="34" charset="0"/>
                        </a:rPr>
                        <a:t>st</a:t>
                      </a:r>
                      <a:r>
                        <a:rPr lang="en-GB" sz="1800" b="0" dirty="0">
                          <a:latin typeface="Arial" panose="020B0604020202020204" pitchFamily="34" charset="0"/>
                          <a:cs typeface="Arial" panose="020B0604020202020204" pitchFamily="34" charset="0"/>
                        </a:rPr>
                        <a:t> December).</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The External Verifier (EV) will capture evidence to support that any QA activity is communicated to the entire course team </a:t>
                      </a:r>
                    </a:p>
                  </a:txBody>
                  <a:tcPr/>
                </a:tc>
                <a:extLst>
                  <a:ext uri="{0D108BD9-81ED-4DB2-BD59-A6C34878D82A}">
                    <a16:rowId xmlns:a16="http://schemas.microsoft.com/office/drawing/2014/main" val="556636747"/>
                  </a:ext>
                </a:extLst>
              </a:tr>
            </a:tbl>
          </a:graphicData>
        </a:graphic>
      </p:graphicFrame>
    </p:spTree>
    <p:extLst>
      <p:ext uri="{BB962C8B-B14F-4D97-AF65-F5344CB8AC3E}">
        <p14:creationId xmlns:p14="http://schemas.microsoft.com/office/powerpoint/2010/main" val="396394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923C-F23D-D5AD-6609-6FBECE20CCA6}"/>
              </a:ext>
            </a:extLst>
          </p:cNvPr>
          <p:cNvSpPr>
            <a:spLocks noGrp="1"/>
          </p:cNvSpPr>
          <p:nvPr>
            <p:ph type="title" idx="4294967295"/>
          </p:nvPr>
        </p:nvSpPr>
        <p:spPr>
          <a:xfrm>
            <a:off x="832612" y="2857500"/>
            <a:ext cx="8763000" cy="1104900"/>
          </a:xfrm>
          <a:prstGeom prst="rect">
            <a:avLst/>
          </a:prstGeom>
        </p:spPr>
        <p:txBody>
          <a:bodyPr/>
          <a:lstStyle/>
          <a:p>
            <a:pPr algn="ctr"/>
            <a:r>
              <a:rPr lang="en-GB" sz="4000" dirty="0">
                <a:solidFill>
                  <a:schemeClr val="bg1"/>
                </a:solidFill>
              </a:rPr>
              <a:t>Welcome</a:t>
            </a:r>
          </a:p>
        </p:txBody>
      </p:sp>
    </p:spTree>
    <p:extLst>
      <p:ext uri="{BB962C8B-B14F-4D97-AF65-F5344CB8AC3E}">
        <p14:creationId xmlns:p14="http://schemas.microsoft.com/office/powerpoint/2010/main" val="398664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0E3D-C84D-BD6A-EEF0-736DCE41D0E1}"/>
              </a:ext>
            </a:extLst>
          </p:cNvPr>
          <p:cNvSpPr>
            <a:spLocks noGrp="1"/>
          </p:cNvSpPr>
          <p:nvPr>
            <p:ph type="title"/>
          </p:nvPr>
        </p:nvSpPr>
        <p:spPr>
          <a:xfrm>
            <a:off x="627000" y="1741714"/>
            <a:ext cx="8905999" cy="3647635"/>
          </a:xfrm>
        </p:spPr>
        <p:txBody>
          <a:bodyPr/>
          <a:lstStyle/>
          <a:p>
            <a:br>
              <a:rPr lang="en-GB" sz="2800" dirty="0"/>
            </a:br>
            <a:r>
              <a:rPr lang="en-GB" sz="2800" dirty="0"/>
              <a:t>2025-26 PDA Scottish FA refereeing event.</a:t>
            </a:r>
            <a:br>
              <a:rPr lang="en-GB" dirty="0"/>
            </a:br>
            <a:r>
              <a:rPr lang="en-GB" sz="2800" dirty="0"/>
              <a:t>3</a:t>
            </a:r>
            <a:r>
              <a:rPr lang="en-GB" sz="2800" baseline="30000" dirty="0"/>
              <a:t>rd</a:t>
            </a:r>
            <a:r>
              <a:rPr lang="en-GB" sz="2800" dirty="0"/>
              <a:t> September 2025</a:t>
            </a:r>
            <a:br>
              <a:rPr lang="en-GB" sz="2800" dirty="0"/>
            </a:br>
            <a:br>
              <a:rPr lang="en-GB" sz="2800" dirty="0"/>
            </a:br>
            <a:r>
              <a:rPr lang="en-GB" sz="2800" dirty="0"/>
              <a:t>Quality Assurance Process - Sports Coaching Verification Group 629 </a:t>
            </a:r>
            <a:br>
              <a:rPr lang="en-GB" sz="2800" dirty="0"/>
            </a:br>
            <a:br>
              <a:rPr lang="en-GB" sz="2800" dirty="0"/>
            </a:br>
            <a:r>
              <a:rPr lang="en-GB" sz="2800" b="0" dirty="0"/>
              <a:t>Graeme Rae</a:t>
            </a:r>
            <a:br>
              <a:rPr lang="en-GB" sz="2800" b="0" dirty="0"/>
            </a:br>
            <a:r>
              <a:rPr lang="en-GB" sz="2800" b="0" dirty="0"/>
              <a:t>External Verifier</a:t>
            </a:r>
            <a:br>
              <a:rPr lang="en-GB" sz="2800" dirty="0"/>
            </a:br>
            <a:endParaRPr lang="en-GB" sz="2800" dirty="0"/>
          </a:p>
        </p:txBody>
      </p:sp>
    </p:spTree>
    <p:extLst>
      <p:ext uri="{BB962C8B-B14F-4D97-AF65-F5344CB8AC3E}">
        <p14:creationId xmlns:p14="http://schemas.microsoft.com/office/powerpoint/2010/main" val="321500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89D7-754D-E6E9-0CE7-634172911A1C}"/>
              </a:ext>
            </a:extLst>
          </p:cNvPr>
          <p:cNvSpPr>
            <a:spLocks noGrp="1"/>
          </p:cNvSpPr>
          <p:nvPr>
            <p:ph type="title"/>
          </p:nvPr>
        </p:nvSpPr>
        <p:spPr/>
        <p:txBody>
          <a:bodyPr/>
          <a:lstStyle/>
          <a:p>
            <a:r>
              <a:rPr lang="en-GB" sz="3600" dirty="0"/>
              <a:t>Aims of this session</a:t>
            </a:r>
          </a:p>
        </p:txBody>
      </p:sp>
      <p:sp>
        <p:nvSpPr>
          <p:cNvPr id="6" name="TextBox 5">
            <a:extLst>
              <a:ext uri="{FF2B5EF4-FFF2-40B4-BE49-F238E27FC236}">
                <a16:creationId xmlns:a16="http://schemas.microsoft.com/office/drawing/2014/main" id="{A8082B26-54F6-7FFF-533E-29E8C6D91C03}"/>
              </a:ext>
            </a:extLst>
          </p:cNvPr>
          <p:cNvSpPr txBox="1"/>
          <p:nvPr/>
        </p:nvSpPr>
        <p:spPr>
          <a:xfrm>
            <a:off x="698500" y="1043449"/>
            <a:ext cx="8472394" cy="2825389"/>
          </a:xfrm>
          <a:prstGeom prst="rect">
            <a:avLst/>
          </a:prstGeom>
          <a:noFill/>
        </p:spPr>
        <p:txBody>
          <a:bodyPr wrap="square">
            <a:spAutoFit/>
          </a:bodyPr>
          <a:lstStyle/>
          <a:p>
            <a:pPr defTabSz="914400" eaLnBrk="1" hangingPunct="1">
              <a:spcBef>
                <a:spcPct val="20000"/>
              </a:spcBef>
              <a:defRPr/>
            </a:pPr>
            <a:r>
              <a:rPr lang="en-GB" sz="2400" kern="0" dirty="0">
                <a:solidFill>
                  <a:schemeClr val="bg1"/>
                </a:solidFill>
                <a:latin typeface="Arial"/>
              </a:rPr>
              <a:t>To support teachers, lecturers and assessors in their understanding of national standards by:</a:t>
            </a:r>
          </a:p>
          <a:p>
            <a:pPr defTabSz="914400" eaLnBrk="1" hangingPunct="1">
              <a:spcBef>
                <a:spcPct val="20000"/>
              </a:spcBef>
              <a:defRPr/>
            </a:pPr>
            <a:endParaRPr lang="en-GB" sz="1600" kern="0" dirty="0">
              <a:solidFill>
                <a:schemeClr val="bg1"/>
              </a:solidFill>
              <a:latin typeface="Arial"/>
            </a:endParaRPr>
          </a:p>
          <a:p>
            <a:pPr marL="342900" indent="-342900" defTabSz="914400" eaLnBrk="1" hangingPunct="1">
              <a:spcBef>
                <a:spcPct val="20000"/>
              </a:spcBef>
              <a:buFont typeface="Arial" panose="020B0604020202020204" pitchFamily="34" charset="0"/>
              <a:buChar char="•"/>
              <a:defRPr/>
            </a:pPr>
            <a:r>
              <a:rPr lang="en-GB" sz="2400" kern="0" dirty="0">
                <a:solidFill>
                  <a:schemeClr val="bg1"/>
                </a:solidFill>
                <a:latin typeface="Arial"/>
              </a:rPr>
              <a:t>reviewing the process of external verification (different process for PDA, (SCQF level 7) </a:t>
            </a:r>
          </a:p>
          <a:p>
            <a:pPr marL="342900" indent="-342900" defTabSz="914400" eaLnBrk="1" hangingPunct="1">
              <a:spcBef>
                <a:spcPct val="20000"/>
              </a:spcBef>
              <a:buFont typeface="Arial" panose="020B0604020202020204" pitchFamily="34" charset="0"/>
              <a:buChar char="•"/>
              <a:defRPr/>
            </a:pPr>
            <a:r>
              <a:rPr lang="en-GB" sz="2400" kern="0" dirty="0">
                <a:solidFill>
                  <a:schemeClr val="bg1"/>
                </a:solidFill>
                <a:latin typeface="Arial"/>
              </a:rPr>
              <a:t>asking questions and seeking clarification about the process</a:t>
            </a:r>
          </a:p>
        </p:txBody>
      </p:sp>
    </p:spTree>
    <p:extLst>
      <p:ext uri="{BB962C8B-B14F-4D97-AF65-F5344CB8AC3E}">
        <p14:creationId xmlns:p14="http://schemas.microsoft.com/office/powerpoint/2010/main" val="185801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374903" y="73891"/>
            <a:ext cx="8458523" cy="1104900"/>
          </a:xfrm>
        </p:spPr>
        <p:txBody>
          <a:bodyPr/>
          <a:lstStyle/>
          <a:p>
            <a:r>
              <a:rPr lang="en-GB" sz="3600" kern="0" dirty="0">
                <a:solidFill>
                  <a:srgbClr val="FFFFFF"/>
                </a:solidFill>
              </a:rPr>
              <a:t>External verification process</a:t>
            </a:r>
            <a:endParaRPr lang="en-GB" sz="3600" dirty="0"/>
          </a:p>
        </p:txBody>
      </p:sp>
      <p:sp>
        <p:nvSpPr>
          <p:cNvPr id="6" name="TextBox 5">
            <a:extLst>
              <a:ext uri="{FF2B5EF4-FFF2-40B4-BE49-F238E27FC236}">
                <a16:creationId xmlns:a16="http://schemas.microsoft.com/office/drawing/2014/main" id="{9364E53F-0503-37C6-C563-D2094C8D7FD3}"/>
              </a:ext>
            </a:extLst>
          </p:cNvPr>
          <p:cNvSpPr txBox="1"/>
          <p:nvPr/>
        </p:nvSpPr>
        <p:spPr>
          <a:xfrm>
            <a:off x="5784889" y="3114315"/>
            <a:ext cx="4310087" cy="186204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500" b="1" dirty="0">
                <a:solidFill>
                  <a:schemeClr val="tx1"/>
                </a:solidFill>
                <a:latin typeface="Arial" panose="020B0604020202020204" pitchFamily="34" charset="0"/>
                <a:ea typeface="Times New Roman" panose="02020603050405020304" pitchFamily="18" charset="0"/>
                <a:cs typeface="Arial" panose="020B0604020202020204" pitchFamily="34" charset="0"/>
              </a:rPr>
              <a:t>Green:  </a:t>
            </a:r>
            <a:r>
              <a:rPr lang="en-GB" sz="2500" dirty="0">
                <a:solidFill>
                  <a:schemeClr val="tx1"/>
                </a:solidFill>
                <a:latin typeface="Arial" panose="020B0604020202020204" pitchFamily="34" charset="0"/>
                <a:ea typeface="Times New Roman" panose="02020603050405020304" pitchFamily="18" charset="0"/>
                <a:cs typeface="Arial" panose="020B0604020202020204" pitchFamily="34" charset="0"/>
              </a:rPr>
              <a:t>sufficient evidence</a:t>
            </a:r>
          </a:p>
          <a:p>
            <a:endParaRPr lang="en-GB" sz="5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r>
              <a:rPr lang="en-GB" sz="2500" b="1" dirty="0">
                <a:solidFill>
                  <a:schemeClr val="tx1"/>
                </a:solidFill>
                <a:latin typeface="Arial" panose="020B0604020202020204" pitchFamily="34" charset="0"/>
                <a:ea typeface="Times New Roman" panose="02020603050405020304" pitchFamily="18" charset="0"/>
                <a:cs typeface="Arial" panose="020B0604020202020204" pitchFamily="34" charset="0"/>
              </a:rPr>
              <a:t>Amber: </a:t>
            </a:r>
            <a:r>
              <a:rPr lang="en-GB" sz="2500" dirty="0">
                <a:solidFill>
                  <a:schemeClr val="tx1"/>
                </a:solidFill>
                <a:latin typeface="Arial" panose="020B0604020202020204" pitchFamily="34" charset="0"/>
                <a:ea typeface="Times New Roman" panose="02020603050405020304" pitchFamily="18" charset="0"/>
                <a:cs typeface="Arial" panose="020B0604020202020204" pitchFamily="34" charset="0"/>
              </a:rPr>
              <a:t>insufficient evidence</a:t>
            </a:r>
          </a:p>
          <a:p>
            <a:endParaRPr lang="en-GB" sz="5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r>
              <a:rPr lang="en-GB" sz="2500" b="1" dirty="0">
                <a:solidFill>
                  <a:schemeClr val="tx1"/>
                </a:solidFill>
                <a:latin typeface="Arial" panose="020B0604020202020204" pitchFamily="34" charset="0"/>
                <a:ea typeface="Times New Roman" panose="02020603050405020304" pitchFamily="18" charset="0"/>
                <a:cs typeface="Arial" panose="020B0604020202020204" pitchFamily="34" charset="0"/>
              </a:rPr>
              <a:t>Red:      </a:t>
            </a:r>
            <a:r>
              <a:rPr lang="en-GB" sz="2500" dirty="0">
                <a:solidFill>
                  <a:schemeClr val="tx1"/>
                </a:solidFill>
                <a:latin typeface="Arial" panose="020B0604020202020204" pitchFamily="34" charset="0"/>
                <a:ea typeface="Times New Roman" panose="02020603050405020304" pitchFamily="18" charset="0"/>
                <a:cs typeface="Arial" panose="020B0604020202020204" pitchFamily="34" charset="0"/>
              </a:rPr>
              <a:t>no evidence</a:t>
            </a:r>
          </a:p>
          <a:p>
            <a:endParaRPr lang="en-GB" sz="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r>
              <a:rPr lang="en-GB" sz="2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      </a:t>
            </a:r>
            <a:r>
              <a:rPr lang="en-GB" sz="2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 </a:t>
            </a:r>
            <a:r>
              <a:rPr lang="en-GB" sz="2500" dirty="0">
                <a:solidFill>
                  <a:schemeClr val="tx1"/>
                </a:solidFill>
                <a:latin typeface="Arial" panose="020B0604020202020204" pitchFamily="34" charset="0"/>
                <a:ea typeface="Times New Roman" panose="02020603050405020304" pitchFamily="18" charset="0"/>
                <a:cs typeface="Arial" panose="020B0604020202020204" pitchFamily="34" charset="0"/>
              </a:rPr>
              <a:t>a</a:t>
            </a:r>
            <a:r>
              <a:rPr lang="en-GB" sz="2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pplicable</a:t>
            </a:r>
            <a:endParaRPr lang="en-GB" sz="25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4349227-FCEA-F045-CDF6-0F974D7CC313}"/>
              </a:ext>
            </a:extLst>
          </p:cNvPr>
          <p:cNvSpPr txBox="1"/>
          <p:nvPr/>
        </p:nvSpPr>
        <p:spPr>
          <a:xfrm>
            <a:off x="374902" y="738637"/>
            <a:ext cx="8586679" cy="1384995"/>
          </a:xfrm>
          <a:prstGeom prst="rect">
            <a:avLst/>
          </a:prstGeom>
          <a:noFill/>
        </p:spPr>
        <p:txBody>
          <a:bodyPr wrap="square">
            <a:spAutoFit/>
          </a:bodyPr>
          <a:lstStyle/>
          <a:p>
            <a:r>
              <a:rPr lang="en-GB" sz="2800" kern="0" dirty="0">
                <a:solidFill>
                  <a:srgbClr val="FFFFFF"/>
                </a:solidFill>
                <a:latin typeface="Arial" panose="020B0604020202020204" pitchFamily="34" charset="0"/>
                <a:cs typeface="Arial" panose="020B0604020202020204" pitchFamily="34" charset="0"/>
              </a:rPr>
              <a:t>The criterion used will be allocated a high or medium tariff. The three categories that are examined are: </a:t>
            </a:r>
          </a:p>
          <a:p>
            <a:endParaRPr lang="en-GB" sz="2800" kern="0" dirty="0">
              <a:solidFill>
                <a:srgbClr val="FFFFFF"/>
              </a:solidFill>
            </a:endParaRPr>
          </a:p>
        </p:txBody>
      </p:sp>
      <p:graphicFrame>
        <p:nvGraphicFramePr>
          <p:cNvPr id="9" name="Diagram 8" descr="Candidates require ongoing access to support from teacher/lecturers ">
            <a:extLst>
              <a:ext uri="{FF2B5EF4-FFF2-40B4-BE49-F238E27FC236}">
                <a16:creationId xmlns:a16="http://schemas.microsoft.com/office/drawing/2014/main" id="{8BABEA27-7F30-8947-8FBF-6D43267C57D2}"/>
              </a:ext>
            </a:extLst>
          </p:cNvPr>
          <p:cNvGraphicFramePr/>
          <p:nvPr>
            <p:extLst>
              <p:ext uri="{D42A27DB-BD31-4B8C-83A1-F6EECF244321}">
                <p14:modId xmlns:p14="http://schemas.microsoft.com/office/powerpoint/2010/main" val="80595820"/>
              </p:ext>
            </p:extLst>
          </p:nvPr>
        </p:nvGraphicFramePr>
        <p:xfrm>
          <a:off x="591095" y="1725070"/>
          <a:ext cx="4977601" cy="3251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019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359229" y="0"/>
            <a:ext cx="8514608" cy="1104900"/>
          </a:xfrm>
        </p:spPr>
        <p:txBody>
          <a:bodyPr/>
          <a:lstStyle/>
          <a:p>
            <a:r>
              <a:rPr lang="en-GB" sz="3600" dirty="0">
                <a:latin typeface="Arial" panose="020B0604020202020204" pitchFamily="34" charset="0"/>
                <a:cs typeface="Arial" panose="020B0604020202020204" pitchFamily="34" charset="0"/>
              </a:rPr>
              <a:t>Resources 1 of 2</a:t>
            </a:r>
          </a:p>
        </p:txBody>
      </p:sp>
      <p:graphicFrame>
        <p:nvGraphicFramePr>
          <p:cNvPr id="3" name="Table 2">
            <a:extLst>
              <a:ext uri="{FF2B5EF4-FFF2-40B4-BE49-F238E27FC236}">
                <a16:creationId xmlns:a16="http://schemas.microsoft.com/office/drawing/2014/main" id="{7EE84288-F863-4D73-368A-A826D3D0CD62}"/>
              </a:ext>
            </a:extLst>
          </p:cNvPr>
          <p:cNvGraphicFramePr>
            <a:graphicFrameLocks noGrp="1"/>
          </p:cNvGraphicFramePr>
          <p:nvPr>
            <p:extLst>
              <p:ext uri="{D42A27DB-BD31-4B8C-83A1-F6EECF244321}">
                <p14:modId xmlns:p14="http://schemas.microsoft.com/office/powerpoint/2010/main" val="1249938270"/>
              </p:ext>
            </p:extLst>
          </p:nvPr>
        </p:nvGraphicFramePr>
        <p:xfrm>
          <a:off x="110837" y="690246"/>
          <a:ext cx="9917215" cy="4152900"/>
        </p:xfrm>
        <a:graphic>
          <a:graphicData uri="http://schemas.openxmlformats.org/drawingml/2006/table">
            <a:tbl>
              <a:tblPr firstRow="1" bandRow="1">
                <a:tableStyleId>{5C22544A-7EE6-4342-B048-85BDC9FD1C3A}</a:tableStyleId>
              </a:tblPr>
              <a:tblGrid>
                <a:gridCol w="9917215">
                  <a:extLst>
                    <a:ext uri="{9D8B030D-6E8A-4147-A177-3AD203B41FA5}">
                      <a16:colId xmlns:a16="http://schemas.microsoft.com/office/drawing/2014/main" val="446375843"/>
                    </a:ext>
                  </a:extLst>
                </a:gridCol>
              </a:tblGrid>
              <a:tr h="3267787">
                <a:tc>
                  <a:txBody>
                    <a:bodyPr/>
                    <a:lstStyle/>
                    <a:p>
                      <a:pPr marL="0" marR="0" lvl="0" indent="0" algn="l" defTabSz="634899" rtl="0" eaLnBrk="1" fontAlgn="auto" latinLnBrk="0" hangingPunct="1">
                        <a:lnSpc>
                          <a:spcPct val="100000"/>
                        </a:lnSpc>
                        <a:spcBef>
                          <a:spcPts val="0"/>
                        </a:spcBef>
                        <a:spcAft>
                          <a:spcPts val="0"/>
                        </a:spcAft>
                        <a:buClrTx/>
                        <a:buSzTx/>
                        <a:buFontTx/>
                        <a:buNone/>
                        <a:tabLst/>
                        <a:defRPr/>
                      </a:pPr>
                      <a:endParaRPr lang="en-GB" sz="1600" b="0" dirty="0">
                        <a:solidFill>
                          <a:schemeClr val="bg1"/>
                        </a:solidFill>
                        <a:highlight>
                          <a:srgbClr val="000000"/>
                        </a:highlight>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600" b="0" dirty="0">
                          <a:solidFill>
                            <a:schemeClr val="bg1"/>
                          </a:solidFill>
                          <a:highlight>
                            <a:srgbClr val="000000"/>
                          </a:highlight>
                          <a:latin typeface="Arial" panose="020B0604020202020204" pitchFamily="34" charset="0"/>
                          <a:cs typeface="Arial" panose="020B0604020202020204" pitchFamily="34" charset="0"/>
                        </a:rPr>
                        <a:t>2.1 </a:t>
                      </a:r>
                      <a:r>
                        <a:rPr lang="en-GB" sz="1600" b="1" dirty="0">
                          <a:solidFill>
                            <a:schemeClr val="bg1"/>
                          </a:solidFill>
                          <a:highlight>
                            <a:srgbClr val="000000"/>
                          </a:highlight>
                          <a:latin typeface="Arial" panose="020B0604020202020204" pitchFamily="34" charset="0"/>
                          <a:cs typeface="Arial" panose="020B0604020202020204" pitchFamily="34" charset="0"/>
                        </a:rPr>
                        <a:t>High  </a:t>
                      </a:r>
                      <a:r>
                        <a:rPr lang="en-GB" sz="1600" b="0" kern="1200" dirty="0">
                          <a:solidFill>
                            <a:schemeClr val="bg1"/>
                          </a:solidFill>
                          <a:effectLst/>
                          <a:highlight>
                            <a:srgbClr val="000000"/>
                          </a:highlight>
                          <a:latin typeface="Arial" panose="020B0604020202020204" pitchFamily="34" charset="0"/>
                          <a:ea typeface="+mn-ea"/>
                          <a:cs typeface="Arial" panose="020B0604020202020204" pitchFamily="34" charset="0"/>
                        </a:rPr>
                        <a:t>Assessors and internal verifiers must be competent to assess and internally verify, in line with the requirements of the qualification.</a:t>
                      </a: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600" b="1" dirty="0">
                        <a:solidFill>
                          <a:schemeClr val="bg1"/>
                        </a:solidFill>
                        <a:highlight>
                          <a:srgbClr val="000000"/>
                        </a:highlight>
                        <a:latin typeface="Arial" panose="020B0604020202020204" pitchFamily="34" charset="0"/>
                        <a:cs typeface="Arial" panose="020B0604020202020204" pitchFamily="34" charset="0"/>
                      </a:endParaRPr>
                    </a:p>
                    <a:p>
                      <a:r>
                        <a:rPr lang="en-GB" sz="1750" b="0" i="0" dirty="0">
                          <a:solidFill>
                            <a:schemeClr val="tx1"/>
                          </a:solidFill>
                          <a:latin typeface="Arial" panose="020B0604020202020204" pitchFamily="34" charset="0"/>
                          <a:cs typeface="Arial" panose="020B0604020202020204" pitchFamily="34" charset="0"/>
                        </a:rPr>
                        <a:t>Current assessors and internal verifiers (IVs) must: </a:t>
                      </a:r>
                    </a:p>
                    <a:p>
                      <a:r>
                        <a:rPr lang="en-GB" sz="1750" b="0" dirty="0">
                          <a:solidFill>
                            <a:schemeClr val="tx1"/>
                          </a:solidFill>
                          <a:latin typeface="Arial" panose="020B0604020202020204" pitchFamily="34" charset="0"/>
                          <a:cs typeface="Arial" panose="020B0604020202020204" pitchFamily="34" charset="0"/>
                        </a:rPr>
                        <a:t>— be occupationally competent and have a basic working knowledge of the Laws of the Game </a:t>
                      </a:r>
                    </a:p>
                    <a:p>
                      <a:r>
                        <a:rPr lang="en-GB" sz="1750" b="0" dirty="0">
                          <a:solidFill>
                            <a:schemeClr val="tx1"/>
                          </a:solidFill>
                          <a:latin typeface="Arial" panose="020B0604020202020204" pitchFamily="34" charset="0"/>
                          <a:cs typeface="Arial" panose="020B0604020202020204" pitchFamily="34" charset="0"/>
                        </a:rPr>
                        <a:t>— have evidence of Continuous Professional Development (CPD).</a:t>
                      </a:r>
                    </a:p>
                    <a:p>
                      <a:endParaRPr lang="en-GB" sz="1000" b="0" dirty="0">
                        <a:solidFill>
                          <a:schemeClr val="tx1"/>
                        </a:solidFill>
                        <a:latin typeface="Arial" panose="020B0604020202020204" pitchFamily="34" charset="0"/>
                        <a:cs typeface="Arial" panose="020B0604020202020204" pitchFamily="34" charset="0"/>
                      </a:endParaRPr>
                    </a:p>
                    <a:p>
                      <a:r>
                        <a:rPr lang="en-GB" sz="1750" b="0" i="0" dirty="0">
                          <a:solidFill>
                            <a:schemeClr val="tx1"/>
                          </a:solidFill>
                          <a:latin typeface="Arial" panose="020B0604020202020204" pitchFamily="34" charset="0"/>
                          <a:cs typeface="Arial" panose="020B0604020202020204" pitchFamily="34" charset="0"/>
                        </a:rPr>
                        <a:t>Practical Refereeing (</a:t>
                      </a:r>
                      <a:r>
                        <a:rPr lang="en-GB" sz="1750" b="0" dirty="0">
                          <a:latin typeface="Arial" panose="020B0604020202020204" pitchFamily="34" charset="0"/>
                          <a:cs typeface="Arial" panose="020B0604020202020204" pitchFamily="34" charset="0"/>
                        </a:rPr>
                        <a:t>FF2X 34) </a:t>
                      </a:r>
                      <a:r>
                        <a:rPr lang="en-GB" sz="1750" b="0" i="0" dirty="0">
                          <a:solidFill>
                            <a:schemeClr val="tx1"/>
                          </a:solidFill>
                          <a:latin typeface="Arial" panose="020B0604020202020204" pitchFamily="34" charset="0"/>
                          <a:cs typeface="Arial" panose="020B0604020202020204" pitchFamily="34" charset="0"/>
                        </a:rPr>
                        <a:t>Outcome 4</a:t>
                      </a:r>
                    </a:p>
                    <a:p>
                      <a:r>
                        <a:rPr lang="en-GB" sz="1750" b="0" dirty="0">
                          <a:solidFill>
                            <a:schemeClr val="tx1"/>
                          </a:solidFill>
                          <a:latin typeface="Arial" panose="020B0604020202020204" pitchFamily="34" charset="0"/>
                          <a:cs typeface="Arial" panose="020B0604020202020204" pitchFamily="34" charset="0"/>
                        </a:rPr>
                        <a:t> — suitably qualified referee to conduct assessment (regional SFA contact for support).</a:t>
                      </a:r>
                    </a:p>
                    <a:p>
                      <a:endParaRPr lang="en-GB" sz="1750" b="0" dirty="0">
                        <a:solidFill>
                          <a:schemeClr val="tx1"/>
                        </a:solidFill>
                        <a:latin typeface="Arial" panose="020B0604020202020204" pitchFamily="34" charset="0"/>
                        <a:cs typeface="Arial" panose="020B0604020202020204" pitchFamily="34" charset="0"/>
                      </a:endParaRPr>
                    </a:p>
                    <a:p>
                      <a:r>
                        <a:rPr lang="en-GB" sz="1750" b="0" i="0" kern="1200" dirty="0">
                          <a:solidFill>
                            <a:schemeClr val="dk1"/>
                          </a:solidFill>
                          <a:effectLst/>
                          <a:latin typeface="Arial" panose="020B0604020202020204" pitchFamily="34" charset="0"/>
                          <a:ea typeface="+mn-ea"/>
                          <a:cs typeface="Arial" panose="020B0604020202020204" pitchFamily="34" charset="0"/>
                        </a:rPr>
                        <a:t>Unit specification states:</a:t>
                      </a:r>
                    </a:p>
                    <a:p>
                      <a:r>
                        <a:rPr lang="en-GB" sz="1750" b="0" i="0" kern="1200" dirty="0">
                          <a:solidFill>
                            <a:schemeClr val="dk1"/>
                          </a:solidFill>
                          <a:effectLst/>
                          <a:latin typeface="Arial" panose="020B0604020202020204" pitchFamily="34" charset="0"/>
                          <a:ea typeface="+mn-ea"/>
                          <a:cs typeface="Arial" panose="020B0604020202020204" pitchFamily="34" charset="0"/>
                        </a:rPr>
                        <a:t>‘A suitably qualified referee will supervise to ensure that correct procedures are followed, and to assess performance. ‘For the purposes of assessment, each approved centre is free to arrange their own 11-aside match however these must be observed by a qualified representative from Scottish FA.’</a:t>
                      </a:r>
                    </a:p>
                  </a:txBody>
                  <a:tcPr/>
                </a:tc>
                <a:extLst>
                  <a:ext uri="{0D108BD9-81ED-4DB2-BD59-A6C34878D82A}">
                    <a16:rowId xmlns:a16="http://schemas.microsoft.com/office/drawing/2014/main" val="2133386179"/>
                  </a:ext>
                </a:extLst>
              </a:tr>
            </a:tbl>
          </a:graphicData>
        </a:graphic>
      </p:graphicFrame>
      <p:grpSp>
        <p:nvGrpSpPr>
          <p:cNvPr id="10" name="Group 9" descr="Best practice would be keeping accurate records via the General Teaching Council for Scotland.  Staff delivering and assessing the course should consider completing the course themselves">
            <a:extLst>
              <a:ext uri="{FF2B5EF4-FFF2-40B4-BE49-F238E27FC236}">
                <a16:creationId xmlns:a16="http://schemas.microsoft.com/office/drawing/2014/main" id="{A3553A72-4168-B306-38EC-942BF7400B33}"/>
              </a:ext>
            </a:extLst>
          </p:cNvPr>
          <p:cNvGrpSpPr/>
          <p:nvPr/>
        </p:nvGrpSpPr>
        <p:grpSpPr>
          <a:xfrm>
            <a:off x="131948" y="4733868"/>
            <a:ext cx="6077527" cy="980303"/>
            <a:chOff x="131948" y="4595379"/>
            <a:chExt cx="6077527" cy="980303"/>
          </a:xfrm>
        </p:grpSpPr>
        <p:sp>
          <p:nvSpPr>
            <p:cNvPr id="6" name="Title 1">
              <a:extLst>
                <a:ext uri="{FF2B5EF4-FFF2-40B4-BE49-F238E27FC236}">
                  <a16:creationId xmlns:a16="http://schemas.microsoft.com/office/drawing/2014/main" id="{EFD9B11E-0070-5826-BBDC-2D0171903502}"/>
                </a:ext>
              </a:extLst>
            </p:cNvPr>
            <p:cNvSpPr txBox="1">
              <a:spLocks/>
            </p:cNvSpPr>
            <p:nvPr/>
          </p:nvSpPr>
          <p:spPr>
            <a:xfrm>
              <a:off x="131948" y="4595379"/>
              <a:ext cx="6077527" cy="980301"/>
            </a:xfrm>
            <a:prstGeom prst="rect">
              <a:avLst/>
            </a:prstGeom>
            <a:solidFill>
              <a:schemeClr val="tx1">
                <a:lumMod val="85000"/>
                <a:lumOff val="15000"/>
              </a:schemeClr>
            </a:solidFill>
          </p:spPr>
          <p:txBody>
            <a:bodyPr/>
            <a:lstStyle>
              <a:lvl1pPr algn="l" defTabSz="634899" rtl="0" eaLnBrk="1" latinLnBrk="0" hangingPunct="1">
                <a:spcBef>
                  <a:spcPct val="0"/>
                </a:spcBef>
                <a:buNone/>
                <a:defRPr sz="4444" b="1" kern="1200">
                  <a:solidFill>
                    <a:schemeClr val="bg1"/>
                  </a:solidFill>
                  <a:latin typeface="Arial" panose="020B0604020202020204" pitchFamily="34" charset="0"/>
                  <a:ea typeface="+mj-ea"/>
                  <a:cs typeface="Arial" panose="020B0604020202020204" pitchFamily="34" charset="0"/>
                </a:defRPr>
              </a:lvl1pPr>
            </a:lstStyle>
            <a:p>
              <a:r>
                <a:rPr lang="en-GB" sz="2000" b="0" kern="0" dirty="0">
                  <a:solidFill>
                    <a:srgbClr val="FFFFFF"/>
                  </a:solidFill>
                </a:rPr>
                <a:t>GTCS records – CPD evidence</a:t>
              </a:r>
            </a:p>
            <a:p>
              <a:r>
                <a:rPr lang="en-GB" sz="2000" b="0" kern="0" dirty="0">
                  <a:solidFill>
                    <a:srgbClr val="FFFFFF"/>
                  </a:solidFill>
                </a:rPr>
                <a:t>PE staff – referee qualified</a:t>
              </a:r>
              <a:endParaRPr lang="en-GB" sz="2000" b="0" dirty="0"/>
            </a:p>
          </p:txBody>
        </p:sp>
        <p:pic>
          <p:nvPicPr>
            <p:cNvPr id="8" name="Picture 7">
              <a:extLst>
                <a:ext uri="{FF2B5EF4-FFF2-40B4-BE49-F238E27FC236}">
                  <a16:creationId xmlns:a16="http://schemas.microsoft.com/office/drawing/2014/main" id="{D9E8AB9A-A630-86D7-B79C-0D56C0147A1D}"/>
                </a:ext>
              </a:extLst>
            </p:cNvPr>
            <p:cNvPicPr>
              <a:picLocks noChangeAspect="1"/>
            </p:cNvPicPr>
            <p:nvPr/>
          </p:nvPicPr>
          <p:blipFill>
            <a:blip r:embed="rId3"/>
            <a:stretch>
              <a:fillRect/>
            </a:stretch>
          </p:blipFill>
          <p:spPr>
            <a:xfrm>
              <a:off x="5326730" y="4595380"/>
              <a:ext cx="861634" cy="980302"/>
            </a:xfrm>
            <a:prstGeom prst="rect">
              <a:avLst/>
            </a:prstGeom>
          </p:spPr>
        </p:pic>
      </p:grpSp>
    </p:spTree>
    <p:extLst>
      <p:ext uri="{BB962C8B-B14F-4D97-AF65-F5344CB8AC3E}">
        <p14:creationId xmlns:p14="http://schemas.microsoft.com/office/powerpoint/2010/main" val="15987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555170" y="83127"/>
            <a:ext cx="8420265" cy="697161"/>
          </a:xfrm>
        </p:spPr>
        <p:txBody>
          <a:bodyPr/>
          <a:lstStyle/>
          <a:p>
            <a:r>
              <a:rPr lang="en-GB" sz="3600" kern="0" dirty="0">
                <a:solidFill>
                  <a:srgbClr val="FFFFFF"/>
                </a:solidFill>
              </a:rPr>
              <a:t>Resources 2 of 2</a:t>
            </a:r>
            <a:endParaRPr lang="en-GB" sz="3600" dirty="0"/>
          </a:p>
        </p:txBody>
      </p:sp>
      <p:graphicFrame>
        <p:nvGraphicFramePr>
          <p:cNvPr id="4" name="Table 3">
            <a:extLst>
              <a:ext uri="{FF2B5EF4-FFF2-40B4-BE49-F238E27FC236}">
                <a16:creationId xmlns:a16="http://schemas.microsoft.com/office/drawing/2014/main" id="{F367DD24-E1B2-2A4C-938F-617D13713C97}"/>
              </a:ext>
            </a:extLst>
          </p:cNvPr>
          <p:cNvGraphicFramePr>
            <a:graphicFrameLocks noGrp="1"/>
          </p:cNvGraphicFramePr>
          <p:nvPr>
            <p:extLst>
              <p:ext uri="{D42A27DB-BD31-4B8C-83A1-F6EECF244321}">
                <p14:modId xmlns:p14="http://schemas.microsoft.com/office/powerpoint/2010/main" val="4093234325"/>
              </p:ext>
            </p:extLst>
          </p:nvPr>
        </p:nvGraphicFramePr>
        <p:xfrm>
          <a:off x="243840" y="1020076"/>
          <a:ext cx="9851505" cy="2834640"/>
        </p:xfrm>
        <a:graphic>
          <a:graphicData uri="http://schemas.openxmlformats.org/drawingml/2006/table">
            <a:tbl>
              <a:tblPr firstRow="1" bandRow="1">
                <a:tableStyleId>{5C22544A-7EE6-4342-B048-85BDC9FD1C3A}</a:tableStyleId>
              </a:tblPr>
              <a:tblGrid>
                <a:gridCol w="9851505">
                  <a:extLst>
                    <a:ext uri="{9D8B030D-6E8A-4147-A177-3AD203B41FA5}">
                      <a16:colId xmlns:a16="http://schemas.microsoft.com/office/drawing/2014/main" val="3189682922"/>
                    </a:ext>
                  </a:extLst>
                </a:gridCol>
              </a:tblGrid>
              <a:tr h="2308340">
                <a:tc>
                  <a:txBody>
                    <a:bodyPr/>
                    <a:lstStyle/>
                    <a:p>
                      <a:pPr algn="l"/>
                      <a:endParaRPr lang="en-GB" sz="1800" b="0" dirty="0">
                        <a:highlight>
                          <a:srgbClr val="000000"/>
                        </a:highlight>
                        <a:latin typeface="Arial" panose="020B0604020202020204" pitchFamily="34" charset="0"/>
                        <a:cs typeface="Arial" panose="020B0604020202020204" pitchFamily="34" charset="0"/>
                      </a:endParaRPr>
                    </a:p>
                    <a:p>
                      <a:pPr algn="l"/>
                      <a:r>
                        <a:rPr lang="en-GB" sz="1800" b="0" dirty="0">
                          <a:highlight>
                            <a:srgbClr val="000000"/>
                          </a:highlight>
                          <a:latin typeface="Arial" panose="020B0604020202020204" pitchFamily="34" charset="0"/>
                          <a:cs typeface="Arial" panose="020B0604020202020204" pitchFamily="34" charset="0"/>
                        </a:rPr>
                        <a:t>2.4           </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1" dirty="0">
                          <a:highlight>
                            <a:srgbClr val="000000"/>
                          </a:highlight>
                          <a:latin typeface="Arial" panose="020B0604020202020204" pitchFamily="34" charset="0"/>
                          <a:cs typeface="Arial" panose="020B0604020202020204" pitchFamily="34" charset="0"/>
                        </a:rPr>
                        <a:t>High   </a:t>
                      </a:r>
                      <a:r>
                        <a:rPr lang="en-GB" sz="1800" b="0" kern="1200" dirty="0">
                          <a:solidFill>
                            <a:schemeClr val="lt1"/>
                          </a:solidFill>
                          <a:highlight>
                            <a:srgbClr val="000000"/>
                          </a:highlight>
                          <a:latin typeface="Arial" panose="020B0604020202020204" pitchFamily="34" charset="0"/>
                          <a:ea typeface="+mn-ea"/>
                          <a:cs typeface="Arial" panose="020B0604020202020204" pitchFamily="34" charset="0"/>
                        </a:rPr>
                        <a:t>There must be evidence of initial and ongoing reviews of assessment environments; equipment; and reference, learning and assessment materials.</a:t>
                      </a:r>
                    </a:p>
                    <a:p>
                      <a:pPr algn="l"/>
                      <a:endParaRPr lang="en-GB" sz="1800" b="1"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Capture evidence of departmental meeting minutes which includes: reviews, standardisation activities and pre-verification notes.</a:t>
                      </a:r>
                      <a:r>
                        <a:rPr lang="en-GB" sz="1800" b="0" baseline="0" dirty="0">
                          <a:latin typeface="Arial" panose="020B0604020202020204" pitchFamily="34" charset="0"/>
                          <a:cs typeface="Arial" panose="020B0604020202020204" pitchFamily="34" charset="0"/>
                        </a:rPr>
                        <a:t>  Evidence of initial and ongoing reviews, could also include site checklists, equipment checklists and photographic/video evidence.</a:t>
                      </a: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800" b="0" baseline="0"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6636747"/>
                  </a:ext>
                </a:extLst>
              </a:tr>
            </a:tbl>
          </a:graphicData>
        </a:graphic>
      </p:graphicFrame>
      <p:sp>
        <p:nvSpPr>
          <p:cNvPr id="3" name="Title 1">
            <a:extLst>
              <a:ext uri="{FF2B5EF4-FFF2-40B4-BE49-F238E27FC236}">
                <a16:creationId xmlns:a16="http://schemas.microsoft.com/office/drawing/2014/main" id="{84C22577-3E0F-0627-E70E-4D48847A5FC2}"/>
              </a:ext>
            </a:extLst>
          </p:cNvPr>
          <p:cNvSpPr txBox="1">
            <a:spLocks/>
          </p:cNvSpPr>
          <p:nvPr/>
        </p:nvSpPr>
        <p:spPr>
          <a:xfrm>
            <a:off x="212436" y="3428057"/>
            <a:ext cx="6077527" cy="2122351"/>
          </a:xfrm>
          <a:prstGeom prst="rect">
            <a:avLst/>
          </a:prstGeom>
          <a:solidFill>
            <a:schemeClr val="tx1">
              <a:lumMod val="85000"/>
              <a:lumOff val="15000"/>
            </a:schemeClr>
          </a:solidFill>
        </p:spPr>
        <p:txBody>
          <a:bodyPr/>
          <a:lstStyle>
            <a:lvl1pPr algn="l" defTabSz="634899" rtl="0" eaLnBrk="1" latinLnBrk="0" hangingPunct="1">
              <a:spcBef>
                <a:spcPct val="0"/>
              </a:spcBef>
              <a:buNone/>
              <a:defRPr sz="4444" b="1" kern="1200">
                <a:solidFill>
                  <a:schemeClr val="bg1"/>
                </a:solidFill>
                <a:latin typeface="Arial" panose="020B0604020202020204" pitchFamily="34" charset="0"/>
                <a:ea typeface="+mj-ea"/>
                <a:cs typeface="Arial" panose="020B0604020202020204" pitchFamily="34" charset="0"/>
              </a:defRPr>
            </a:lvl1pPr>
          </a:lstStyle>
          <a:p>
            <a:r>
              <a:rPr lang="en-GB" sz="2000" b="0" kern="0" dirty="0">
                <a:solidFill>
                  <a:srgbClr val="FFFF00"/>
                </a:solidFill>
              </a:rPr>
              <a:t>SQA HNVQ Internal Verification Toolkit – proforma for pre-verification activity</a:t>
            </a:r>
          </a:p>
          <a:p>
            <a:endParaRPr lang="en-GB" sz="2000" b="0" kern="0" dirty="0">
              <a:solidFill>
                <a:srgbClr val="FFFF00"/>
              </a:solidFill>
            </a:endParaRPr>
          </a:p>
          <a:p>
            <a:r>
              <a:rPr lang="en-GB" sz="2000" b="0" dirty="0">
                <a:solidFill>
                  <a:srgbClr val="FFFF00"/>
                </a:solidFill>
              </a:rPr>
              <a:t>Please note: the HNVQ Internal Verification Toolkit can be found </a:t>
            </a:r>
            <a:r>
              <a:rPr lang="en-GB" sz="2000" b="0" dirty="0">
                <a:solidFill>
                  <a:srgbClr val="FFFF00"/>
                </a:solidFill>
                <a:latin typeface="Arial"/>
                <a:cs typeface="Arial"/>
              </a:rPr>
              <a:t>on the SQA website </a:t>
            </a:r>
            <a:r>
              <a:rPr lang="en-GB" sz="2000" b="0" dirty="0">
                <a:solidFill>
                  <a:srgbClr val="FFFF00"/>
                </a:solidFill>
                <a:latin typeface="Arial"/>
                <a:cs typeface="Arial"/>
                <a:hlinkClick r:id="rId3">
                  <a:extLst>
                    <a:ext uri="{A12FA001-AC4F-418D-AE19-62706E023703}">
                      <ahyp:hlinkClr xmlns:ahyp="http://schemas.microsoft.com/office/drawing/2018/hyperlinkcolor" val="tx"/>
                    </a:ext>
                  </a:extLst>
                </a:hlinkClick>
              </a:rPr>
              <a:t>https://www.sqa.org.uk/sqa/56929.html</a:t>
            </a:r>
            <a:endParaRPr lang="en-GB" sz="2000" b="0" dirty="0">
              <a:solidFill>
                <a:srgbClr val="FFFF00"/>
              </a:solidFill>
              <a:latin typeface="Arial"/>
              <a:cs typeface="Arial"/>
            </a:endParaRPr>
          </a:p>
          <a:p>
            <a:endParaRPr lang="en-GB" sz="2000" b="0" dirty="0">
              <a:solidFill>
                <a:schemeClr val="tx1"/>
              </a:solidFill>
              <a:latin typeface="Arial"/>
              <a:cs typeface="Arial"/>
            </a:endParaRPr>
          </a:p>
        </p:txBody>
      </p:sp>
      <p:pic>
        <p:nvPicPr>
          <p:cNvPr id="6" name="Picture 5" descr="Here are examples of best practice ">
            <a:extLst>
              <a:ext uri="{FF2B5EF4-FFF2-40B4-BE49-F238E27FC236}">
                <a16:creationId xmlns:a16="http://schemas.microsoft.com/office/drawing/2014/main" id="{D5EA418D-C41B-5F12-71AD-D30F7E754279}"/>
              </a:ext>
            </a:extLst>
          </p:cNvPr>
          <p:cNvPicPr>
            <a:picLocks noChangeAspect="1"/>
          </p:cNvPicPr>
          <p:nvPr/>
        </p:nvPicPr>
        <p:blipFill>
          <a:blip r:embed="rId4"/>
          <a:stretch>
            <a:fillRect/>
          </a:stretch>
        </p:blipFill>
        <p:spPr>
          <a:xfrm>
            <a:off x="6289963" y="3428057"/>
            <a:ext cx="971148" cy="1104900"/>
          </a:xfrm>
          <a:prstGeom prst="rect">
            <a:avLst/>
          </a:prstGeom>
        </p:spPr>
      </p:pic>
    </p:spTree>
    <p:extLst>
      <p:ext uri="{BB962C8B-B14F-4D97-AF65-F5344CB8AC3E}">
        <p14:creationId xmlns:p14="http://schemas.microsoft.com/office/powerpoint/2010/main" val="953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424542" y="80306"/>
            <a:ext cx="8467767" cy="1104900"/>
          </a:xfrm>
        </p:spPr>
        <p:txBody>
          <a:bodyPr/>
          <a:lstStyle/>
          <a:p>
            <a:r>
              <a:rPr lang="en-GB" sz="3600" dirty="0">
                <a:latin typeface="Arial" panose="020B0604020202020204" pitchFamily="34" charset="0"/>
                <a:cs typeface="Arial" panose="020B0604020202020204" pitchFamily="34" charset="0"/>
              </a:rPr>
              <a:t>Candidate support 1 of 2</a:t>
            </a:r>
          </a:p>
        </p:txBody>
      </p:sp>
      <p:graphicFrame>
        <p:nvGraphicFramePr>
          <p:cNvPr id="4" name="Table 3">
            <a:extLst>
              <a:ext uri="{FF2B5EF4-FFF2-40B4-BE49-F238E27FC236}">
                <a16:creationId xmlns:a16="http://schemas.microsoft.com/office/drawing/2014/main" id="{F367DD24-E1B2-2A4C-938F-617D13713C97}"/>
              </a:ext>
            </a:extLst>
          </p:cNvPr>
          <p:cNvGraphicFramePr>
            <a:graphicFrameLocks noGrp="1"/>
          </p:cNvGraphicFramePr>
          <p:nvPr>
            <p:extLst>
              <p:ext uri="{D42A27DB-BD31-4B8C-83A1-F6EECF244321}">
                <p14:modId xmlns:p14="http://schemas.microsoft.com/office/powerpoint/2010/main" val="1592434005"/>
              </p:ext>
            </p:extLst>
          </p:nvPr>
        </p:nvGraphicFramePr>
        <p:xfrm>
          <a:off x="424542" y="896604"/>
          <a:ext cx="9606147" cy="3968003"/>
        </p:xfrm>
        <a:graphic>
          <a:graphicData uri="http://schemas.openxmlformats.org/drawingml/2006/table">
            <a:tbl>
              <a:tblPr firstRow="1" bandRow="1">
                <a:tableStyleId>{5C22544A-7EE6-4342-B048-85BDC9FD1C3A}</a:tableStyleId>
              </a:tblPr>
              <a:tblGrid>
                <a:gridCol w="9606147">
                  <a:extLst>
                    <a:ext uri="{9D8B030D-6E8A-4147-A177-3AD203B41FA5}">
                      <a16:colId xmlns:a16="http://schemas.microsoft.com/office/drawing/2014/main" val="3189682922"/>
                    </a:ext>
                  </a:extLst>
                </a:gridCol>
              </a:tblGrid>
              <a:tr h="3968003">
                <a:tc>
                  <a:txBody>
                    <a:bodyPr/>
                    <a:lstStyle/>
                    <a:p>
                      <a:pPr algn="l"/>
                      <a:r>
                        <a:rPr lang="en-GB" sz="1800" b="0" dirty="0">
                          <a:highlight>
                            <a:srgbClr val="000000"/>
                          </a:highlight>
                          <a:latin typeface="Arial" panose="020B0604020202020204" pitchFamily="34" charset="0"/>
                          <a:cs typeface="Arial" panose="020B0604020202020204" pitchFamily="34" charset="0"/>
                        </a:rPr>
                        <a:t>3.2                       </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1" dirty="0">
                          <a:highlight>
                            <a:srgbClr val="000000"/>
                          </a:highlight>
                          <a:latin typeface="Arial" panose="020B0604020202020204" pitchFamily="34" charset="0"/>
                          <a:cs typeface="Arial" panose="020B0604020202020204" pitchFamily="34" charset="0"/>
                        </a:rPr>
                        <a:t>Medium    </a:t>
                      </a:r>
                      <a:r>
                        <a:rPr lang="en-GB" sz="1800" b="0" kern="1200" dirty="0">
                          <a:solidFill>
                            <a:schemeClr val="lt1"/>
                          </a:solidFill>
                          <a:highlight>
                            <a:srgbClr val="000000"/>
                          </a:highlight>
                          <a:latin typeface="Arial" panose="020B0604020202020204" pitchFamily="34" charset="0"/>
                          <a:ea typeface="+mn-ea"/>
                          <a:cs typeface="Arial" panose="020B0604020202020204" pitchFamily="34" charset="0"/>
                        </a:rPr>
                        <a:t>Candidates' development needs and prior achievements (where appropriate) must be matched against the requirements of the award.</a:t>
                      </a:r>
                    </a:p>
                    <a:p>
                      <a:pPr marL="0" marR="0" lvl="0" indent="0" algn="l" defTabSz="634899"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sz="1800" b="0"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634899"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b="0" kern="1200" dirty="0">
                          <a:solidFill>
                            <a:schemeClr val="dk1"/>
                          </a:solidFill>
                          <a:effectLst/>
                          <a:latin typeface="Arial" panose="020B0604020202020204" pitchFamily="34" charset="0"/>
                          <a:ea typeface="+mn-ea"/>
                          <a:cs typeface="Arial" panose="020B0604020202020204" pitchFamily="34" charset="0"/>
                        </a:rPr>
                        <a:t>PDA at (SCQF level 7) recommended entry</a:t>
                      </a:r>
                    </a:p>
                    <a:p>
                      <a:pPr marL="285750" marR="0" lvl="0" indent="-285750" algn="l" defTabSz="634899"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Communication (SCQF level 6)</a:t>
                      </a:r>
                    </a:p>
                    <a:p>
                      <a:pPr marL="285750" marR="0" lvl="0" indent="-285750" algn="l" defTabSz="634899"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Numeracy, ICT (SCQF level 4)</a:t>
                      </a:r>
                    </a:p>
                    <a:p>
                      <a:pPr marL="285750" marR="0" lvl="0" indent="-285750" algn="l" defTabSz="634899"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Problem solving, working with others (SCQF level 5)</a:t>
                      </a:r>
                    </a:p>
                    <a:p>
                      <a:pPr marL="285750" marR="0" lvl="0" indent="-285750" algn="l" defTabSz="634899"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Information around alternative assessment arrangements (if applicable)</a:t>
                      </a:r>
                    </a:p>
                    <a:p>
                      <a:pPr marL="0" marR="0" lvl="0" indent="0" algn="l" defTabSz="634899"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sz="18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Evidence</a:t>
                      </a:r>
                      <a:r>
                        <a:rPr lang="en-GB" sz="1800" b="0" i="0" kern="1200" baseline="0" dirty="0">
                          <a:solidFill>
                            <a:schemeClr val="dk1"/>
                          </a:solidFill>
                          <a:effectLst/>
                          <a:latin typeface="Arial" panose="020B0604020202020204" pitchFamily="34" charset="0"/>
                          <a:ea typeface="+mn-ea"/>
                          <a:cs typeface="Arial" panose="020B0604020202020204" pitchFamily="34" charset="0"/>
                        </a:rPr>
                        <a:t> could include: learning, teaching and assessment plans, individual learning plans and progress reviews.</a:t>
                      </a:r>
                      <a:endParaRPr lang="en-GB" sz="18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6636747"/>
                  </a:ext>
                </a:extLst>
              </a:tr>
            </a:tbl>
          </a:graphicData>
        </a:graphic>
      </p:graphicFrame>
    </p:spTree>
    <p:extLst>
      <p:ext uri="{BB962C8B-B14F-4D97-AF65-F5344CB8AC3E}">
        <p14:creationId xmlns:p14="http://schemas.microsoft.com/office/powerpoint/2010/main" val="358884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300181" y="74930"/>
            <a:ext cx="8763000" cy="579991"/>
          </a:xfrm>
        </p:spPr>
        <p:txBody>
          <a:bodyPr/>
          <a:lstStyle/>
          <a:p>
            <a:r>
              <a:rPr lang="en-GB" sz="3600" dirty="0">
                <a:highlight>
                  <a:srgbClr val="000000"/>
                </a:highlight>
              </a:rPr>
              <a:t>Candidate support 2 of 2</a:t>
            </a:r>
            <a:br>
              <a:rPr lang="en-GB" sz="3600" b="0" dirty="0">
                <a:highlight>
                  <a:srgbClr val="000000"/>
                </a:highlight>
              </a:rPr>
            </a:br>
            <a:endParaRPr lang="en-GB" sz="36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67DD24-E1B2-2A4C-938F-617D13713C97}"/>
              </a:ext>
            </a:extLst>
          </p:cNvPr>
          <p:cNvGraphicFramePr>
            <a:graphicFrameLocks noGrp="1"/>
          </p:cNvGraphicFramePr>
          <p:nvPr>
            <p:extLst>
              <p:ext uri="{D42A27DB-BD31-4B8C-83A1-F6EECF244321}">
                <p14:modId xmlns:p14="http://schemas.microsoft.com/office/powerpoint/2010/main" val="3473661904"/>
              </p:ext>
            </p:extLst>
          </p:nvPr>
        </p:nvGraphicFramePr>
        <p:xfrm>
          <a:off x="134112" y="821394"/>
          <a:ext cx="9896578" cy="3383280"/>
        </p:xfrm>
        <a:graphic>
          <a:graphicData uri="http://schemas.openxmlformats.org/drawingml/2006/table">
            <a:tbl>
              <a:tblPr firstRow="1" bandRow="1">
                <a:tableStyleId>{5C22544A-7EE6-4342-B048-85BDC9FD1C3A}</a:tableStyleId>
              </a:tblPr>
              <a:tblGrid>
                <a:gridCol w="9896578">
                  <a:extLst>
                    <a:ext uri="{9D8B030D-6E8A-4147-A177-3AD203B41FA5}">
                      <a16:colId xmlns:a16="http://schemas.microsoft.com/office/drawing/2014/main" val="3189682922"/>
                    </a:ext>
                  </a:extLst>
                </a:gridCol>
              </a:tblGrid>
              <a:tr h="1576024">
                <a:tc>
                  <a:txBody>
                    <a:bodyPr/>
                    <a:lstStyle/>
                    <a:p>
                      <a:pPr algn="l"/>
                      <a:endParaRPr lang="en-GB" sz="1800" b="0" dirty="0">
                        <a:highlight>
                          <a:srgbClr val="000000"/>
                        </a:highlight>
                        <a:latin typeface="Arial" panose="020B0604020202020204" pitchFamily="34" charset="0"/>
                        <a:cs typeface="Arial" panose="020B0604020202020204" pitchFamily="34" charset="0"/>
                      </a:endParaRPr>
                    </a:p>
                    <a:p>
                      <a:pPr algn="l"/>
                      <a:r>
                        <a:rPr lang="en-GB" sz="1800" b="0" dirty="0">
                          <a:highlight>
                            <a:srgbClr val="000000"/>
                          </a:highlight>
                          <a:latin typeface="Arial" panose="020B0604020202020204" pitchFamily="34" charset="0"/>
                          <a:cs typeface="Arial" panose="020B0604020202020204" pitchFamily="34" charset="0"/>
                        </a:rPr>
                        <a:t>3.3</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1" dirty="0">
                          <a:highlight>
                            <a:srgbClr val="000000"/>
                          </a:highlight>
                          <a:latin typeface="Arial" panose="020B0604020202020204" pitchFamily="34" charset="0"/>
                          <a:cs typeface="Arial" panose="020B0604020202020204" pitchFamily="34" charset="0"/>
                        </a:rPr>
                        <a:t>Medium   </a:t>
                      </a:r>
                      <a:r>
                        <a:rPr lang="en-GB" sz="1800" b="0" kern="1200" dirty="0">
                          <a:solidFill>
                            <a:schemeClr val="lt1"/>
                          </a:solidFill>
                          <a:highlight>
                            <a:srgbClr val="000000"/>
                          </a:highlight>
                          <a:latin typeface="Arial" panose="020B0604020202020204" pitchFamily="34" charset="0"/>
                          <a:ea typeface="+mn-ea"/>
                          <a:cs typeface="Arial" panose="020B0604020202020204" pitchFamily="34" charset="0"/>
                        </a:rPr>
                        <a:t>Candidates must have scheduled contact with their assessor to review their progress and to revise their assessment plans accordingly.</a:t>
                      </a: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800" b="0"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Discussion of candidate contact/timetable, for example, assessment plans/progress.</a:t>
                      </a: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800" b="0"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Candidate discussions supports the collation of evidence and provides invaluable feedback for SQA and the centre.</a:t>
                      </a: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800" b="0" dirty="0">
                        <a:latin typeface="Arial" panose="020B0604020202020204" pitchFamily="34" charset="0"/>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Evidence could also include any relevant documentation that</a:t>
                      </a:r>
                      <a:r>
                        <a:rPr lang="en-GB" sz="1800" b="0" baseline="0" dirty="0">
                          <a:latin typeface="Arial" panose="020B0604020202020204" pitchFamily="34" charset="0"/>
                          <a:cs typeface="Arial" panose="020B0604020202020204" pitchFamily="34" charset="0"/>
                        </a:rPr>
                        <a:t> shows progress reviews have taken place.</a:t>
                      </a:r>
                      <a:endParaRPr lang="en-GB"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6636747"/>
                  </a:ext>
                </a:extLst>
              </a:tr>
            </a:tbl>
          </a:graphicData>
        </a:graphic>
      </p:graphicFrame>
      <p:grpSp>
        <p:nvGrpSpPr>
          <p:cNvPr id="6" name="Group 5" descr="Best practice would be to arrange the verifications visit when cadidtes are available to provide feedback.  SQA is planning earlier visits to try to ensure candidate availability">
            <a:extLst>
              <a:ext uri="{FF2B5EF4-FFF2-40B4-BE49-F238E27FC236}">
                <a16:creationId xmlns:a16="http://schemas.microsoft.com/office/drawing/2014/main" id="{A2CAAFD3-4B8B-1D9C-8F0C-EED725EC0327}"/>
              </a:ext>
            </a:extLst>
          </p:cNvPr>
          <p:cNvGrpSpPr/>
          <p:nvPr/>
        </p:nvGrpSpPr>
        <p:grpSpPr>
          <a:xfrm>
            <a:off x="147781" y="4096826"/>
            <a:ext cx="7121235" cy="1516573"/>
            <a:chOff x="147781" y="4096826"/>
            <a:chExt cx="7121235" cy="1516573"/>
          </a:xfrm>
        </p:grpSpPr>
        <p:sp>
          <p:nvSpPr>
            <p:cNvPr id="3" name="Title 1">
              <a:extLst>
                <a:ext uri="{FF2B5EF4-FFF2-40B4-BE49-F238E27FC236}">
                  <a16:creationId xmlns:a16="http://schemas.microsoft.com/office/drawing/2014/main" id="{AE09CDA5-E0C9-CBDF-27B6-7EC2179930ED}"/>
                </a:ext>
              </a:extLst>
            </p:cNvPr>
            <p:cNvSpPr txBox="1">
              <a:spLocks/>
            </p:cNvSpPr>
            <p:nvPr/>
          </p:nvSpPr>
          <p:spPr>
            <a:xfrm>
              <a:off x="147781" y="4096826"/>
              <a:ext cx="6077528" cy="1516573"/>
            </a:xfrm>
            <a:prstGeom prst="rect">
              <a:avLst/>
            </a:prstGeom>
            <a:solidFill>
              <a:schemeClr val="tx1">
                <a:lumMod val="85000"/>
                <a:lumOff val="15000"/>
              </a:schemeClr>
            </a:solidFill>
          </p:spPr>
          <p:txBody>
            <a:bodyPr/>
            <a:lstStyle>
              <a:lvl1pPr algn="l" defTabSz="634899" rtl="0" eaLnBrk="1" latinLnBrk="0" hangingPunct="1">
                <a:spcBef>
                  <a:spcPct val="0"/>
                </a:spcBef>
                <a:buNone/>
                <a:defRPr sz="4444" b="1" kern="1200">
                  <a:solidFill>
                    <a:schemeClr val="bg1"/>
                  </a:solidFill>
                  <a:latin typeface="Arial" panose="020B0604020202020204" pitchFamily="34" charset="0"/>
                  <a:ea typeface="+mj-ea"/>
                  <a:cs typeface="Arial" panose="020B0604020202020204" pitchFamily="34" charset="0"/>
                </a:defRPr>
              </a:lvl1pPr>
            </a:lstStyle>
            <a:p>
              <a:r>
                <a:rPr lang="en-GB" sz="2000" b="0" dirty="0"/>
                <a:t>Timing of the verification visit is key to capture candidate feedback. </a:t>
              </a:r>
            </a:p>
            <a:p>
              <a:r>
                <a:rPr lang="en-GB" sz="2000" b="0" dirty="0"/>
                <a:t>SQA is planning earlier visits in response</a:t>
              </a:r>
            </a:p>
            <a:p>
              <a:r>
                <a:rPr lang="en-GB" sz="2000" b="0" dirty="0"/>
                <a:t>to centre feedback.</a:t>
              </a:r>
            </a:p>
          </p:txBody>
        </p:sp>
        <p:pic>
          <p:nvPicPr>
            <p:cNvPr id="5" name="Picture 4">
              <a:extLst>
                <a:ext uri="{FF2B5EF4-FFF2-40B4-BE49-F238E27FC236}">
                  <a16:creationId xmlns:a16="http://schemas.microsoft.com/office/drawing/2014/main" id="{F8D2A4C4-70FF-B1BA-C57F-552BB228E81F}"/>
                </a:ext>
              </a:extLst>
            </p:cNvPr>
            <p:cNvPicPr>
              <a:picLocks noChangeAspect="1"/>
            </p:cNvPicPr>
            <p:nvPr/>
          </p:nvPicPr>
          <p:blipFill>
            <a:blip r:embed="rId3"/>
            <a:stretch>
              <a:fillRect/>
            </a:stretch>
          </p:blipFill>
          <p:spPr>
            <a:xfrm>
              <a:off x="5936029" y="4096827"/>
              <a:ext cx="1332987" cy="1516572"/>
            </a:xfrm>
            <a:prstGeom prst="rect">
              <a:avLst/>
            </a:prstGeom>
          </p:spPr>
        </p:pic>
      </p:grpSp>
    </p:spTree>
    <p:extLst>
      <p:ext uri="{BB962C8B-B14F-4D97-AF65-F5344CB8AC3E}">
        <p14:creationId xmlns:p14="http://schemas.microsoft.com/office/powerpoint/2010/main" val="36913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661-5B03-AE9C-CA77-B80FC3F12C16}"/>
              </a:ext>
            </a:extLst>
          </p:cNvPr>
          <p:cNvSpPr>
            <a:spLocks noGrp="1"/>
          </p:cNvSpPr>
          <p:nvPr>
            <p:ph type="title"/>
          </p:nvPr>
        </p:nvSpPr>
        <p:spPr>
          <a:xfrm>
            <a:off x="348342" y="162044"/>
            <a:ext cx="8414657" cy="1087874"/>
          </a:xfrm>
        </p:spPr>
        <p:txBody>
          <a:bodyPr/>
          <a:lstStyle/>
          <a:p>
            <a:r>
              <a:rPr lang="en-GB" sz="3200" dirty="0">
                <a:latin typeface="Arial" panose="020B0604020202020204" pitchFamily="34" charset="0"/>
                <a:cs typeface="Arial" panose="020B0604020202020204" pitchFamily="34" charset="0"/>
              </a:rPr>
              <a:t>Internal assessment and verification 1 of 5</a:t>
            </a:r>
          </a:p>
        </p:txBody>
      </p:sp>
      <p:graphicFrame>
        <p:nvGraphicFramePr>
          <p:cNvPr id="4" name="Table 3">
            <a:extLst>
              <a:ext uri="{FF2B5EF4-FFF2-40B4-BE49-F238E27FC236}">
                <a16:creationId xmlns:a16="http://schemas.microsoft.com/office/drawing/2014/main" id="{F367DD24-E1B2-2A4C-938F-617D13713C97}"/>
              </a:ext>
            </a:extLst>
          </p:cNvPr>
          <p:cNvGraphicFramePr>
            <a:graphicFrameLocks noGrp="1"/>
          </p:cNvGraphicFramePr>
          <p:nvPr>
            <p:extLst>
              <p:ext uri="{D42A27DB-BD31-4B8C-83A1-F6EECF244321}">
                <p14:modId xmlns:p14="http://schemas.microsoft.com/office/powerpoint/2010/main" val="1018093648"/>
              </p:ext>
            </p:extLst>
          </p:nvPr>
        </p:nvGraphicFramePr>
        <p:xfrm>
          <a:off x="138545" y="895931"/>
          <a:ext cx="9882909" cy="2560320"/>
        </p:xfrm>
        <a:graphic>
          <a:graphicData uri="http://schemas.openxmlformats.org/drawingml/2006/table">
            <a:tbl>
              <a:tblPr firstRow="1" bandRow="1">
                <a:tableStyleId>{5C22544A-7EE6-4342-B048-85BDC9FD1C3A}</a:tableStyleId>
              </a:tblPr>
              <a:tblGrid>
                <a:gridCol w="9882909">
                  <a:extLst>
                    <a:ext uri="{9D8B030D-6E8A-4147-A177-3AD203B41FA5}">
                      <a16:colId xmlns:a16="http://schemas.microsoft.com/office/drawing/2014/main" val="3189682922"/>
                    </a:ext>
                  </a:extLst>
                </a:gridCol>
              </a:tblGrid>
              <a:tr h="1576024">
                <a:tc>
                  <a:txBody>
                    <a:bodyPr/>
                    <a:lstStyle/>
                    <a:p>
                      <a:pPr algn="l"/>
                      <a:r>
                        <a:rPr lang="en-GB" sz="1800" b="0" dirty="0">
                          <a:highlight>
                            <a:srgbClr val="000000"/>
                          </a:highlight>
                          <a:latin typeface="Arial" panose="020B0604020202020204" pitchFamily="34" charset="0"/>
                          <a:cs typeface="Arial" panose="020B0604020202020204" pitchFamily="34" charset="0"/>
                        </a:rPr>
                        <a:t>4.2</a:t>
                      </a: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1" dirty="0">
                          <a:highlight>
                            <a:srgbClr val="000000"/>
                          </a:highlight>
                          <a:latin typeface="Arial" panose="020B0604020202020204" pitchFamily="34" charset="0"/>
                          <a:cs typeface="Arial" panose="020B0604020202020204" pitchFamily="34" charset="0"/>
                        </a:rPr>
                        <a:t>Medium   </a:t>
                      </a:r>
                      <a:r>
                        <a:rPr lang="en-GB" sz="1800" b="0" kern="1200" dirty="0">
                          <a:solidFill>
                            <a:schemeClr val="lt1"/>
                          </a:solidFill>
                          <a:highlight>
                            <a:srgbClr val="000000"/>
                          </a:highlight>
                          <a:latin typeface="Arial" panose="020B0604020202020204" pitchFamily="34" charset="0"/>
                          <a:ea typeface="+mn-ea"/>
                          <a:cs typeface="Arial" panose="020B0604020202020204" pitchFamily="34" charset="0"/>
                        </a:rPr>
                        <a:t>Internal assessment and verification procedures must be implemented to ensure standardisation of assessment.</a:t>
                      </a: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800" b="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Arial" panose="020B0604020202020204" pitchFamily="34" charset="0"/>
                          <a:ea typeface="+mn-ea"/>
                          <a:cs typeface="Arial" panose="020B0604020202020204" pitchFamily="34" charset="0"/>
                        </a:rPr>
                        <a:t>Evidence: records of assessment and verification activities which fall in line with the centre’s assessment/verification policies.</a:t>
                      </a:r>
                    </a:p>
                    <a:p>
                      <a:pPr marL="0" marR="0" lvl="0" indent="0" algn="l" defTabSz="634899" rtl="0" eaLnBrk="1" fontAlgn="auto" latinLnBrk="0" hangingPunct="1">
                        <a:lnSpc>
                          <a:spcPct val="100000"/>
                        </a:lnSpc>
                        <a:spcBef>
                          <a:spcPts val="0"/>
                        </a:spcBef>
                        <a:spcAft>
                          <a:spcPts val="0"/>
                        </a:spcAft>
                        <a:buClrTx/>
                        <a:buSzTx/>
                        <a:buFontTx/>
                        <a:buNone/>
                        <a:tabLst/>
                        <a:defRPr/>
                      </a:pPr>
                      <a:endParaRPr lang="en-GB" sz="1800" b="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34899"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Arial" panose="020B0604020202020204" pitchFamily="34" charset="0"/>
                          <a:ea typeface="+mn-ea"/>
                          <a:cs typeface="Arial" panose="020B0604020202020204" pitchFamily="34" charset="0"/>
                        </a:rPr>
                        <a:t>Examples</a:t>
                      </a:r>
                      <a:r>
                        <a:rPr lang="en-GB" sz="1800" b="0" kern="1200" baseline="0" dirty="0">
                          <a:solidFill>
                            <a:schemeClr val="dk1"/>
                          </a:solidFill>
                          <a:effectLst/>
                          <a:latin typeface="Arial" panose="020B0604020202020204" pitchFamily="34" charset="0"/>
                          <a:ea typeface="+mn-ea"/>
                          <a:cs typeface="Arial" panose="020B0604020202020204" pitchFamily="34" charset="0"/>
                        </a:rPr>
                        <a:t> cover the assessment cycle and could include, assessment planning, judging evidence, clear mapping, re-assessment, the assessment decisions and the review process.</a:t>
                      </a:r>
                      <a:endParaRPr lang="en-GB"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6636747"/>
                  </a:ext>
                </a:extLst>
              </a:tr>
            </a:tbl>
          </a:graphicData>
        </a:graphic>
      </p:graphicFrame>
      <p:sp>
        <p:nvSpPr>
          <p:cNvPr id="3" name="Title 1">
            <a:extLst>
              <a:ext uri="{FF2B5EF4-FFF2-40B4-BE49-F238E27FC236}">
                <a16:creationId xmlns:a16="http://schemas.microsoft.com/office/drawing/2014/main" id="{3C61E430-DF22-ECA0-3994-7D92E1358D0B}"/>
              </a:ext>
            </a:extLst>
          </p:cNvPr>
          <p:cNvSpPr txBox="1">
            <a:spLocks/>
          </p:cNvSpPr>
          <p:nvPr/>
        </p:nvSpPr>
        <p:spPr>
          <a:xfrm>
            <a:off x="69965" y="4032172"/>
            <a:ext cx="7469681" cy="1682827"/>
          </a:xfrm>
          <a:prstGeom prst="rect">
            <a:avLst/>
          </a:prstGeom>
          <a:solidFill>
            <a:schemeClr val="tx1">
              <a:lumMod val="85000"/>
              <a:lumOff val="15000"/>
            </a:schemeClr>
          </a:solidFill>
        </p:spPr>
        <p:txBody>
          <a:bodyPr/>
          <a:lstStyle>
            <a:lvl1pPr algn="l" defTabSz="634899" rtl="0" eaLnBrk="1" latinLnBrk="0" hangingPunct="1">
              <a:spcBef>
                <a:spcPct val="0"/>
              </a:spcBef>
              <a:buNone/>
              <a:defRPr sz="4444" b="1" kern="1200">
                <a:solidFill>
                  <a:schemeClr val="bg1"/>
                </a:solidFill>
                <a:latin typeface="Arial" panose="020B0604020202020204" pitchFamily="34" charset="0"/>
                <a:ea typeface="+mj-ea"/>
                <a:cs typeface="Arial" panose="020B0604020202020204" pitchFamily="34" charset="0"/>
              </a:defRPr>
            </a:lvl1pPr>
          </a:lstStyle>
          <a:p>
            <a:r>
              <a:rPr lang="en-GB" sz="2000" b="0" kern="0" dirty="0">
                <a:solidFill>
                  <a:srgbClr val="FFFF00"/>
                </a:solidFill>
              </a:rPr>
              <a:t>SQA HNVQ Internal Verification Toolkit – proformas</a:t>
            </a:r>
          </a:p>
          <a:p>
            <a:endParaRPr lang="en-GB" sz="2000" b="0" kern="0" dirty="0">
              <a:solidFill>
                <a:srgbClr val="FFFF00"/>
              </a:solidFill>
            </a:endParaRPr>
          </a:p>
          <a:p>
            <a:r>
              <a:rPr lang="en-GB" sz="2000" b="0" dirty="0">
                <a:solidFill>
                  <a:srgbClr val="FFFF00"/>
                </a:solidFill>
              </a:rPr>
              <a:t>Please note: the HNVQ Internal Verification Toolkit can be found </a:t>
            </a:r>
            <a:r>
              <a:rPr lang="en-GB" sz="2000" b="0" dirty="0">
                <a:solidFill>
                  <a:srgbClr val="FFFF00"/>
                </a:solidFill>
                <a:latin typeface="Arial"/>
                <a:cs typeface="Arial"/>
              </a:rPr>
              <a:t>on the SQA website </a:t>
            </a:r>
            <a:r>
              <a:rPr lang="en-GB" sz="2000" b="0" dirty="0">
                <a:solidFill>
                  <a:srgbClr val="FFFF00"/>
                </a:solidFill>
                <a:latin typeface="Arial"/>
                <a:cs typeface="Arial"/>
                <a:hlinkClick r:id="rId3">
                  <a:extLst>
                    <a:ext uri="{A12FA001-AC4F-418D-AE19-62706E023703}">
                      <ahyp:hlinkClr xmlns:ahyp="http://schemas.microsoft.com/office/drawing/2018/hyperlinkcolor" val="tx"/>
                    </a:ext>
                  </a:extLst>
                </a:hlinkClick>
              </a:rPr>
              <a:t>https://www.sqa.org.uk/sqa/56929.html</a:t>
            </a:r>
            <a:endParaRPr lang="en-GB" sz="2000" b="0" dirty="0">
              <a:solidFill>
                <a:srgbClr val="FFFF00"/>
              </a:solidFill>
              <a:latin typeface="Arial"/>
              <a:cs typeface="Arial"/>
            </a:endParaRPr>
          </a:p>
          <a:p>
            <a:endParaRPr lang="en-GB" sz="2000" b="0" dirty="0"/>
          </a:p>
        </p:txBody>
      </p:sp>
      <p:pic>
        <p:nvPicPr>
          <p:cNvPr id="5" name="Picture 4" descr="Best practice ">
            <a:extLst>
              <a:ext uri="{FF2B5EF4-FFF2-40B4-BE49-F238E27FC236}">
                <a16:creationId xmlns:a16="http://schemas.microsoft.com/office/drawing/2014/main" id="{D395CB79-3091-5E29-2782-AE47F987AF71}"/>
              </a:ext>
            </a:extLst>
          </p:cNvPr>
          <p:cNvPicPr>
            <a:picLocks noChangeAspect="1"/>
          </p:cNvPicPr>
          <p:nvPr/>
        </p:nvPicPr>
        <p:blipFill>
          <a:blip r:embed="rId4"/>
          <a:stretch>
            <a:fillRect/>
          </a:stretch>
        </p:blipFill>
        <p:spPr>
          <a:xfrm>
            <a:off x="7390559" y="4032172"/>
            <a:ext cx="959095" cy="1091186"/>
          </a:xfrm>
          <a:prstGeom prst="rect">
            <a:avLst/>
          </a:prstGeom>
        </p:spPr>
      </p:pic>
    </p:spTree>
    <p:extLst>
      <p:ext uri="{BB962C8B-B14F-4D97-AF65-F5344CB8AC3E}">
        <p14:creationId xmlns:p14="http://schemas.microsoft.com/office/powerpoint/2010/main" val="3993857093"/>
      </p:ext>
    </p:extLst>
  </p:cSld>
  <p:clrMapOvr>
    <a:masterClrMapping/>
  </p:clrMapOvr>
</p:sld>
</file>

<file path=ppt/theme/theme1.xml><?xml version="1.0" encoding="utf-8"?>
<a:theme xmlns:a="http://schemas.openxmlformats.org/drawingml/2006/main" name="TITLE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3.xml><?xml version="1.0" encoding="utf-8"?>
<a:theme xmlns:a="http://schemas.openxmlformats.org/drawingml/2006/main" name="TEXT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4.xml><?xml version="1.0" encoding="utf-8"?>
<a:theme xmlns:a="http://schemas.openxmlformats.org/drawingml/2006/main" name="TEXT &amp; IMAGES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5.xml><?xml version="1.0" encoding="utf-8"?>
<a:theme xmlns:a="http://schemas.openxmlformats.org/drawingml/2006/main" name="TEXT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6.xml><?xml version="1.0" encoding="utf-8"?>
<a:theme xmlns:a="http://schemas.openxmlformats.org/drawingml/2006/main" name="TEXT &amp; IMAGES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7.xml><?xml version="1.0" encoding="utf-8"?>
<a:theme xmlns:a="http://schemas.openxmlformats.org/drawingml/2006/main" name="TEXT AND IMAGES 1 (NO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XT AND IMAGES 2 (NO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QA WEB and TELEPH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A8E57BDC0CE440ABFCF9ACC1154666" ma:contentTypeVersion="18" ma:contentTypeDescription="Create a new document." ma:contentTypeScope="" ma:versionID="3a94b08cf9e668816592bd9c96952949">
  <xsd:schema xmlns:xsd="http://www.w3.org/2001/XMLSchema" xmlns:xs="http://www.w3.org/2001/XMLSchema" xmlns:p="http://schemas.microsoft.com/office/2006/metadata/properties" xmlns:ns2="0869ae3a-faed-4867-b9e5-9a71af5d6ea5" xmlns:ns3="d9af92bd-ad47-4613-ba9c-2c3d0ae4eefe" xmlns:ns4="792db0b4-6a81-4117-b315-c984989d66f8" targetNamespace="http://schemas.microsoft.com/office/2006/metadata/properties" ma:root="true" ma:fieldsID="b10321f0ae947980cec33568018cbab1" ns2:_="" ns3:_="" ns4:_="">
    <xsd:import namespace="0869ae3a-faed-4867-b9e5-9a71af5d6ea5"/>
    <xsd:import namespace="d9af92bd-ad47-4613-ba9c-2c3d0ae4eefe"/>
    <xsd:import namespace="792db0b4-6a81-4117-b315-c984989d66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9ae3a-faed-4867-b9e5-9a71af5d6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b5105ad-fc01-4f04-9303-2d3857fdf2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af92bd-ad47-4613-ba9c-2c3d0ae4eef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d973b65-36c4-4113-9e36-972ee2ad82a2}" ma:internalName="TaxCatchAll" ma:showField="CatchAllData" ma:web="d9af92bd-ad47-4613-ba9c-2c3d0ae4ee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92db0b4-6a81-4117-b315-c984989d66f8"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69ae3a-faed-4867-b9e5-9a71af5d6ea5">
      <Terms xmlns="http://schemas.microsoft.com/office/infopath/2007/PartnerControls"/>
    </lcf76f155ced4ddcb4097134ff3c332f>
    <TaxCatchAll xmlns="d9af92bd-ad47-4613-ba9c-2c3d0ae4eefe" xsi:nil="true"/>
  </documentManagement>
</p:properties>
</file>

<file path=customXml/itemProps1.xml><?xml version="1.0" encoding="utf-8"?>
<ds:datastoreItem xmlns:ds="http://schemas.openxmlformats.org/officeDocument/2006/customXml" ds:itemID="{B34F061B-F6E5-4E84-BEA0-9C6EC54DE1DF}">
  <ds:schemaRefs>
    <ds:schemaRef ds:uri="http://schemas.microsoft.com/sharepoint/v3/contenttype/forms"/>
  </ds:schemaRefs>
</ds:datastoreItem>
</file>

<file path=customXml/itemProps2.xml><?xml version="1.0" encoding="utf-8"?>
<ds:datastoreItem xmlns:ds="http://schemas.openxmlformats.org/officeDocument/2006/customXml" ds:itemID="{32B4052C-A0FB-4B8D-BB82-941F385B5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9ae3a-faed-4867-b9e5-9a71af5d6ea5"/>
    <ds:schemaRef ds:uri="d9af92bd-ad47-4613-ba9c-2c3d0ae4eefe"/>
    <ds:schemaRef ds:uri="792db0b4-6a81-4117-b315-c984989d66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B8561C-E3AA-400F-98D8-A780A7718B70}">
  <ds:schemaRefs>
    <ds:schemaRef ds:uri="0869ae3a-faed-4867-b9e5-9a71af5d6ea5"/>
    <ds:schemaRef ds:uri="http://purl.org/dc/elements/1.1/"/>
    <ds:schemaRef ds:uri="http://purl.org/dc/terms/"/>
    <ds:schemaRef ds:uri="d9af92bd-ad47-4613-ba9c-2c3d0ae4eefe"/>
    <ds:schemaRef ds:uri="http://purl.org/dc/dcmitype/"/>
    <ds:schemaRef ds:uri="792db0b4-6a81-4117-b315-c984989d66f8"/>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SQA_Corporate_Aug14</Template>
  <TotalTime>1097</TotalTime>
  <Words>1063</Words>
  <Application>Microsoft Office PowerPoint</Application>
  <PresentationFormat>Custom</PresentationFormat>
  <Paragraphs>129</Paragraphs>
  <Slides>14</Slides>
  <Notes>6</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14</vt:i4>
      </vt:variant>
    </vt:vector>
  </HeadingPairs>
  <TitlesOfParts>
    <vt:vector size="26" baseType="lpstr">
      <vt:lpstr>Arial</vt:lpstr>
      <vt:lpstr>Calibri</vt:lpstr>
      <vt:lpstr>Symbol</vt:lpstr>
      <vt:lpstr>TITLE SLIDE 1</vt:lpstr>
      <vt:lpstr>TITLE SLIDE 2</vt:lpstr>
      <vt:lpstr>TEXT DARK BACKGROUND</vt:lpstr>
      <vt:lpstr>TEXT &amp; IMAGES DARK BACKGROUND</vt:lpstr>
      <vt:lpstr>TEXT LIGHT BACKGROUND</vt:lpstr>
      <vt:lpstr>TEXT &amp; IMAGES LIGHT BACKGROUND</vt:lpstr>
      <vt:lpstr>TEXT AND IMAGES 1 (NO LOGO)</vt:lpstr>
      <vt:lpstr>TEXT AND IMAGES 2 (NO LOGO)</vt:lpstr>
      <vt:lpstr>SQA WEB and TELEPHONE</vt:lpstr>
      <vt:lpstr>Short title slide</vt:lpstr>
      <vt:lpstr> 2025-26 PDA Scottish FA refereeing event. 3rd September 2025  Quality Assurance Process - Sports Coaching Verification Group 629   Graeme Rae External Verifier </vt:lpstr>
      <vt:lpstr>Aims of this session</vt:lpstr>
      <vt:lpstr>External verification process</vt:lpstr>
      <vt:lpstr>Resources 1 of 2</vt:lpstr>
      <vt:lpstr>Resources 2 of 2</vt:lpstr>
      <vt:lpstr>Candidate support 1 of 2</vt:lpstr>
      <vt:lpstr>Candidate support 2 of 2 </vt:lpstr>
      <vt:lpstr>Internal assessment and verification 1 of 5</vt:lpstr>
      <vt:lpstr>Internal assessment and verification 2 of 5 </vt:lpstr>
      <vt:lpstr>Internal assessment and verification 3 of 5 </vt:lpstr>
      <vt:lpstr>Internal assessment and verification 4 of 5 </vt:lpstr>
      <vt:lpstr>Internal assessment and verification 5 of 5  </vt:lpstr>
      <vt:lpstr>Welcome</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Brown</dc:creator>
  <cp:lastModifiedBy>Linda McLean</cp:lastModifiedBy>
  <cp:revision>28</cp:revision>
  <cp:lastPrinted>2013-10-31T13:53:25Z</cp:lastPrinted>
  <dcterms:created xsi:type="dcterms:W3CDTF">2019-08-26T14:37:28Z</dcterms:created>
  <dcterms:modified xsi:type="dcterms:W3CDTF">2025-10-15T11:57:18Z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0x01010011A8E57BDC0CE440ABFCF9ACC1154666</vt:lpwstr>
  </property>
  <property fmtid="{D5CDD505-2E9C-101B-9397-08002B2CF9AE}" pid="3" name="MediaServiceImageTags">
    <vt:lpwstr/>
  </property>
</Properties>
</file>