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65" r:id="rId5"/>
    <p:sldId id="310" r:id="rId6"/>
    <p:sldId id="312" r:id="rId7"/>
    <p:sldId id="326" r:id="rId8"/>
    <p:sldId id="320" r:id="rId9"/>
    <p:sldId id="321" r:id="rId10"/>
    <p:sldId id="323" r:id="rId11"/>
    <p:sldId id="324" r:id="rId12"/>
  </p:sldIdLst>
  <p:sldSz cx="12188825" cy="6858000"/>
  <p:notesSz cx="6858000" cy="9144000"/>
  <p:custDataLst>
    <p:tags r:id="rId15"/>
  </p:custDataLst>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B40B4-2793-42A8-B953-F0E0D25D6C02}" v="289" dt="2024-03-10T12:04:08.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98" autoAdjust="0"/>
  </p:normalViewPr>
  <p:slideViewPr>
    <p:cSldViewPr showGuides="1">
      <p:cViewPr varScale="1">
        <p:scale>
          <a:sx n="81" d="100"/>
          <a:sy n="81" d="100"/>
        </p:scale>
        <p:origin x="754" y="6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Boyack" userId="b0209067-10c3-4383-89d8-951c1f1581a5" providerId="ADAL" clId="{1F2B40B4-2793-42A8-B953-F0E0D25D6C02}"/>
    <pc:docChg chg="custSel addSld delSld modSld sldOrd">
      <pc:chgData name="Margaret Boyack" userId="b0209067-10c3-4383-89d8-951c1f1581a5" providerId="ADAL" clId="{1F2B40B4-2793-42A8-B953-F0E0D25D6C02}" dt="2024-03-10T12:26:09.941" v="2357" actId="47"/>
      <pc:docMkLst>
        <pc:docMk/>
      </pc:docMkLst>
      <pc:sldChg chg="addSp delSp modSp mod">
        <pc:chgData name="Margaret Boyack" userId="b0209067-10c3-4383-89d8-951c1f1581a5" providerId="ADAL" clId="{1F2B40B4-2793-42A8-B953-F0E0D25D6C02}" dt="2024-03-10T11:53:44.416" v="1982" actId="1076"/>
        <pc:sldMkLst>
          <pc:docMk/>
          <pc:sldMk cId="2139132589" sldId="310"/>
        </pc:sldMkLst>
        <pc:spChg chg="add mod">
          <ac:chgData name="Margaret Boyack" userId="b0209067-10c3-4383-89d8-951c1f1581a5" providerId="ADAL" clId="{1F2B40B4-2793-42A8-B953-F0E0D25D6C02}" dt="2024-03-10T11:53:44.416" v="1982" actId="1076"/>
          <ac:spMkLst>
            <pc:docMk/>
            <pc:sldMk cId="2139132589" sldId="310"/>
            <ac:spMk id="2" creationId="{9AFFC643-C2D2-FC46-5CA1-D1157CDF9B6A}"/>
          </ac:spMkLst>
        </pc:spChg>
        <pc:spChg chg="add mod">
          <ac:chgData name="Margaret Boyack" userId="b0209067-10c3-4383-89d8-951c1f1581a5" providerId="ADAL" clId="{1F2B40B4-2793-42A8-B953-F0E0D25D6C02}" dt="2024-03-10T11:53:34.084" v="1981" actId="1076"/>
          <ac:spMkLst>
            <pc:docMk/>
            <pc:sldMk cId="2139132589" sldId="310"/>
            <ac:spMk id="3" creationId="{F426D029-18BB-C495-6084-BF79F637F1F9}"/>
          </ac:spMkLst>
        </pc:spChg>
        <pc:spChg chg="mod">
          <ac:chgData name="Margaret Boyack" userId="b0209067-10c3-4383-89d8-951c1f1581a5" providerId="ADAL" clId="{1F2B40B4-2793-42A8-B953-F0E0D25D6C02}" dt="2024-03-10T11:06:05.182" v="19" actId="20577"/>
          <ac:spMkLst>
            <pc:docMk/>
            <pc:sldMk cId="2139132589" sldId="310"/>
            <ac:spMk id="13" creationId="{00000000-0000-0000-0000-000000000000}"/>
          </ac:spMkLst>
        </pc:spChg>
        <pc:spChg chg="del mod">
          <ac:chgData name="Margaret Boyack" userId="b0209067-10c3-4383-89d8-951c1f1581a5" providerId="ADAL" clId="{1F2B40B4-2793-42A8-B953-F0E0D25D6C02}" dt="2024-03-10T11:08:31.760" v="125" actId="478"/>
          <ac:spMkLst>
            <pc:docMk/>
            <pc:sldMk cId="2139132589" sldId="310"/>
            <ac:spMk id="14" creationId="{00000000-0000-0000-0000-000000000000}"/>
          </ac:spMkLst>
        </pc:spChg>
      </pc:sldChg>
      <pc:sldChg chg="del">
        <pc:chgData name="Margaret Boyack" userId="b0209067-10c3-4383-89d8-951c1f1581a5" providerId="ADAL" clId="{1F2B40B4-2793-42A8-B953-F0E0D25D6C02}" dt="2024-03-10T12:26:01.693" v="2351" actId="47"/>
        <pc:sldMkLst>
          <pc:docMk/>
          <pc:sldMk cId="3106206852" sldId="311"/>
        </pc:sldMkLst>
      </pc:sldChg>
      <pc:sldChg chg="modSp mod ord">
        <pc:chgData name="Margaret Boyack" userId="b0209067-10c3-4383-89d8-951c1f1581a5" providerId="ADAL" clId="{1F2B40B4-2793-42A8-B953-F0E0D25D6C02}" dt="2024-03-10T11:12:08.074" v="402" actId="20577"/>
        <pc:sldMkLst>
          <pc:docMk/>
          <pc:sldMk cId="462238070" sldId="312"/>
        </pc:sldMkLst>
        <pc:spChg chg="mod">
          <ac:chgData name="Margaret Boyack" userId="b0209067-10c3-4383-89d8-951c1f1581a5" providerId="ADAL" clId="{1F2B40B4-2793-42A8-B953-F0E0D25D6C02}" dt="2024-03-10T11:09:02.489" v="146" actId="20577"/>
          <ac:spMkLst>
            <pc:docMk/>
            <pc:sldMk cId="462238070" sldId="312"/>
            <ac:spMk id="13" creationId="{00000000-0000-0000-0000-000000000000}"/>
          </ac:spMkLst>
        </pc:spChg>
        <pc:graphicFrameChg chg="mod">
          <ac:chgData name="Margaret Boyack" userId="b0209067-10c3-4383-89d8-951c1f1581a5" providerId="ADAL" clId="{1F2B40B4-2793-42A8-B953-F0E0D25D6C02}" dt="2024-03-10T11:12:08.074" v="402" actId="20577"/>
          <ac:graphicFrameMkLst>
            <pc:docMk/>
            <pc:sldMk cId="462238070" sldId="312"/>
            <ac:graphicFrameMk id="3" creationId="{00000000-0000-0000-0000-000000000000}"/>
          </ac:graphicFrameMkLst>
        </pc:graphicFrameChg>
      </pc:sldChg>
      <pc:sldChg chg="del">
        <pc:chgData name="Margaret Boyack" userId="b0209067-10c3-4383-89d8-951c1f1581a5" providerId="ADAL" clId="{1F2B40B4-2793-42A8-B953-F0E0D25D6C02}" dt="2024-03-10T12:26:04.324" v="2352" actId="47"/>
        <pc:sldMkLst>
          <pc:docMk/>
          <pc:sldMk cId="4206988261" sldId="313"/>
        </pc:sldMkLst>
      </pc:sldChg>
      <pc:sldChg chg="del">
        <pc:chgData name="Margaret Boyack" userId="b0209067-10c3-4383-89d8-951c1f1581a5" providerId="ADAL" clId="{1F2B40B4-2793-42A8-B953-F0E0D25D6C02}" dt="2024-03-10T12:26:05.559" v="2353" actId="47"/>
        <pc:sldMkLst>
          <pc:docMk/>
          <pc:sldMk cId="2478160142" sldId="314"/>
        </pc:sldMkLst>
      </pc:sldChg>
      <pc:sldChg chg="del">
        <pc:chgData name="Margaret Boyack" userId="b0209067-10c3-4383-89d8-951c1f1581a5" providerId="ADAL" clId="{1F2B40B4-2793-42A8-B953-F0E0D25D6C02}" dt="2024-03-10T12:26:06.277" v="2354" actId="47"/>
        <pc:sldMkLst>
          <pc:docMk/>
          <pc:sldMk cId="2681425051" sldId="315"/>
        </pc:sldMkLst>
      </pc:sldChg>
      <pc:sldChg chg="del">
        <pc:chgData name="Margaret Boyack" userId="b0209067-10c3-4383-89d8-951c1f1581a5" providerId="ADAL" clId="{1F2B40B4-2793-42A8-B953-F0E0D25D6C02}" dt="2024-03-10T12:26:07.612" v="2355" actId="47"/>
        <pc:sldMkLst>
          <pc:docMk/>
          <pc:sldMk cId="2590506655" sldId="316"/>
        </pc:sldMkLst>
      </pc:sldChg>
      <pc:sldChg chg="del">
        <pc:chgData name="Margaret Boyack" userId="b0209067-10c3-4383-89d8-951c1f1581a5" providerId="ADAL" clId="{1F2B40B4-2793-42A8-B953-F0E0D25D6C02}" dt="2024-03-10T12:26:08.352" v="2356" actId="47"/>
        <pc:sldMkLst>
          <pc:docMk/>
          <pc:sldMk cId="2765137111" sldId="318"/>
        </pc:sldMkLst>
      </pc:sldChg>
      <pc:sldChg chg="del">
        <pc:chgData name="Margaret Boyack" userId="b0209067-10c3-4383-89d8-951c1f1581a5" providerId="ADAL" clId="{1F2B40B4-2793-42A8-B953-F0E0D25D6C02}" dt="2024-03-10T12:26:09.941" v="2357" actId="47"/>
        <pc:sldMkLst>
          <pc:docMk/>
          <pc:sldMk cId="1108506989" sldId="319"/>
        </pc:sldMkLst>
      </pc:sldChg>
      <pc:sldChg chg="addSp delSp modSp new mod">
        <pc:chgData name="Margaret Boyack" userId="b0209067-10c3-4383-89d8-951c1f1581a5" providerId="ADAL" clId="{1F2B40B4-2793-42A8-B953-F0E0D25D6C02}" dt="2024-03-10T11:37:42.067" v="1085" actId="20577"/>
        <pc:sldMkLst>
          <pc:docMk/>
          <pc:sldMk cId="3064486383" sldId="320"/>
        </pc:sldMkLst>
        <pc:spChg chg="mod">
          <ac:chgData name="Margaret Boyack" userId="b0209067-10c3-4383-89d8-951c1f1581a5" providerId="ADAL" clId="{1F2B40B4-2793-42A8-B953-F0E0D25D6C02}" dt="2024-03-10T11:06:30.208" v="43" actId="20577"/>
          <ac:spMkLst>
            <pc:docMk/>
            <pc:sldMk cId="3064486383" sldId="320"/>
            <ac:spMk id="2" creationId="{1C9BA2D7-F3D4-FBEE-53D9-5C2FA310A44D}"/>
          </ac:spMkLst>
        </pc:spChg>
        <pc:spChg chg="del">
          <ac:chgData name="Margaret Boyack" userId="b0209067-10c3-4383-89d8-951c1f1581a5" providerId="ADAL" clId="{1F2B40B4-2793-42A8-B953-F0E0D25D6C02}" dt="2024-03-10T11:31:16.227" v="686" actId="3680"/>
          <ac:spMkLst>
            <pc:docMk/>
            <pc:sldMk cId="3064486383" sldId="320"/>
            <ac:spMk id="3" creationId="{42E653CB-46CB-B69C-AB3B-1DE319C35FEF}"/>
          </ac:spMkLst>
        </pc:spChg>
        <pc:graphicFrameChg chg="add mod ord modGraphic">
          <ac:chgData name="Margaret Boyack" userId="b0209067-10c3-4383-89d8-951c1f1581a5" providerId="ADAL" clId="{1F2B40B4-2793-42A8-B953-F0E0D25D6C02}" dt="2024-03-10T11:37:42.067" v="1085" actId="20577"/>
          <ac:graphicFrameMkLst>
            <pc:docMk/>
            <pc:sldMk cId="3064486383" sldId="320"/>
            <ac:graphicFrameMk id="5" creationId="{F889B507-50F0-4A0F-C9B3-0F38192E9CC9}"/>
          </ac:graphicFrameMkLst>
        </pc:graphicFrameChg>
      </pc:sldChg>
      <pc:sldChg chg="addSp delSp modSp new mod">
        <pc:chgData name="Margaret Boyack" userId="b0209067-10c3-4383-89d8-951c1f1581a5" providerId="ADAL" clId="{1F2B40B4-2793-42A8-B953-F0E0D25D6C02}" dt="2024-03-10T12:00:26.719" v="2168" actId="478"/>
        <pc:sldMkLst>
          <pc:docMk/>
          <pc:sldMk cId="526827111" sldId="321"/>
        </pc:sldMkLst>
        <pc:spChg chg="mod">
          <ac:chgData name="Margaret Boyack" userId="b0209067-10c3-4383-89d8-951c1f1581a5" providerId="ADAL" clId="{1F2B40B4-2793-42A8-B953-F0E0D25D6C02}" dt="2024-03-10T11:06:46.696" v="66" actId="20577"/>
          <ac:spMkLst>
            <pc:docMk/>
            <pc:sldMk cId="526827111" sldId="321"/>
            <ac:spMk id="2" creationId="{BDF5C940-CAEA-21B6-A6C2-14CE2E8F4F59}"/>
          </ac:spMkLst>
        </pc:spChg>
        <pc:spChg chg="del mod">
          <ac:chgData name="Margaret Boyack" userId="b0209067-10c3-4383-89d8-951c1f1581a5" providerId="ADAL" clId="{1F2B40B4-2793-42A8-B953-F0E0D25D6C02}" dt="2024-03-10T11:56:22.014" v="2084" actId="12084"/>
          <ac:spMkLst>
            <pc:docMk/>
            <pc:sldMk cId="526827111" sldId="321"/>
            <ac:spMk id="3" creationId="{4E46B26F-3F73-F351-A6DC-93E2EB4E07A8}"/>
          </ac:spMkLst>
        </pc:spChg>
        <pc:spChg chg="add mod">
          <ac:chgData name="Margaret Boyack" userId="b0209067-10c3-4383-89d8-951c1f1581a5" providerId="ADAL" clId="{1F2B40B4-2793-42A8-B953-F0E0D25D6C02}" dt="2024-03-10T11:59:27.540" v="2152" actId="20577"/>
          <ac:spMkLst>
            <pc:docMk/>
            <pc:sldMk cId="526827111" sldId="321"/>
            <ac:spMk id="6" creationId="{4D772240-4EB8-ECD5-9684-47E262212279}"/>
          </ac:spMkLst>
        </pc:spChg>
        <pc:spChg chg="add del mod">
          <ac:chgData name="Margaret Boyack" userId="b0209067-10c3-4383-89d8-951c1f1581a5" providerId="ADAL" clId="{1F2B40B4-2793-42A8-B953-F0E0D25D6C02}" dt="2024-03-10T11:58:13.602" v="2113" actId="478"/>
          <ac:spMkLst>
            <pc:docMk/>
            <pc:sldMk cId="526827111" sldId="321"/>
            <ac:spMk id="7" creationId="{9FD4A96F-021D-4B34-075F-303D126312DB}"/>
          </ac:spMkLst>
        </pc:spChg>
        <pc:spChg chg="add del mod">
          <ac:chgData name="Margaret Boyack" userId="b0209067-10c3-4383-89d8-951c1f1581a5" providerId="ADAL" clId="{1F2B40B4-2793-42A8-B953-F0E0D25D6C02}" dt="2024-03-10T11:58:11.010" v="2111" actId="478"/>
          <ac:spMkLst>
            <pc:docMk/>
            <pc:sldMk cId="526827111" sldId="321"/>
            <ac:spMk id="8" creationId="{0788AF1E-D072-3780-A27D-A5BC092EC670}"/>
          </ac:spMkLst>
        </pc:spChg>
        <pc:spChg chg="add mod">
          <ac:chgData name="Margaret Boyack" userId="b0209067-10c3-4383-89d8-951c1f1581a5" providerId="ADAL" clId="{1F2B40B4-2793-42A8-B953-F0E0D25D6C02}" dt="2024-03-10T11:59:36.339" v="2164" actId="20577"/>
          <ac:spMkLst>
            <pc:docMk/>
            <pc:sldMk cId="526827111" sldId="321"/>
            <ac:spMk id="9" creationId="{4DE923CA-6CFF-6FF2-9396-08FFE148F5E5}"/>
          </ac:spMkLst>
        </pc:spChg>
        <pc:spChg chg="add mod">
          <ac:chgData name="Margaret Boyack" userId="b0209067-10c3-4383-89d8-951c1f1581a5" providerId="ADAL" clId="{1F2B40B4-2793-42A8-B953-F0E0D25D6C02}" dt="2024-03-10T11:59:12.696" v="2137" actId="20577"/>
          <ac:spMkLst>
            <pc:docMk/>
            <pc:sldMk cId="526827111" sldId="321"/>
            <ac:spMk id="10" creationId="{4303C6B5-B6E1-0E57-9E60-53DF8768D764}"/>
          </ac:spMkLst>
        </pc:spChg>
        <pc:spChg chg="add mod">
          <ac:chgData name="Margaret Boyack" userId="b0209067-10c3-4383-89d8-951c1f1581a5" providerId="ADAL" clId="{1F2B40B4-2793-42A8-B953-F0E0D25D6C02}" dt="2024-03-10T11:59:00.240" v="2120" actId="1076"/>
          <ac:spMkLst>
            <pc:docMk/>
            <pc:sldMk cId="526827111" sldId="321"/>
            <ac:spMk id="11" creationId="{5B7745CF-E4EF-1B68-DE81-EBB939D7EE14}"/>
          </ac:spMkLst>
        </pc:spChg>
        <pc:spChg chg="add del mod">
          <ac:chgData name="Margaret Boyack" userId="b0209067-10c3-4383-89d8-951c1f1581a5" providerId="ADAL" clId="{1F2B40B4-2793-42A8-B953-F0E0D25D6C02}" dt="2024-03-10T12:00:26.719" v="2168" actId="478"/>
          <ac:spMkLst>
            <pc:docMk/>
            <pc:sldMk cId="526827111" sldId="321"/>
            <ac:spMk id="12" creationId="{B84AAEB5-47AC-4F9D-21BD-827D881243F0}"/>
          </ac:spMkLst>
        </pc:spChg>
        <pc:graphicFrameChg chg="add mod">
          <ac:chgData name="Margaret Boyack" userId="b0209067-10c3-4383-89d8-951c1f1581a5" providerId="ADAL" clId="{1F2B40B4-2793-42A8-B953-F0E0D25D6C02}" dt="2024-03-10T11:57:12.678" v="2102" actId="1076"/>
          <ac:graphicFrameMkLst>
            <pc:docMk/>
            <pc:sldMk cId="526827111" sldId="321"/>
            <ac:graphicFrameMk id="5" creationId="{210B2E1D-C4C7-DC4A-52FA-BB19A14D5C9E}"/>
          </ac:graphicFrameMkLst>
        </pc:graphicFrameChg>
      </pc:sldChg>
      <pc:sldChg chg="modSp new del mod">
        <pc:chgData name="Margaret Boyack" userId="b0209067-10c3-4383-89d8-951c1f1581a5" providerId="ADAL" clId="{1F2B40B4-2793-42A8-B953-F0E0D25D6C02}" dt="2024-03-10T11:38:09.855" v="1086" actId="47"/>
        <pc:sldMkLst>
          <pc:docMk/>
          <pc:sldMk cId="3954729582" sldId="322"/>
        </pc:sldMkLst>
        <pc:spChg chg="mod">
          <ac:chgData name="Margaret Boyack" userId="b0209067-10c3-4383-89d8-951c1f1581a5" providerId="ADAL" clId="{1F2B40B4-2793-42A8-B953-F0E0D25D6C02}" dt="2024-03-10T11:07:13.243" v="79" actId="20577"/>
          <ac:spMkLst>
            <pc:docMk/>
            <pc:sldMk cId="3954729582" sldId="322"/>
            <ac:spMk id="2" creationId="{824F9202-DA07-4FC0-0489-3D9989A373BB}"/>
          </ac:spMkLst>
        </pc:spChg>
      </pc:sldChg>
      <pc:sldChg chg="addSp delSp modSp new mod">
        <pc:chgData name="Margaret Boyack" userId="b0209067-10c3-4383-89d8-951c1f1581a5" providerId="ADAL" clId="{1F2B40B4-2793-42A8-B953-F0E0D25D6C02}" dt="2024-03-10T12:04:08.216" v="2245"/>
        <pc:sldMkLst>
          <pc:docMk/>
          <pc:sldMk cId="835023168" sldId="323"/>
        </pc:sldMkLst>
        <pc:spChg chg="mod">
          <ac:chgData name="Margaret Boyack" userId="b0209067-10c3-4383-89d8-951c1f1581a5" providerId="ADAL" clId="{1F2B40B4-2793-42A8-B953-F0E0D25D6C02}" dt="2024-03-10T11:07:31.685" v="96" actId="20577"/>
          <ac:spMkLst>
            <pc:docMk/>
            <pc:sldMk cId="835023168" sldId="323"/>
            <ac:spMk id="2" creationId="{5A892625-76F0-7B02-42DB-1AC938E3D81F}"/>
          </ac:spMkLst>
        </pc:spChg>
        <pc:spChg chg="del mod">
          <ac:chgData name="Margaret Boyack" userId="b0209067-10c3-4383-89d8-951c1f1581a5" providerId="ADAL" clId="{1F2B40B4-2793-42A8-B953-F0E0D25D6C02}" dt="2024-03-10T12:01:55.610" v="2242" actId="12084"/>
          <ac:spMkLst>
            <pc:docMk/>
            <pc:sldMk cId="835023168" sldId="323"/>
            <ac:spMk id="3" creationId="{F344E9B5-19AB-A70B-C488-54471A38BA20}"/>
          </ac:spMkLst>
        </pc:spChg>
        <pc:graphicFrameChg chg="add mod">
          <ac:chgData name="Margaret Boyack" userId="b0209067-10c3-4383-89d8-951c1f1581a5" providerId="ADAL" clId="{1F2B40B4-2793-42A8-B953-F0E0D25D6C02}" dt="2024-03-10T12:04:08.216" v="2245"/>
          <ac:graphicFrameMkLst>
            <pc:docMk/>
            <pc:sldMk cId="835023168" sldId="323"/>
            <ac:graphicFrameMk id="5" creationId="{EB86D4E5-BD8F-F4FB-3CE7-E385CDA95C88}"/>
          </ac:graphicFrameMkLst>
        </pc:graphicFrameChg>
      </pc:sldChg>
      <pc:sldChg chg="addSp modSp new mod">
        <pc:chgData name="Margaret Boyack" userId="b0209067-10c3-4383-89d8-951c1f1581a5" providerId="ADAL" clId="{1F2B40B4-2793-42A8-B953-F0E0D25D6C02}" dt="2024-03-10T12:11:06.021" v="2350" actId="1076"/>
        <pc:sldMkLst>
          <pc:docMk/>
          <pc:sldMk cId="439623249" sldId="324"/>
        </pc:sldMkLst>
        <pc:spChg chg="mod">
          <ac:chgData name="Margaret Boyack" userId="b0209067-10c3-4383-89d8-951c1f1581a5" providerId="ADAL" clId="{1F2B40B4-2793-42A8-B953-F0E0D25D6C02}" dt="2024-03-10T11:07:56.040" v="110" actId="20577"/>
          <ac:spMkLst>
            <pc:docMk/>
            <pc:sldMk cId="439623249" sldId="324"/>
            <ac:spMk id="2" creationId="{174A5F9E-85FE-1C54-D310-5CB56EBA2BEF}"/>
          </ac:spMkLst>
        </pc:spChg>
        <pc:spChg chg="mod">
          <ac:chgData name="Margaret Boyack" userId="b0209067-10c3-4383-89d8-951c1f1581a5" providerId="ADAL" clId="{1F2B40B4-2793-42A8-B953-F0E0D25D6C02}" dt="2024-03-10T12:05:04.971" v="2317" actId="20577"/>
          <ac:spMkLst>
            <pc:docMk/>
            <pc:sldMk cId="439623249" sldId="324"/>
            <ac:spMk id="3" creationId="{9260397C-E63B-87DC-7162-C541A0F39B40}"/>
          </ac:spMkLst>
        </pc:spChg>
        <pc:spChg chg="add mod">
          <ac:chgData name="Margaret Boyack" userId="b0209067-10c3-4383-89d8-951c1f1581a5" providerId="ADAL" clId="{1F2B40B4-2793-42A8-B953-F0E0D25D6C02}" dt="2024-03-10T12:07:41.655" v="2319" actId="207"/>
          <ac:spMkLst>
            <pc:docMk/>
            <pc:sldMk cId="439623249" sldId="324"/>
            <ac:spMk id="6" creationId="{ACEF4734-7926-43A4-8531-F7EE7F29530D}"/>
          </ac:spMkLst>
        </pc:spChg>
        <pc:spChg chg="add">
          <ac:chgData name="Margaret Boyack" userId="b0209067-10c3-4383-89d8-951c1f1581a5" providerId="ADAL" clId="{1F2B40B4-2793-42A8-B953-F0E0D25D6C02}" dt="2024-03-10T12:08:09.041" v="2320" actId="22"/>
          <ac:spMkLst>
            <pc:docMk/>
            <pc:sldMk cId="439623249" sldId="324"/>
            <ac:spMk id="8" creationId="{700DEEFE-7C26-6F2E-9170-CB2DC2F20E5C}"/>
          </ac:spMkLst>
        </pc:spChg>
        <pc:spChg chg="add">
          <ac:chgData name="Margaret Boyack" userId="b0209067-10c3-4383-89d8-951c1f1581a5" providerId="ADAL" clId="{1F2B40B4-2793-42A8-B953-F0E0D25D6C02}" dt="2024-03-10T12:08:14.858" v="2321" actId="22"/>
          <ac:spMkLst>
            <pc:docMk/>
            <pc:sldMk cId="439623249" sldId="324"/>
            <ac:spMk id="10" creationId="{D3D34846-ABB5-192A-738C-18F41460172A}"/>
          </ac:spMkLst>
        </pc:spChg>
        <pc:spChg chg="add">
          <ac:chgData name="Margaret Boyack" userId="b0209067-10c3-4383-89d8-951c1f1581a5" providerId="ADAL" clId="{1F2B40B4-2793-42A8-B953-F0E0D25D6C02}" dt="2024-03-10T12:08:23.724" v="2322" actId="22"/>
          <ac:spMkLst>
            <pc:docMk/>
            <pc:sldMk cId="439623249" sldId="324"/>
            <ac:spMk id="12" creationId="{81943CAC-04DA-5572-FC4B-21F195B18FA2}"/>
          </ac:spMkLst>
        </pc:spChg>
        <pc:spChg chg="add mod">
          <ac:chgData name="Margaret Boyack" userId="b0209067-10c3-4383-89d8-951c1f1581a5" providerId="ADAL" clId="{1F2B40B4-2793-42A8-B953-F0E0D25D6C02}" dt="2024-03-10T12:09:12.494" v="2327" actId="1076"/>
          <ac:spMkLst>
            <pc:docMk/>
            <pc:sldMk cId="439623249" sldId="324"/>
            <ac:spMk id="14" creationId="{F14536CA-FEE6-0622-E4E0-7A5998DA5D05}"/>
          </ac:spMkLst>
        </pc:spChg>
        <pc:spChg chg="add mod">
          <ac:chgData name="Margaret Boyack" userId="b0209067-10c3-4383-89d8-951c1f1581a5" providerId="ADAL" clId="{1F2B40B4-2793-42A8-B953-F0E0D25D6C02}" dt="2024-03-10T12:11:06.021" v="2350" actId="1076"/>
          <ac:spMkLst>
            <pc:docMk/>
            <pc:sldMk cId="439623249" sldId="324"/>
            <ac:spMk id="16" creationId="{CC27D006-65D3-6E5A-3BBD-7E70DBA8DB57}"/>
          </ac:spMkLst>
        </pc:spChg>
      </pc:sldChg>
      <pc:sldChg chg="modSp new mod">
        <pc:chgData name="Margaret Boyack" userId="b0209067-10c3-4383-89d8-951c1f1581a5" providerId="ADAL" clId="{1F2B40B4-2793-42A8-B953-F0E0D25D6C02}" dt="2024-03-10T11:08:11.080" v="123" actId="20577"/>
        <pc:sldMkLst>
          <pc:docMk/>
          <pc:sldMk cId="2127416739" sldId="325"/>
        </pc:sldMkLst>
        <pc:spChg chg="mod">
          <ac:chgData name="Margaret Boyack" userId="b0209067-10c3-4383-89d8-951c1f1581a5" providerId="ADAL" clId="{1F2B40B4-2793-42A8-B953-F0E0D25D6C02}" dt="2024-03-10T11:08:11.080" v="123" actId="20577"/>
          <ac:spMkLst>
            <pc:docMk/>
            <pc:sldMk cId="2127416739" sldId="325"/>
            <ac:spMk id="2" creationId="{498E0168-D906-1CF2-0B56-0E670646BC51}"/>
          </ac:spMkLst>
        </pc:spChg>
      </pc:sldChg>
      <pc:sldChg chg="addSp delSp modSp new mod">
        <pc:chgData name="Margaret Boyack" userId="b0209067-10c3-4383-89d8-951c1f1581a5" providerId="ADAL" clId="{1F2B40B4-2793-42A8-B953-F0E0D25D6C02}" dt="2024-03-10T11:30:10.186" v="685" actId="20577"/>
        <pc:sldMkLst>
          <pc:docMk/>
          <pc:sldMk cId="1318447295" sldId="326"/>
        </pc:sldMkLst>
        <pc:spChg chg="mod">
          <ac:chgData name="Margaret Boyack" userId="b0209067-10c3-4383-89d8-951c1f1581a5" providerId="ADAL" clId="{1F2B40B4-2793-42A8-B953-F0E0D25D6C02}" dt="2024-03-10T11:13:07.966" v="423" actId="20577"/>
          <ac:spMkLst>
            <pc:docMk/>
            <pc:sldMk cId="1318447295" sldId="326"/>
            <ac:spMk id="2" creationId="{4050E38B-27C8-22C9-FD8E-2BD78971F812}"/>
          </ac:spMkLst>
        </pc:spChg>
        <pc:spChg chg="del">
          <ac:chgData name="Margaret Boyack" userId="b0209067-10c3-4383-89d8-951c1f1581a5" providerId="ADAL" clId="{1F2B40B4-2793-42A8-B953-F0E0D25D6C02}" dt="2024-03-10T11:13:25.288" v="424" actId="3680"/>
          <ac:spMkLst>
            <pc:docMk/>
            <pc:sldMk cId="1318447295" sldId="326"/>
            <ac:spMk id="3" creationId="{5462C0CA-E1A4-BA31-8C5F-12B9F7ED6C0B}"/>
          </ac:spMkLst>
        </pc:spChg>
        <pc:graphicFrameChg chg="add mod ord modGraphic">
          <ac:chgData name="Margaret Boyack" userId="b0209067-10c3-4383-89d8-951c1f1581a5" providerId="ADAL" clId="{1F2B40B4-2793-42A8-B953-F0E0D25D6C02}" dt="2024-03-10T11:30:10.186" v="685" actId="20577"/>
          <ac:graphicFrameMkLst>
            <pc:docMk/>
            <pc:sldMk cId="1318447295" sldId="326"/>
            <ac:graphicFrameMk id="5" creationId="{DF5FF305-5519-2397-0893-DAB0C08B6328}"/>
          </ac:graphicFrameMkLst>
        </pc:graphicFrame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DE493-19D7-4EC9-97C9-5F26233F1106}" type="doc">
      <dgm:prSet loTypeId="urn:microsoft.com/office/officeart/2005/8/layout/hProcess4" loCatId="process" qsTypeId="urn:microsoft.com/office/officeart/2005/8/quickstyle/simple2" qsCatId="simple" csTypeId="urn:microsoft.com/office/officeart/2005/8/colors/accent0_3" csCatId="mainScheme" phldr="1"/>
      <dgm:spPr/>
      <dgm:t>
        <a:bodyPr rtlCol="0"/>
        <a:lstStyle/>
        <a:p>
          <a:pPr rtl="0"/>
          <a:endParaRPr lang="en-US"/>
        </a:p>
      </dgm:t>
    </dgm:pt>
    <dgm:pt modelId="{FB986F71-3126-4196-BD30-74AEDC39A1CA}">
      <dgm:prSet phldrT="[Text]"/>
      <dgm:spPr/>
      <dgm:t>
        <a:bodyPr rtlCol="0"/>
        <a:lstStyle/>
        <a:p>
          <a:pPr rtl="0"/>
          <a:r>
            <a:rPr lang="en-gb" dirty="0"/>
            <a:t>Plan</a:t>
          </a:r>
          <a:endParaRPr lang="en-US" dirty="0"/>
        </a:p>
      </dgm:t>
    </dgm:pt>
    <dgm:pt modelId="{9B3CE34A-9B3E-4D5F-94E0-DFBB94FF5A03}" type="parTrans" cxnId="{1423FC72-83C7-4510-8021-28EAEA493E68}">
      <dgm:prSet/>
      <dgm:spPr/>
      <dgm:t>
        <a:bodyPr rtlCol="0"/>
        <a:lstStyle/>
        <a:p>
          <a:pPr rtl="0"/>
          <a:endParaRPr lang="en-US"/>
        </a:p>
      </dgm:t>
    </dgm:pt>
    <dgm:pt modelId="{D0B150DF-3AA4-454C-8652-25880449C422}" type="sibTrans" cxnId="{1423FC72-83C7-4510-8021-28EAEA493E68}">
      <dgm:prSet/>
      <dgm:spPr/>
      <dgm:t>
        <a:bodyPr rtlCol="0"/>
        <a:lstStyle/>
        <a:p>
          <a:pPr rtl="0"/>
          <a:endParaRPr lang="en-US"/>
        </a:p>
      </dgm:t>
    </dgm:pt>
    <dgm:pt modelId="{AB2E8498-CC81-452F-A895-08F3845AA347}">
      <dgm:prSet phldrT="[Text]"/>
      <dgm:spPr/>
      <dgm:t>
        <a:bodyPr rtlCol="0"/>
        <a:lstStyle/>
        <a:p>
          <a:pPr rtl="0"/>
          <a:r>
            <a:rPr lang="en-gb" dirty="0"/>
            <a:t>Holistic look at the learning outcomes</a:t>
          </a:r>
          <a:endParaRPr lang="en-US" dirty="0"/>
        </a:p>
      </dgm:t>
    </dgm:pt>
    <dgm:pt modelId="{4C65E2C8-0CBB-4D8C-AD60-6B0105C62B84}" type="parTrans" cxnId="{2D5B3E3B-3EE5-4072-933E-27DF5400591C}">
      <dgm:prSet/>
      <dgm:spPr/>
      <dgm:t>
        <a:bodyPr rtlCol="0"/>
        <a:lstStyle/>
        <a:p>
          <a:pPr rtl="0"/>
          <a:endParaRPr lang="en-US"/>
        </a:p>
      </dgm:t>
    </dgm:pt>
    <dgm:pt modelId="{9A1F3304-AA9E-4FBC-89BA-9095C80E47C9}" type="sibTrans" cxnId="{2D5B3E3B-3EE5-4072-933E-27DF5400591C}">
      <dgm:prSet/>
      <dgm:spPr/>
      <dgm:t>
        <a:bodyPr rtlCol="0"/>
        <a:lstStyle/>
        <a:p>
          <a:pPr rtl="0"/>
          <a:endParaRPr lang="en-US"/>
        </a:p>
      </dgm:t>
    </dgm:pt>
    <dgm:pt modelId="{BF381BD4-48DC-48BF-8C18-C307CDD4D490}">
      <dgm:prSet phldrT="[Text]"/>
      <dgm:spPr/>
      <dgm:t>
        <a:bodyPr rtlCol="0"/>
        <a:lstStyle/>
        <a:p>
          <a:pPr rtl="0"/>
          <a:r>
            <a:rPr lang="en-gb" dirty="0"/>
            <a:t>Look at skills and evidence required</a:t>
          </a:r>
          <a:endParaRPr lang="en-US" dirty="0"/>
        </a:p>
      </dgm:t>
    </dgm:pt>
    <dgm:pt modelId="{5D881325-883F-44A1-A5FB-E01856D07A5B}" type="parTrans" cxnId="{5F9EDECD-FB20-4615-B5EC-47255B2B532F}">
      <dgm:prSet/>
      <dgm:spPr/>
      <dgm:t>
        <a:bodyPr rtlCol="0"/>
        <a:lstStyle/>
        <a:p>
          <a:pPr rtl="0"/>
          <a:endParaRPr lang="en-US"/>
        </a:p>
      </dgm:t>
    </dgm:pt>
    <dgm:pt modelId="{2C645F98-BC4B-4797-BC42-0872EA7B0575}" type="sibTrans" cxnId="{5F9EDECD-FB20-4615-B5EC-47255B2B532F}">
      <dgm:prSet/>
      <dgm:spPr/>
      <dgm:t>
        <a:bodyPr rtlCol="0"/>
        <a:lstStyle/>
        <a:p>
          <a:pPr rtl="0"/>
          <a:endParaRPr lang="en-US"/>
        </a:p>
      </dgm:t>
    </dgm:pt>
    <dgm:pt modelId="{F6D27D1B-CDCB-481F-B8FA-AB31B2A119DE}">
      <dgm:prSet phldrT="[Text]"/>
      <dgm:spPr/>
      <dgm:t>
        <a:bodyPr rtlCol="0"/>
        <a:lstStyle/>
        <a:p>
          <a:pPr rtl="0"/>
          <a:r>
            <a:rPr lang="en-gb" dirty="0"/>
            <a:t>Write</a:t>
          </a:r>
          <a:endParaRPr lang="en-US" dirty="0"/>
        </a:p>
      </dgm:t>
    </dgm:pt>
    <dgm:pt modelId="{8A7BF306-8E53-4B16-9E7E-A79AE3DF6BE2}" type="parTrans" cxnId="{A63D53AC-541A-4D09-9620-8B1C8D7B91DE}">
      <dgm:prSet/>
      <dgm:spPr/>
      <dgm:t>
        <a:bodyPr rtlCol="0"/>
        <a:lstStyle/>
        <a:p>
          <a:pPr rtl="0"/>
          <a:endParaRPr lang="en-US"/>
        </a:p>
      </dgm:t>
    </dgm:pt>
    <dgm:pt modelId="{7AEB6639-3258-49E8-8B1F-B4A9C61922BE}" type="sibTrans" cxnId="{A63D53AC-541A-4D09-9620-8B1C8D7B91DE}">
      <dgm:prSet/>
      <dgm:spPr/>
      <dgm:t>
        <a:bodyPr rtlCol="0"/>
        <a:lstStyle/>
        <a:p>
          <a:pPr rtl="0"/>
          <a:endParaRPr lang="en-US"/>
        </a:p>
      </dgm:t>
    </dgm:pt>
    <dgm:pt modelId="{0B00F5A8-A0EF-4111-9D86-004317B4F49E}">
      <dgm:prSet phldrT="[Text]"/>
      <dgm:spPr/>
      <dgm:t>
        <a:bodyPr rtlCol="0"/>
        <a:lstStyle/>
        <a:p>
          <a:pPr rtl="0"/>
          <a:r>
            <a:rPr lang="en-gb" dirty="0"/>
            <a:t>Find a company that can cover requirements</a:t>
          </a:r>
          <a:endParaRPr lang="en-US" dirty="0"/>
        </a:p>
      </dgm:t>
    </dgm:pt>
    <dgm:pt modelId="{EC916B99-8D26-4265-B7BE-BB461C68DA5C}" type="parTrans" cxnId="{86F910E7-C9D0-48E5-A3A3-C70127E96FC1}">
      <dgm:prSet/>
      <dgm:spPr/>
      <dgm:t>
        <a:bodyPr rtlCol="0"/>
        <a:lstStyle/>
        <a:p>
          <a:pPr rtl="0"/>
          <a:endParaRPr lang="en-US"/>
        </a:p>
      </dgm:t>
    </dgm:pt>
    <dgm:pt modelId="{CE48C676-980A-4BAC-A3C8-9ABC315DAE51}" type="sibTrans" cxnId="{86F910E7-C9D0-48E5-A3A3-C70127E96FC1}">
      <dgm:prSet/>
      <dgm:spPr/>
      <dgm:t>
        <a:bodyPr rtlCol="0"/>
        <a:lstStyle/>
        <a:p>
          <a:pPr rtl="0"/>
          <a:endParaRPr lang="en-US"/>
        </a:p>
      </dgm:t>
    </dgm:pt>
    <dgm:pt modelId="{58828492-5CEF-4AFE-95CB-5D7E6A18158B}">
      <dgm:prSet phldrT="[Text]"/>
      <dgm:spPr/>
      <dgm:t>
        <a:bodyPr rtlCol="0"/>
        <a:lstStyle/>
        <a:p>
          <a:pPr rtl="0"/>
          <a:r>
            <a:rPr lang="en-gb" dirty="0"/>
            <a:t>Check</a:t>
          </a:r>
          <a:endParaRPr lang="en-US" dirty="0"/>
        </a:p>
      </dgm:t>
    </dgm:pt>
    <dgm:pt modelId="{F664BA43-1B81-496F-A04E-CE4B4A525697}" type="parTrans" cxnId="{ECE9152A-59A8-4A3A-9D34-DB38A074F636}">
      <dgm:prSet/>
      <dgm:spPr/>
      <dgm:t>
        <a:bodyPr rtlCol="0"/>
        <a:lstStyle/>
        <a:p>
          <a:pPr rtl="0"/>
          <a:endParaRPr lang="en-US"/>
        </a:p>
      </dgm:t>
    </dgm:pt>
    <dgm:pt modelId="{2D386477-EC66-449A-8D41-5F8A212C3D8E}" type="sibTrans" cxnId="{ECE9152A-59A8-4A3A-9D34-DB38A074F636}">
      <dgm:prSet/>
      <dgm:spPr/>
      <dgm:t>
        <a:bodyPr rtlCol="0"/>
        <a:lstStyle/>
        <a:p>
          <a:pPr rtl="0"/>
          <a:endParaRPr lang="en-US"/>
        </a:p>
      </dgm:t>
    </dgm:pt>
    <dgm:pt modelId="{68838C34-4D02-49F8-ADD7-BFA90D87B7EA}">
      <dgm:prSet phldrT="[Text]"/>
      <dgm:spPr/>
      <dgm:t>
        <a:bodyPr rtlCol="0"/>
        <a:lstStyle/>
        <a:p>
          <a:pPr rtl="0"/>
          <a:r>
            <a:rPr lang="en-gb" dirty="0"/>
            <a:t>Check assessment ‘works’</a:t>
          </a:r>
          <a:endParaRPr lang="en-US" dirty="0"/>
        </a:p>
      </dgm:t>
    </dgm:pt>
    <dgm:pt modelId="{F2AD00AD-6A23-4C89-A107-68EF5D1F0B94}" type="parTrans" cxnId="{4143D757-8617-4C89-8322-E3B29A1874AF}">
      <dgm:prSet/>
      <dgm:spPr/>
      <dgm:t>
        <a:bodyPr rtlCol="0"/>
        <a:lstStyle/>
        <a:p>
          <a:pPr rtl="0"/>
          <a:endParaRPr lang="en-US"/>
        </a:p>
      </dgm:t>
    </dgm:pt>
    <dgm:pt modelId="{FFC4FCE7-6F2F-4F91-A74A-7C4C32A81657}" type="sibTrans" cxnId="{4143D757-8617-4C89-8322-E3B29A1874AF}">
      <dgm:prSet/>
      <dgm:spPr/>
      <dgm:t>
        <a:bodyPr rtlCol="0"/>
        <a:lstStyle/>
        <a:p>
          <a:pPr rtl="0"/>
          <a:endParaRPr lang="en-US"/>
        </a:p>
      </dgm:t>
    </dgm:pt>
    <dgm:pt modelId="{65B6D8B9-E558-4264-B37F-7B4B2A8896DF}">
      <dgm:prSet phldrT="[Text]"/>
      <dgm:spPr/>
      <dgm:t>
        <a:bodyPr rtlCol="0"/>
        <a:lstStyle/>
        <a:p>
          <a:pPr rtl="0"/>
          <a:r>
            <a:rPr lang="en-US" dirty="0"/>
            <a:t>Add sustainability and Meta skills</a:t>
          </a:r>
        </a:p>
      </dgm:t>
    </dgm:pt>
    <dgm:pt modelId="{04F5A724-3AA7-4E78-B992-BCB3E916993F}" type="parTrans" cxnId="{CA96E113-7151-48C8-B4D5-7AA211772CC8}">
      <dgm:prSet/>
      <dgm:spPr/>
      <dgm:t>
        <a:bodyPr rtlCol="0"/>
        <a:lstStyle/>
        <a:p>
          <a:pPr rtl="0"/>
          <a:endParaRPr lang="en-US"/>
        </a:p>
      </dgm:t>
    </dgm:pt>
    <dgm:pt modelId="{370A79FF-9957-49E1-811F-78AB198DD9E0}" type="sibTrans" cxnId="{CA96E113-7151-48C8-B4D5-7AA211772CC8}">
      <dgm:prSet/>
      <dgm:spPr/>
      <dgm:t>
        <a:bodyPr rtlCol="0"/>
        <a:lstStyle/>
        <a:p>
          <a:pPr rtl="0"/>
          <a:endParaRPr lang="en-US"/>
        </a:p>
      </dgm:t>
    </dgm:pt>
    <dgm:pt modelId="{6E7DBE00-7E5B-46F8-BBA0-CF0079A58E82}">
      <dgm:prSet phldrT="[Text]"/>
      <dgm:spPr/>
      <dgm:t>
        <a:bodyPr rtlCol="0"/>
        <a:lstStyle/>
        <a:p>
          <a:pPr rtl="0"/>
          <a:r>
            <a:rPr lang="en-gb" dirty="0"/>
            <a:t>IV and currently check in with EV</a:t>
          </a:r>
          <a:endParaRPr lang="en-US" dirty="0"/>
        </a:p>
      </dgm:t>
    </dgm:pt>
    <dgm:pt modelId="{6FAC7821-43C2-4A12-9638-E9B1BDE7C8D8}" type="parTrans" cxnId="{3D080EE7-BDF0-495B-A4FB-103A296CD73B}">
      <dgm:prSet/>
      <dgm:spPr/>
      <dgm:t>
        <a:bodyPr rtlCol="0"/>
        <a:lstStyle/>
        <a:p>
          <a:pPr rtl="0"/>
          <a:endParaRPr lang="en-US"/>
        </a:p>
      </dgm:t>
    </dgm:pt>
    <dgm:pt modelId="{65147ED7-18A4-49A5-9AEE-066FB0363316}" type="sibTrans" cxnId="{3D080EE7-BDF0-495B-A4FB-103A296CD73B}">
      <dgm:prSet/>
      <dgm:spPr/>
      <dgm:t>
        <a:bodyPr rtlCol="0"/>
        <a:lstStyle/>
        <a:p>
          <a:pPr rtl="0"/>
          <a:endParaRPr lang="en-US"/>
        </a:p>
      </dgm:t>
    </dgm:pt>
    <dgm:pt modelId="{3960CFF8-4383-4382-8D6D-F2A00F508E8D}" type="pres">
      <dgm:prSet presAssocID="{0E9DE493-19D7-4EC9-97C9-5F26233F1106}" presName="Name0" presStyleCnt="0">
        <dgm:presLayoutVars>
          <dgm:dir/>
          <dgm:animLvl val="lvl"/>
          <dgm:resizeHandles val="exact"/>
        </dgm:presLayoutVars>
      </dgm:prSet>
      <dgm:spPr/>
    </dgm:pt>
    <dgm:pt modelId="{366CFF54-5C8F-47F9-BFD8-D9AF3EADDA3E}" type="pres">
      <dgm:prSet presAssocID="{0E9DE493-19D7-4EC9-97C9-5F26233F1106}" presName="tSp" presStyleCnt="0"/>
      <dgm:spPr/>
    </dgm:pt>
    <dgm:pt modelId="{13688FBD-4079-41FE-A6A2-B5B0F293E6BF}" type="pres">
      <dgm:prSet presAssocID="{0E9DE493-19D7-4EC9-97C9-5F26233F1106}" presName="bSp" presStyleCnt="0"/>
      <dgm:spPr/>
    </dgm:pt>
    <dgm:pt modelId="{224851B6-C14D-49DE-883B-A13003DA4601}" type="pres">
      <dgm:prSet presAssocID="{0E9DE493-19D7-4EC9-97C9-5F26233F1106}" presName="process" presStyleCnt="0"/>
      <dgm:spPr/>
    </dgm:pt>
    <dgm:pt modelId="{1439717B-283C-48FF-AF62-1990F52B6512}" type="pres">
      <dgm:prSet presAssocID="{FB986F71-3126-4196-BD30-74AEDC39A1CA}" presName="composite1" presStyleCnt="0"/>
      <dgm:spPr/>
    </dgm:pt>
    <dgm:pt modelId="{BCCE6711-D1D8-4B2C-917E-41AB5A6114A8}" type="pres">
      <dgm:prSet presAssocID="{FB986F71-3126-4196-BD30-74AEDC39A1CA}" presName="dummyNode1" presStyleLbl="node1" presStyleIdx="0" presStyleCnt="3"/>
      <dgm:spPr/>
    </dgm:pt>
    <dgm:pt modelId="{96015622-8A46-45CF-A72A-2856B699B374}" type="pres">
      <dgm:prSet presAssocID="{FB986F71-3126-4196-BD30-74AEDC39A1CA}" presName="childNode1" presStyleLbl="bgAcc1" presStyleIdx="0" presStyleCnt="3">
        <dgm:presLayoutVars>
          <dgm:bulletEnabled val="1"/>
        </dgm:presLayoutVars>
      </dgm:prSet>
      <dgm:spPr/>
    </dgm:pt>
    <dgm:pt modelId="{BFE859F2-A9E8-4F95-9161-8EC68F2D30C4}" type="pres">
      <dgm:prSet presAssocID="{FB986F71-3126-4196-BD30-74AEDC39A1CA}" presName="childNode1tx" presStyleLbl="bgAcc1" presStyleIdx="0" presStyleCnt="3">
        <dgm:presLayoutVars>
          <dgm:bulletEnabled val="1"/>
        </dgm:presLayoutVars>
      </dgm:prSet>
      <dgm:spPr/>
    </dgm:pt>
    <dgm:pt modelId="{E18C6CF4-EDEB-4539-A36D-E0355B626199}" type="pres">
      <dgm:prSet presAssocID="{FB986F71-3126-4196-BD30-74AEDC39A1CA}" presName="parentNode1" presStyleLbl="node1" presStyleIdx="0" presStyleCnt="3">
        <dgm:presLayoutVars>
          <dgm:chMax val="1"/>
          <dgm:bulletEnabled val="1"/>
        </dgm:presLayoutVars>
      </dgm:prSet>
      <dgm:spPr/>
    </dgm:pt>
    <dgm:pt modelId="{D9FCD5E9-9E94-4534-BAB4-3DB8EB44E7D0}" type="pres">
      <dgm:prSet presAssocID="{FB986F71-3126-4196-BD30-74AEDC39A1CA}" presName="connSite1" presStyleCnt="0"/>
      <dgm:spPr/>
    </dgm:pt>
    <dgm:pt modelId="{6A63D16E-EEE6-4267-97EA-5AD7D2BC4E84}" type="pres">
      <dgm:prSet presAssocID="{D0B150DF-3AA4-454C-8652-25880449C422}" presName="Name9" presStyleLbl="sibTrans2D1" presStyleIdx="0" presStyleCnt="2"/>
      <dgm:spPr/>
    </dgm:pt>
    <dgm:pt modelId="{59BAED1E-A4FE-4FA3-8716-57917AF47F38}" type="pres">
      <dgm:prSet presAssocID="{F6D27D1B-CDCB-481F-B8FA-AB31B2A119DE}" presName="composite2" presStyleCnt="0"/>
      <dgm:spPr/>
    </dgm:pt>
    <dgm:pt modelId="{5C833856-7FAF-4B27-932C-67C7D08339F2}" type="pres">
      <dgm:prSet presAssocID="{F6D27D1B-CDCB-481F-B8FA-AB31B2A119DE}" presName="dummyNode2" presStyleLbl="node1" presStyleIdx="0" presStyleCnt="3"/>
      <dgm:spPr/>
    </dgm:pt>
    <dgm:pt modelId="{E83793B4-2C5C-4D90-82FA-E5EE4745664D}" type="pres">
      <dgm:prSet presAssocID="{F6D27D1B-CDCB-481F-B8FA-AB31B2A119DE}" presName="childNode2" presStyleLbl="bgAcc1" presStyleIdx="1" presStyleCnt="3" custLinFactNeighborX="-217" custLinFactNeighborY="2117">
        <dgm:presLayoutVars>
          <dgm:bulletEnabled val="1"/>
        </dgm:presLayoutVars>
      </dgm:prSet>
      <dgm:spPr/>
    </dgm:pt>
    <dgm:pt modelId="{67FFE978-6FBE-4424-80BE-B9E4B4DD0695}" type="pres">
      <dgm:prSet presAssocID="{F6D27D1B-CDCB-481F-B8FA-AB31B2A119DE}" presName="childNode2tx" presStyleLbl="bgAcc1" presStyleIdx="1" presStyleCnt="3">
        <dgm:presLayoutVars>
          <dgm:bulletEnabled val="1"/>
        </dgm:presLayoutVars>
      </dgm:prSet>
      <dgm:spPr/>
    </dgm:pt>
    <dgm:pt modelId="{029D1FDE-4DD7-4FA5-8C70-0C747477B66C}" type="pres">
      <dgm:prSet presAssocID="{F6D27D1B-CDCB-481F-B8FA-AB31B2A119DE}" presName="parentNode2" presStyleLbl="node1" presStyleIdx="1" presStyleCnt="3">
        <dgm:presLayoutVars>
          <dgm:chMax val="0"/>
          <dgm:bulletEnabled val="1"/>
        </dgm:presLayoutVars>
      </dgm:prSet>
      <dgm:spPr/>
    </dgm:pt>
    <dgm:pt modelId="{C2556EF6-41FF-46C6-8829-911BFA533FFE}" type="pres">
      <dgm:prSet presAssocID="{F6D27D1B-CDCB-481F-B8FA-AB31B2A119DE}" presName="connSite2" presStyleCnt="0"/>
      <dgm:spPr/>
    </dgm:pt>
    <dgm:pt modelId="{DC2A0ADB-DCE3-4BF4-9952-0394865777AC}" type="pres">
      <dgm:prSet presAssocID="{7AEB6639-3258-49E8-8B1F-B4A9C61922BE}" presName="Name18" presStyleLbl="sibTrans2D1" presStyleIdx="1" presStyleCnt="2"/>
      <dgm:spPr/>
    </dgm:pt>
    <dgm:pt modelId="{A874A3A3-A340-4ABC-99B5-7529D4415335}" type="pres">
      <dgm:prSet presAssocID="{58828492-5CEF-4AFE-95CB-5D7E6A18158B}" presName="composite1" presStyleCnt="0"/>
      <dgm:spPr/>
    </dgm:pt>
    <dgm:pt modelId="{14032C0B-60AE-432B-A713-F993D1C4BA8F}" type="pres">
      <dgm:prSet presAssocID="{58828492-5CEF-4AFE-95CB-5D7E6A18158B}" presName="dummyNode1" presStyleLbl="node1" presStyleIdx="1" presStyleCnt="3"/>
      <dgm:spPr/>
    </dgm:pt>
    <dgm:pt modelId="{69C28D3B-E083-42DF-9EA0-916CA12125A9}" type="pres">
      <dgm:prSet presAssocID="{58828492-5CEF-4AFE-95CB-5D7E6A18158B}" presName="childNode1" presStyleLbl="bgAcc1" presStyleIdx="2" presStyleCnt="3">
        <dgm:presLayoutVars>
          <dgm:bulletEnabled val="1"/>
        </dgm:presLayoutVars>
      </dgm:prSet>
      <dgm:spPr/>
    </dgm:pt>
    <dgm:pt modelId="{843715D2-C2C2-41EB-BDA3-21230FBA46DB}" type="pres">
      <dgm:prSet presAssocID="{58828492-5CEF-4AFE-95CB-5D7E6A18158B}" presName="childNode1tx" presStyleLbl="bgAcc1" presStyleIdx="2" presStyleCnt="3">
        <dgm:presLayoutVars>
          <dgm:bulletEnabled val="1"/>
        </dgm:presLayoutVars>
      </dgm:prSet>
      <dgm:spPr/>
    </dgm:pt>
    <dgm:pt modelId="{047F5837-10E2-4FFC-A492-DB8A19EF48CA}" type="pres">
      <dgm:prSet presAssocID="{58828492-5CEF-4AFE-95CB-5D7E6A18158B}" presName="parentNode1" presStyleLbl="node1" presStyleIdx="2" presStyleCnt="3">
        <dgm:presLayoutVars>
          <dgm:chMax val="1"/>
          <dgm:bulletEnabled val="1"/>
        </dgm:presLayoutVars>
      </dgm:prSet>
      <dgm:spPr/>
    </dgm:pt>
    <dgm:pt modelId="{7D6A154D-27BB-4CCE-9250-BCDD2CD5C383}" type="pres">
      <dgm:prSet presAssocID="{58828492-5CEF-4AFE-95CB-5D7E6A18158B}" presName="connSite1" presStyleCnt="0"/>
      <dgm:spPr/>
    </dgm:pt>
  </dgm:ptLst>
  <dgm:cxnLst>
    <dgm:cxn modelId="{CA96E113-7151-48C8-B4D5-7AA211772CC8}" srcId="{F6D27D1B-CDCB-481F-B8FA-AB31B2A119DE}" destId="{65B6D8B9-E558-4264-B37F-7B4B2A8896DF}" srcOrd="1" destOrd="0" parTransId="{04F5A724-3AA7-4E78-B992-BCB3E916993F}" sibTransId="{370A79FF-9957-49E1-811F-78AB198DD9E0}"/>
    <dgm:cxn modelId="{0731A115-58A3-481B-8A1D-4C0F1D56F785}" type="presOf" srcId="{FB986F71-3126-4196-BD30-74AEDC39A1CA}" destId="{E18C6CF4-EDEB-4539-A36D-E0355B626199}" srcOrd="0" destOrd="0" presId="urn:microsoft.com/office/officeart/2005/8/layout/hProcess4"/>
    <dgm:cxn modelId="{ECE9152A-59A8-4A3A-9D34-DB38A074F636}" srcId="{0E9DE493-19D7-4EC9-97C9-5F26233F1106}" destId="{58828492-5CEF-4AFE-95CB-5D7E6A18158B}" srcOrd="2" destOrd="0" parTransId="{F664BA43-1B81-496F-A04E-CE4B4A525697}" sibTransId="{2D386477-EC66-449A-8D41-5F8A212C3D8E}"/>
    <dgm:cxn modelId="{300E722A-937B-4681-BF9C-7933B3C6956A}" type="presOf" srcId="{F6D27D1B-CDCB-481F-B8FA-AB31B2A119DE}" destId="{029D1FDE-4DD7-4FA5-8C70-0C747477B66C}" srcOrd="0" destOrd="0" presId="urn:microsoft.com/office/officeart/2005/8/layout/hProcess4"/>
    <dgm:cxn modelId="{2D5B3E3B-3EE5-4072-933E-27DF5400591C}" srcId="{FB986F71-3126-4196-BD30-74AEDC39A1CA}" destId="{AB2E8498-CC81-452F-A895-08F3845AA347}" srcOrd="0" destOrd="0" parTransId="{4C65E2C8-0CBB-4D8C-AD60-6B0105C62B84}" sibTransId="{9A1F3304-AA9E-4FBC-89BA-9095C80E47C9}"/>
    <dgm:cxn modelId="{1BE66046-E00C-4ECF-A4C7-64A3E9346530}" type="presOf" srcId="{68838C34-4D02-49F8-ADD7-BFA90D87B7EA}" destId="{69C28D3B-E083-42DF-9EA0-916CA12125A9}" srcOrd="0" destOrd="0" presId="urn:microsoft.com/office/officeart/2005/8/layout/hProcess4"/>
    <dgm:cxn modelId="{A106624A-0005-41D4-B64A-901644325FEA}" type="presOf" srcId="{6E7DBE00-7E5B-46F8-BBA0-CF0079A58E82}" destId="{843715D2-C2C2-41EB-BDA3-21230FBA46DB}" srcOrd="1" destOrd="1" presId="urn:microsoft.com/office/officeart/2005/8/layout/hProcess4"/>
    <dgm:cxn modelId="{1423FC72-83C7-4510-8021-28EAEA493E68}" srcId="{0E9DE493-19D7-4EC9-97C9-5F26233F1106}" destId="{FB986F71-3126-4196-BD30-74AEDC39A1CA}" srcOrd="0" destOrd="0" parTransId="{9B3CE34A-9B3E-4D5F-94E0-DFBB94FF5A03}" sibTransId="{D0B150DF-3AA4-454C-8652-25880449C422}"/>
    <dgm:cxn modelId="{4143D757-8617-4C89-8322-E3B29A1874AF}" srcId="{58828492-5CEF-4AFE-95CB-5D7E6A18158B}" destId="{68838C34-4D02-49F8-ADD7-BFA90D87B7EA}" srcOrd="0" destOrd="0" parTransId="{F2AD00AD-6A23-4C89-A107-68EF5D1F0B94}" sibTransId="{FFC4FCE7-6F2F-4F91-A74A-7C4C32A81657}"/>
    <dgm:cxn modelId="{E9730C94-0A42-4F8E-B45A-02CE25449719}" type="presOf" srcId="{AB2E8498-CC81-452F-A895-08F3845AA347}" destId="{BFE859F2-A9E8-4F95-9161-8EC68F2D30C4}" srcOrd="1" destOrd="0" presId="urn:microsoft.com/office/officeart/2005/8/layout/hProcess4"/>
    <dgm:cxn modelId="{878AE697-35FC-403D-92A3-0B92F7B7EB7A}" type="presOf" srcId="{0B00F5A8-A0EF-4111-9D86-004317B4F49E}" destId="{E83793B4-2C5C-4D90-82FA-E5EE4745664D}" srcOrd="0" destOrd="0" presId="urn:microsoft.com/office/officeart/2005/8/layout/hProcess4"/>
    <dgm:cxn modelId="{3B2CD89C-CF67-43E3-9293-C53C72995678}" type="presOf" srcId="{BF381BD4-48DC-48BF-8C18-C307CDD4D490}" destId="{96015622-8A46-45CF-A72A-2856B699B374}" srcOrd="0" destOrd="1" presId="urn:microsoft.com/office/officeart/2005/8/layout/hProcess4"/>
    <dgm:cxn modelId="{8593019D-C207-4E1B-B1C1-18E0CC95AA04}" type="presOf" srcId="{65B6D8B9-E558-4264-B37F-7B4B2A8896DF}" destId="{67FFE978-6FBE-4424-80BE-B9E4B4DD0695}" srcOrd="1" destOrd="1" presId="urn:microsoft.com/office/officeart/2005/8/layout/hProcess4"/>
    <dgm:cxn modelId="{004946A5-CBD1-4C7F-A823-A85DAC245DF7}" type="presOf" srcId="{6E7DBE00-7E5B-46F8-BBA0-CF0079A58E82}" destId="{69C28D3B-E083-42DF-9EA0-916CA12125A9}" srcOrd="0" destOrd="1" presId="urn:microsoft.com/office/officeart/2005/8/layout/hProcess4"/>
    <dgm:cxn modelId="{0DE04CA7-8D0A-42E1-B07A-0D64581626CA}" type="presOf" srcId="{7AEB6639-3258-49E8-8B1F-B4A9C61922BE}" destId="{DC2A0ADB-DCE3-4BF4-9952-0394865777AC}" srcOrd="0" destOrd="0" presId="urn:microsoft.com/office/officeart/2005/8/layout/hProcess4"/>
    <dgm:cxn modelId="{E113FEAA-1F7F-443C-BD88-38A807CEBD28}" type="presOf" srcId="{0B00F5A8-A0EF-4111-9D86-004317B4F49E}" destId="{67FFE978-6FBE-4424-80BE-B9E4B4DD0695}" srcOrd="1" destOrd="0" presId="urn:microsoft.com/office/officeart/2005/8/layout/hProcess4"/>
    <dgm:cxn modelId="{A63D53AC-541A-4D09-9620-8B1C8D7B91DE}" srcId="{0E9DE493-19D7-4EC9-97C9-5F26233F1106}" destId="{F6D27D1B-CDCB-481F-B8FA-AB31B2A119DE}" srcOrd="1" destOrd="0" parTransId="{8A7BF306-8E53-4B16-9E7E-A79AE3DF6BE2}" sibTransId="{7AEB6639-3258-49E8-8B1F-B4A9C61922BE}"/>
    <dgm:cxn modelId="{DC0556BF-DB8E-4C8C-A27B-FEA575AE48F1}" type="presOf" srcId="{68838C34-4D02-49F8-ADD7-BFA90D87B7EA}" destId="{843715D2-C2C2-41EB-BDA3-21230FBA46DB}" srcOrd="1" destOrd="0" presId="urn:microsoft.com/office/officeart/2005/8/layout/hProcess4"/>
    <dgm:cxn modelId="{F3D001C7-FD84-41F5-B497-6421DAD4965E}" type="presOf" srcId="{65B6D8B9-E558-4264-B37F-7B4B2A8896DF}" destId="{E83793B4-2C5C-4D90-82FA-E5EE4745664D}" srcOrd="0" destOrd="1" presId="urn:microsoft.com/office/officeart/2005/8/layout/hProcess4"/>
    <dgm:cxn modelId="{5F9EDECD-FB20-4615-B5EC-47255B2B532F}" srcId="{FB986F71-3126-4196-BD30-74AEDC39A1CA}" destId="{BF381BD4-48DC-48BF-8C18-C307CDD4D490}" srcOrd="1" destOrd="0" parTransId="{5D881325-883F-44A1-A5FB-E01856D07A5B}" sibTransId="{2C645F98-BC4B-4797-BC42-0872EA7B0575}"/>
    <dgm:cxn modelId="{792CF8D9-766B-49FE-B851-31297691E0C7}" type="presOf" srcId="{AB2E8498-CC81-452F-A895-08F3845AA347}" destId="{96015622-8A46-45CF-A72A-2856B699B374}" srcOrd="0" destOrd="0" presId="urn:microsoft.com/office/officeart/2005/8/layout/hProcess4"/>
    <dgm:cxn modelId="{56878CDA-253E-4C45-8745-6F7C37074EAE}" type="presOf" srcId="{58828492-5CEF-4AFE-95CB-5D7E6A18158B}" destId="{047F5837-10E2-4FFC-A492-DB8A19EF48CA}" srcOrd="0" destOrd="0" presId="urn:microsoft.com/office/officeart/2005/8/layout/hProcess4"/>
    <dgm:cxn modelId="{C875BEE4-598B-4FE7-9AAC-474318887EB0}" type="presOf" srcId="{D0B150DF-3AA4-454C-8652-25880449C422}" destId="{6A63D16E-EEE6-4267-97EA-5AD7D2BC4E84}" srcOrd="0" destOrd="0" presId="urn:microsoft.com/office/officeart/2005/8/layout/hProcess4"/>
    <dgm:cxn modelId="{3D080EE7-BDF0-495B-A4FB-103A296CD73B}" srcId="{58828492-5CEF-4AFE-95CB-5D7E6A18158B}" destId="{6E7DBE00-7E5B-46F8-BBA0-CF0079A58E82}" srcOrd="1" destOrd="0" parTransId="{6FAC7821-43C2-4A12-9638-E9B1BDE7C8D8}" sibTransId="{65147ED7-18A4-49A5-9AEE-066FB0363316}"/>
    <dgm:cxn modelId="{86F910E7-C9D0-48E5-A3A3-C70127E96FC1}" srcId="{F6D27D1B-CDCB-481F-B8FA-AB31B2A119DE}" destId="{0B00F5A8-A0EF-4111-9D86-004317B4F49E}" srcOrd="0" destOrd="0" parTransId="{EC916B99-8D26-4265-B7BE-BB461C68DA5C}" sibTransId="{CE48C676-980A-4BAC-A3C8-9ABC315DAE51}"/>
    <dgm:cxn modelId="{0C99A0E7-7B5A-462A-BC31-41CB3B1D1005}" type="presOf" srcId="{0E9DE493-19D7-4EC9-97C9-5F26233F1106}" destId="{3960CFF8-4383-4382-8D6D-F2A00F508E8D}" srcOrd="0" destOrd="0" presId="urn:microsoft.com/office/officeart/2005/8/layout/hProcess4"/>
    <dgm:cxn modelId="{0C68F2E9-D20E-4DD0-B6CB-F7DB9484C868}" type="presOf" srcId="{BF381BD4-48DC-48BF-8C18-C307CDD4D490}" destId="{BFE859F2-A9E8-4F95-9161-8EC68F2D30C4}" srcOrd="1" destOrd="1" presId="urn:microsoft.com/office/officeart/2005/8/layout/hProcess4"/>
    <dgm:cxn modelId="{7BE7AED0-385C-460E-A868-06962FF7BF4D}" type="presParOf" srcId="{3960CFF8-4383-4382-8D6D-F2A00F508E8D}" destId="{366CFF54-5C8F-47F9-BFD8-D9AF3EADDA3E}" srcOrd="0" destOrd="0" presId="urn:microsoft.com/office/officeart/2005/8/layout/hProcess4"/>
    <dgm:cxn modelId="{7C708C67-6B57-4F62-BFC8-44484A4BB8C4}" type="presParOf" srcId="{3960CFF8-4383-4382-8D6D-F2A00F508E8D}" destId="{13688FBD-4079-41FE-A6A2-B5B0F293E6BF}" srcOrd="1" destOrd="0" presId="urn:microsoft.com/office/officeart/2005/8/layout/hProcess4"/>
    <dgm:cxn modelId="{697CCE2B-9683-4DC0-A208-89C15D73093F}" type="presParOf" srcId="{3960CFF8-4383-4382-8D6D-F2A00F508E8D}" destId="{224851B6-C14D-49DE-883B-A13003DA4601}" srcOrd="2" destOrd="0" presId="urn:microsoft.com/office/officeart/2005/8/layout/hProcess4"/>
    <dgm:cxn modelId="{FB980B6C-7B77-4691-82C5-788FE8D96E48}" type="presParOf" srcId="{224851B6-C14D-49DE-883B-A13003DA4601}" destId="{1439717B-283C-48FF-AF62-1990F52B6512}" srcOrd="0" destOrd="0" presId="urn:microsoft.com/office/officeart/2005/8/layout/hProcess4"/>
    <dgm:cxn modelId="{77B1C0E7-D435-456C-A00F-39975DCDAA0B}" type="presParOf" srcId="{1439717B-283C-48FF-AF62-1990F52B6512}" destId="{BCCE6711-D1D8-4B2C-917E-41AB5A6114A8}" srcOrd="0" destOrd="0" presId="urn:microsoft.com/office/officeart/2005/8/layout/hProcess4"/>
    <dgm:cxn modelId="{983A13E1-DBFA-4048-8932-72A07B33F957}" type="presParOf" srcId="{1439717B-283C-48FF-AF62-1990F52B6512}" destId="{96015622-8A46-45CF-A72A-2856B699B374}" srcOrd="1" destOrd="0" presId="urn:microsoft.com/office/officeart/2005/8/layout/hProcess4"/>
    <dgm:cxn modelId="{9E4D9DC2-5878-4DF4-8197-C19BA06D0937}" type="presParOf" srcId="{1439717B-283C-48FF-AF62-1990F52B6512}" destId="{BFE859F2-A9E8-4F95-9161-8EC68F2D30C4}" srcOrd="2" destOrd="0" presId="urn:microsoft.com/office/officeart/2005/8/layout/hProcess4"/>
    <dgm:cxn modelId="{5175F6D1-9CB0-4593-BAC3-692D80EF050C}" type="presParOf" srcId="{1439717B-283C-48FF-AF62-1990F52B6512}" destId="{E18C6CF4-EDEB-4539-A36D-E0355B626199}" srcOrd="3" destOrd="0" presId="urn:microsoft.com/office/officeart/2005/8/layout/hProcess4"/>
    <dgm:cxn modelId="{43BDCF09-31AC-43B0-805E-DD1025F260DD}" type="presParOf" srcId="{1439717B-283C-48FF-AF62-1990F52B6512}" destId="{D9FCD5E9-9E94-4534-BAB4-3DB8EB44E7D0}" srcOrd="4" destOrd="0" presId="urn:microsoft.com/office/officeart/2005/8/layout/hProcess4"/>
    <dgm:cxn modelId="{6A5928FD-0A79-4F7E-879C-5F088F4602E9}" type="presParOf" srcId="{224851B6-C14D-49DE-883B-A13003DA4601}" destId="{6A63D16E-EEE6-4267-97EA-5AD7D2BC4E84}" srcOrd="1" destOrd="0" presId="urn:microsoft.com/office/officeart/2005/8/layout/hProcess4"/>
    <dgm:cxn modelId="{1C0B2966-A4D5-49CC-B7F2-A121C5C9817C}" type="presParOf" srcId="{224851B6-C14D-49DE-883B-A13003DA4601}" destId="{59BAED1E-A4FE-4FA3-8716-57917AF47F38}" srcOrd="2" destOrd="0" presId="urn:microsoft.com/office/officeart/2005/8/layout/hProcess4"/>
    <dgm:cxn modelId="{FE2DC098-A539-4BB8-8D74-C108718A6D23}" type="presParOf" srcId="{59BAED1E-A4FE-4FA3-8716-57917AF47F38}" destId="{5C833856-7FAF-4B27-932C-67C7D08339F2}" srcOrd="0" destOrd="0" presId="urn:microsoft.com/office/officeart/2005/8/layout/hProcess4"/>
    <dgm:cxn modelId="{16AAA183-E1A3-4ECF-997A-81333DC4EFCA}" type="presParOf" srcId="{59BAED1E-A4FE-4FA3-8716-57917AF47F38}" destId="{E83793B4-2C5C-4D90-82FA-E5EE4745664D}" srcOrd="1" destOrd="0" presId="urn:microsoft.com/office/officeart/2005/8/layout/hProcess4"/>
    <dgm:cxn modelId="{A310F834-0A95-4F4E-9CFF-8ED098D6F853}" type="presParOf" srcId="{59BAED1E-A4FE-4FA3-8716-57917AF47F38}" destId="{67FFE978-6FBE-4424-80BE-B9E4B4DD0695}" srcOrd="2" destOrd="0" presId="urn:microsoft.com/office/officeart/2005/8/layout/hProcess4"/>
    <dgm:cxn modelId="{FC3C9877-F1AB-4630-B09D-E2422D71C1B2}" type="presParOf" srcId="{59BAED1E-A4FE-4FA3-8716-57917AF47F38}" destId="{029D1FDE-4DD7-4FA5-8C70-0C747477B66C}" srcOrd="3" destOrd="0" presId="urn:microsoft.com/office/officeart/2005/8/layout/hProcess4"/>
    <dgm:cxn modelId="{0C23CC14-2827-4D42-B3F2-24A9658D4CA9}" type="presParOf" srcId="{59BAED1E-A4FE-4FA3-8716-57917AF47F38}" destId="{C2556EF6-41FF-46C6-8829-911BFA533FFE}" srcOrd="4" destOrd="0" presId="urn:microsoft.com/office/officeart/2005/8/layout/hProcess4"/>
    <dgm:cxn modelId="{03B78875-546F-4B9E-B138-1C0FF132346D}" type="presParOf" srcId="{224851B6-C14D-49DE-883B-A13003DA4601}" destId="{DC2A0ADB-DCE3-4BF4-9952-0394865777AC}" srcOrd="3" destOrd="0" presId="urn:microsoft.com/office/officeart/2005/8/layout/hProcess4"/>
    <dgm:cxn modelId="{470A6CA6-A9CE-464F-84DB-5DC13565A2C8}" type="presParOf" srcId="{224851B6-C14D-49DE-883B-A13003DA4601}" destId="{A874A3A3-A340-4ABC-99B5-7529D4415335}" srcOrd="4" destOrd="0" presId="urn:microsoft.com/office/officeart/2005/8/layout/hProcess4"/>
    <dgm:cxn modelId="{F6B1C4DA-988E-4055-9765-306F5A98CD06}" type="presParOf" srcId="{A874A3A3-A340-4ABC-99B5-7529D4415335}" destId="{14032C0B-60AE-432B-A713-F993D1C4BA8F}" srcOrd="0" destOrd="0" presId="urn:microsoft.com/office/officeart/2005/8/layout/hProcess4"/>
    <dgm:cxn modelId="{F9FB30AF-82A1-4872-8383-99625B6C2D69}" type="presParOf" srcId="{A874A3A3-A340-4ABC-99B5-7529D4415335}" destId="{69C28D3B-E083-42DF-9EA0-916CA12125A9}" srcOrd="1" destOrd="0" presId="urn:microsoft.com/office/officeart/2005/8/layout/hProcess4"/>
    <dgm:cxn modelId="{16665CFF-3E48-4ABD-A683-4C6BF569EDAE}" type="presParOf" srcId="{A874A3A3-A340-4ABC-99B5-7529D4415335}" destId="{843715D2-C2C2-41EB-BDA3-21230FBA46DB}" srcOrd="2" destOrd="0" presId="urn:microsoft.com/office/officeart/2005/8/layout/hProcess4"/>
    <dgm:cxn modelId="{A27E2538-F421-4EB9-A2F6-3C451A831951}" type="presParOf" srcId="{A874A3A3-A340-4ABC-99B5-7529D4415335}" destId="{047F5837-10E2-4FFC-A492-DB8A19EF48CA}" srcOrd="3" destOrd="0" presId="urn:microsoft.com/office/officeart/2005/8/layout/hProcess4"/>
    <dgm:cxn modelId="{043CCFDB-C988-4DED-8C9A-2A3B586895E5}" type="presParOf" srcId="{A874A3A3-A340-4ABC-99B5-7529D4415335}" destId="{7D6A154D-27BB-4CCE-9250-BCDD2CD5C38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75DD3A-E0AD-4FB4-A5BA-25C7F5BE8C3B}"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en-GB"/>
        </a:p>
      </dgm:t>
    </dgm:pt>
    <dgm:pt modelId="{F12FC632-28B1-45A8-8924-397B3067CE34}">
      <dgm:prSet/>
      <dgm:spPr/>
      <dgm:t>
        <a:bodyPr/>
        <a:lstStyle/>
        <a:p>
          <a:r>
            <a:rPr lang="en-US"/>
            <a:t>Teach</a:t>
          </a:r>
          <a:endParaRPr lang="en-GB"/>
        </a:p>
      </dgm:t>
    </dgm:pt>
    <dgm:pt modelId="{A8419845-4C5E-4A5C-8C47-141FDD76BE62}" type="parTrans" cxnId="{0A1FADF6-791B-4497-A407-3E379049CEA6}">
      <dgm:prSet/>
      <dgm:spPr/>
      <dgm:t>
        <a:bodyPr/>
        <a:lstStyle/>
        <a:p>
          <a:endParaRPr lang="en-GB"/>
        </a:p>
      </dgm:t>
    </dgm:pt>
    <dgm:pt modelId="{FB1CAE86-7E29-4628-A4A7-258CA91FDEAE}" type="sibTrans" cxnId="{0A1FADF6-791B-4497-A407-3E379049CEA6}">
      <dgm:prSet/>
      <dgm:spPr/>
      <dgm:t>
        <a:bodyPr/>
        <a:lstStyle/>
        <a:p>
          <a:endParaRPr lang="en-GB"/>
        </a:p>
      </dgm:t>
    </dgm:pt>
    <dgm:pt modelId="{C1253D3B-98F6-4DD1-8AC6-E817469B7B87}">
      <dgm:prSet/>
      <dgm:spPr/>
      <dgm:t>
        <a:bodyPr/>
        <a:lstStyle/>
        <a:p>
          <a:r>
            <a:rPr lang="en-US"/>
            <a:t>Case information</a:t>
          </a:r>
          <a:endParaRPr lang="en-GB"/>
        </a:p>
      </dgm:t>
    </dgm:pt>
    <dgm:pt modelId="{BD81C831-4974-4A0F-B17C-E3AB61B7D355}" type="parTrans" cxnId="{A47048DA-4D2B-46FE-A705-11A7CF21B56A}">
      <dgm:prSet/>
      <dgm:spPr/>
      <dgm:t>
        <a:bodyPr/>
        <a:lstStyle/>
        <a:p>
          <a:endParaRPr lang="en-GB"/>
        </a:p>
      </dgm:t>
    </dgm:pt>
    <dgm:pt modelId="{47563341-02C1-427E-B8BB-DA0D5BB3B5B0}" type="sibTrans" cxnId="{A47048DA-4D2B-46FE-A705-11A7CF21B56A}">
      <dgm:prSet/>
      <dgm:spPr/>
      <dgm:t>
        <a:bodyPr/>
        <a:lstStyle/>
        <a:p>
          <a:endParaRPr lang="en-GB"/>
        </a:p>
      </dgm:t>
    </dgm:pt>
    <dgm:pt modelId="{0C839A23-0D7A-44AA-BBC1-E8B6109B90A0}">
      <dgm:prSet/>
      <dgm:spPr/>
      <dgm:t>
        <a:bodyPr/>
        <a:lstStyle/>
        <a:p>
          <a:r>
            <a:rPr lang="en-US" dirty="0"/>
            <a:t>Deadline</a:t>
          </a:r>
          <a:endParaRPr lang="en-GB" dirty="0"/>
        </a:p>
      </dgm:t>
    </dgm:pt>
    <dgm:pt modelId="{8A099CCE-7BB6-48F4-B208-8555E159F471}" type="parTrans" cxnId="{B9390963-1FE9-438F-981A-8BAE6F5F511C}">
      <dgm:prSet/>
      <dgm:spPr/>
      <dgm:t>
        <a:bodyPr/>
        <a:lstStyle/>
        <a:p>
          <a:endParaRPr lang="en-GB"/>
        </a:p>
      </dgm:t>
    </dgm:pt>
    <dgm:pt modelId="{66878934-A371-4A96-9557-3135962251EA}" type="sibTrans" cxnId="{B9390963-1FE9-438F-981A-8BAE6F5F511C}">
      <dgm:prSet/>
      <dgm:spPr/>
      <dgm:t>
        <a:bodyPr/>
        <a:lstStyle/>
        <a:p>
          <a:endParaRPr lang="en-GB"/>
        </a:p>
      </dgm:t>
    </dgm:pt>
    <dgm:pt modelId="{CCC5F6F8-F7BE-4324-903C-F7F5A7101D71}">
      <dgm:prSet/>
      <dgm:spPr/>
      <dgm:t>
        <a:bodyPr/>
        <a:lstStyle/>
        <a:p>
          <a:r>
            <a:rPr lang="en-US" dirty="0"/>
            <a:t>Potential partial review (mark handed in element)</a:t>
          </a:r>
          <a:endParaRPr lang="en-GB" dirty="0"/>
        </a:p>
      </dgm:t>
    </dgm:pt>
    <dgm:pt modelId="{02D07C00-CD68-4502-B0BC-902E88144C3A}" type="parTrans" cxnId="{12C81BBD-39AB-4BFA-BD49-3222F83AF8CC}">
      <dgm:prSet/>
      <dgm:spPr/>
      <dgm:t>
        <a:bodyPr/>
        <a:lstStyle/>
        <a:p>
          <a:endParaRPr lang="en-GB"/>
        </a:p>
      </dgm:t>
    </dgm:pt>
    <dgm:pt modelId="{2D16D0F1-AB0C-479C-9A5D-2945B98C2354}" type="sibTrans" cxnId="{12C81BBD-39AB-4BFA-BD49-3222F83AF8CC}">
      <dgm:prSet/>
      <dgm:spPr/>
      <dgm:t>
        <a:bodyPr/>
        <a:lstStyle/>
        <a:p>
          <a:endParaRPr lang="en-GB"/>
        </a:p>
      </dgm:t>
    </dgm:pt>
    <dgm:pt modelId="{D284B145-4A3C-40A1-8F26-55C099115037}" type="pres">
      <dgm:prSet presAssocID="{9575DD3A-E0AD-4FB4-A5BA-25C7F5BE8C3B}" presName="cycle" presStyleCnt="0">
        <dgm:presLayoutVars>
          <dgm:dir/>
          <dgm:resizeHandles val="exact"/>
        </dgm:presLayoutVars>
      </dgm:prSet>
      <dgm:spPr/>
    </dgm:pt>
    <dgm:pt modelId="{E3C5A4C4-50F8-4582-B677-2957B41BB664}" type="pres">
      <dgm:prSet presAssocID="{F12FC632-28B1-45A8-8924-397B3067CE34}" presName="node" presStyleLbl="node1" presStyleIdx="0" presStyleCnt="4" custRadScaleRad="90865" custRadScaleInc="-1009">
        <dgm:presLayoutVars>
          <dgm:bulletEnabled val="1"/>
        </dgm:presLayoutVars>
      </dgm:prSet>
      <dgm:spPr/>
    </dgm:pt>
    <dgm:pt modelId="{7D1AC391-68D3-4507-8C37-0F834C100D41}" type="pres">
      <dgm:prSet presAssocID="{FB1CAE86-7E29-4628-A4A7-258CA91FDEAE}" presName="sibTrans" presStyleLbl="sibTrans2D1" presStyleIdx="0" presStyleCnt="4"/>
      <dgm:spPr/>
    </dgm:pt>
    <dgm:pt modelId="{B89ECCB4-8510-4E84-A9D4-E5DC99D37757}" type="pres">
      <dgm:prSet presAssocID="{FB1CAE86-7E29-4628-A4A7-258CA91FDEAE}" presName="connectorText" presStyleLbl="sibTrans2D1" presStyleIdx="0" presStyleCnt="4"/>
      <dgm:spPr/>
    </dgm:pt>
    <dgm:pt modelId="{8710633F-69F8-4D98-AFA8-2319D220F02F}" type="pres">
      <dgm:prSet presAssocID="{C1253D3B-98F6-4DD1-8AC6-E817469B7B87}" presName="node" presStyleLbl="node1" presStyleIdx="1" presStyleCnt="4" custRadScaleRad="89491" custRadScaleInc="-1173">
        <dgm:presLayoutVars>
          <dgm:bulletEnabled val="1"/>
        </dgm:presLayoutVars>
      </dgm:prSet>
      <dgm:spPr/>
    </dgm:pt>
    <dgm:pt modelId="{51E0ABB5-33F6-4182-A770-B13C80F119A8}" type="pres">
      <dgm:prSet presAssocID="{47563341-02C1-427E-B8BB-DA0D5BB3B5B0}" presName="sibTrans" presStyleLbl="sibTrans2D1" presStyleIdx="1" presStyleCnt="4"/>
      <dgm:spPr/>
    </dgm:pt>
    <dgm:pt modelId="{5E3B5316-6F13-42F6-AED4-74E7613E5516}" type="pres">
      <dgm:prSet presAssocID="{47563341-02C1-427E-B8BB-DA0D5BB3B5B0}" presName="connectorText" presStyleLbl="sibTrans2D1" presStyleIdx="1" presStyleCnt="4"/>
      <dgm:spPr/>
    </dgm:pt>
    <dgm:pt modelId="{2C9C6AC4-2E06-46B2-95E7-1BF657CD9B0A}" type="pres">
      <dgm:prSet presAssocID="{0C839A23-0D7A-44AA-BBC1-E8B6109B90A0}" presName="node" presStyleLbl="node1" presStyleIdx="2" presStyleCnt="4" custRadScaleRad="95705" custRadScaleInc="958">
        <dgm:presLayoutVars>
          <dgm:bulletEnabled val="1"/>
        </dgm:presLayoutVars>
      </dgm:prSet>
      <dgm:spPr/>
    </dgm:pt>
    <dgm:pt modelId="{86499BE1-F3FF-4AB2-B602-05DFED5D4139}" type="pres">
      <dgm:prSet presAssocID="{66878934-A371-4A96-9557-3135962251EA}" presName="sibTrans" presStyleLbl="sibTrans2D1" presStyleIdx="2" presStyleCnt="4"/>
      <dgm:spPr/>
    </dgm:pt>
    <dgm:pt modelId="{C31F47D1-8B44-479D-A1EA-A3FAC13DA331}" type="pres">
      <dgm:prSet presAssocID="{66878934-A371-4A96-9557-3135962251EA}" presName="connectorText" presStyleLbl="sibTrans2D1" presStyleIdx="2" presStyleCnt="4"/>
      <dgm:spPr/>
    </dgm:pt>
    <dgm:pt modelId="{1A41173A-62B7-4EF7-A14B-69991186D663}" type="pres">
      <dgm:prSet presAssocID="{CCC5F6F8-F7BE-4324-903C-F7F5A7101D71}" presName="node" presStyleLbl="node1" presStyleIdx="3" presStyleCnt="4" custRadScaleRad="94539" custRadScaleInc="1111">
        <dgm:presLayoutVars>
          <dgm:bulletEnabled val="1"/>
        </dgm:presLayoutVars>
      </dgm:prSet>
      <dgm:spPr/>
    </dgm:pt>
    <dgm:pt modelId="{A653900D-4200-4276-8553-FFFBA076E1E6}" type="pres">
      <dgm:prSet presAssocID="{2D16D0F1-AB0C-479C-9A5D-2945B98C2354}" presName="sibTrans" presStyleLbl="sibTrans2D1" presStyleIdx="3" presStyleCnt="4"/>
      <dgm:spPr/>
    </dgm:pt>
    <dgm:pt modelId="{BF80AF71-BD08-4A12-990A-5E33FD94D554}" type="pres">
      <dgm:prSet presAssocID="{2D16D0F1-AB0C-479C-9A5D-2945B98C2354}" presName="connectorText" presStyleLbl="sibTrans2D1" presStyleIdx="3" presStyleCnt="4"/>
      <dgm:spPr/>
    </dgm:pt>
  </dgm:ptLst>
  <dgm:cxnLst>
    <dgm:cxn modelId="{43AA490C-A162-478A-815C-889F7EE18D84}" type="presOf" srcId="{CCC5F6F8-F7BE-4324-903C-F7F5A7101D71}" destId="{1A41173A-62B7-4EF7-A14B-69991186D663}" srcOrd="0" destOrd="0" presId="urn:microsoft.com/office/officeart/2005/8/layout/cycle2"/>
    <dgm:cxn modelId="{EE031E12-6383-4446-A7CF-FD98A18EE0D8}" type="presOf" srcId="{47563341-02C1-427E-B8BB-DA0D5BB3B5B0}" destId="{5E3B5316-6F13-42F6-AED4-74E7613E5516}" srcOrd="1" destOrd="0" presId="urn:microsoft.com/office/officeart/2005/8/layout/cycle2"/>
    <dgm:cxn modelId="{00396A12-FF7B-4C7C-9551-1E179E567FC0}" type="presOf" srcId="{0C839A23-0D7A-44AA-BBC1-E8B6109B90A0}" destId="{2C9C6AC4-2E06-46B2-95E7-1BF657CD9B0A}" srcOrd="0" destOrd="0" presId="urn:microsoft.com/office/officeart/2005/8/layout/cycle2"/>
    <dgm:cxn modelId="{49EFDE18-B8D5-4800-837B-B5EFA1928732}" type="presOf" srcId="{C1253D3B-98F6-4DD1-8AC6-E817469B7B87}" destId="{8710633F-69F8-4D98-AFA8-2319D220F02F}" srcOrd="0" destOrd="0" presId="urn:microsoft.com/office/officeart/2005/8/layout/cycle2"/>
    <dgm:cxn modelId="{82C6392A-C957-4E69-AAAE-9A0C6CF5E11C}" type="presOf" srcId="{9575DD3A-E0AD-4FB4-A5BA-25C7F5BE8C3B}" destId="{D284B145-4A3C-40A1-8F26-55C099115037}" srcOrd="0" destOrd="0" presId="urn:microsoft.com/office/officeart/2005/8/layout/cycle2"/>
    <dgm:cxn modelId="{DED0303C-3999-4D22-865E-6A04D963E917}" type="presOf" srcId="{66878934-A371-4A96-9557-3135962251EA}" destId="{86499BE1-F3FF-4AB2-B602-05DFED5D4139}" srcOrd="0" destOrd="0" presId="urn:microsoft.com/office/officeart/2005/8/layout/cycle2"/>
    <dgm:cxn modelId="{B9390963-1FE9-438F-981A-8BAE6F5F511C}" srcId="{9575DD3A-E0AD-4FB4-A5BA-25C7F5BE8C3B}" destId="{0C839A23-0D7A-44AA-BBC1-E8B6109B90A0}" srcOrd="2" destOrd="0" parTransId="{8A099CCE-7BB6-48F4-B208-8555E159F471}" sibTransId="{66878934-A371-4A96-9557-3135962251EA}"/>
    <dgm:cxn modelId="{13DA6446-CDB6-40DB-B56C-C77D8973E513}" type="presOf" srcId="{2D16D0F1-AB0C-479C-9A5D-2945B98C2354}" destId="{A653900D-4200-4276-8553-FFFBA076E1E6}" srcOrd="0" destOrd="0" presId="urn:microsoft.com/office/officeart/2005/8/layout/cycle2"/>
    <dgm:cxn modelId="{2085CF73-98FB-43C4-B16C-387A2BF5B41F}" type="presOf" srcId="{F12FC632-28B1-45A8-8924-397B3067CE34}" destId="{E3C5A4C4-50F8-4582-B677-2957B41BB664}" srcOrd="0" destOrd="0" presId="urn:microsoft.com/office/officeart/2005/8/layout/cycle2"/>
    <dgm:cxn modelId="{810753B5-6BFF-434B-90E7-506CCA08C8D4}" type="presOf" srcId="{2D16D0F1-AB0C-479C-9A5D-2945B98C2354}" destId="{BF80AF71-BD08-4A12-990A-5E33FD94D554}" srcOrd="1" destOrd="0" presId="urn:microsoft.com/office/officeart/2005/8/layout/cycle2"/>
    <dgm:cxn modelId="{26A7F6B8-6734-49B0-9BEA-9901C1F0F21C}" type="presOf" srcId="{FB1CAE86-7E29-4628-A4A7-258CA91FDEAE}" destId="{B89ECCB4-8510-4E84-A9D4-E5DC99D37757}" srcOrd="1" destOrd="0" presId="urn:microsoft.com/office/officeart/2005/8/layout/cycle2"/>
    <dgm:cxn modelId="{12C81BBD-39AB-4BFA-BD49-3222F83AF8CC}" srcId="{9575DD3A-E0AD-4FB4-A5BA-25C7F5BE8C3B}" destId="{CCC5F6F8-F7BE-4324-903C-F7F5A7101D71}" srcOrd="3" destOrd="0" parTransId="{02D07C00-CD68-4502-B0BC-902E88144C3A}" sibTransId="{2D16D0F1-AB0C-479C-9A5D-2945B98C2354}"/>
    <dgm:cxn modelId="{5BE1A8C3-2EBA-4853-A003-B1EE56495231}" type="presOf" srcId="{FB1CAE86-7E29-4628-A4A7-258CA91FDEAE}" destId="{7D1AC391-68D3-4507-8C37-0F834C100D41}" srcOrd="0" destOrd="0" presId="urn:microsoft.com/office/officeart/2005/8/layout/cycle2"/>
    <dgm:cxn modelId="{48D40ECB-02D0-4FE1-B889-7581D34D4D47}" type="presOf" srcId="{66878934-A371-4A96-9557-3135962251EA}" destId="{C31F47D1-8B44-479D-A1EA-A3FAC13DA331}" srcOrd="1" destOrd="0" presId="urn:microsoft.com/office/officeart/2005/8/layout/cycle2"/>
    <dgm:cxn modelId="{A47048DA-4D2B-46FE-A705-11A7CF21B56A}" srcId="{9575DD3A-E0AD-4FB4-A5BA-25C7F5BE8C3B}" destId="{C1253D3B-98F6-4DD1-8AC6-E817469B7B87}" srcOrd="1" destOrd="0" parTransId="{BD81C831-4974-4A0F-B17C-E3AB61B7D355}" sibTransId="{47563341-02C1-427E-B8BB-DA0D5BB3B5B0}"/>
    <dgm:cxn modelId="{24FE40EF-3857-4187-A32F-CBF440F8A450}" type="presOf" srcId="{47563341-02C1-427E-B8BB-DA0D5BB3B5B0}" destId="{51E0ABB5-33F6-4182-A770-B13C80F119A8}" srcOrd="0" destOrd="0" presId="urn:microsoft.com/office/officeart/2005/8/layout/cycle2"/>
    <dgm:cxn modelId="{0A1FADF6-791B-4497-A407-3E379049CEA6}" srcId="{9575DD3A-E0AD-4FB4-A5BA-25C7F5BE8C3B}" destId="{F12FC632-28B1-45A8-8924-397B3067CE34}" srcOrd="0" destOrd="0" parTransId="{A8419845-4C5E-4A5C-8C47-141FDD76BE62}" sibTransId="{FB1CAE86-7E29-4628-A4A7-258CA91FDEAE}"/>
    <dgm:cxn modelId="{474FE992-B666-42C1-87E1-FDB9F61C388D}" type="presParOf" srcId="{D284B145-4A3C-40A1-8F26-55C099115037}" destId="{E3C5A4C4-50F8-4582-B677-2957B41BB664}" srcOrd="0" destOrd="0" presId="urn:microsoft.com/office/officeart/2005/8/layout/cycle2"/>
    <dgm:cxn modelId="{6A4D2C9A-C1A3-48BF-8DF0-78D38C2722AD}" type="presParOf" srcId="{D284B145-4A3C-40A1-8F26-55C099115037}" destId="{7D1AC391-68D3-4507-8C37-0F834C100D41}" srcOrd="1" destOrd="0" presId="urn:microsoft.com/office/officeart/2005/8/layout/cycle2"/>
    <dgm:cxn modelId="{2991239F-4734-4EDD-8FC1-E4F1775FAADA}" type="presParOf" srcId="{7D1AC391-68D3-4507-8C37-0F834C100D41}" destId="{B89ECCB4-8510-4E84-A9D4-E5DC99D37757}" srcOrd="0" destOrd="0" presId="urn:microsoft.com/office/officeart/2005/8/layout/cycle2"/>
    <dgm:cxn modelId="{108C2E9D-6037-4DD1-9656-91C30BA023C3}" type="presParOf" srcId="{D284B145-4A3C-40A1-8F26-55C099115037}" destId="{8710633F-69F8-4D98-AFA8-2319D220F02F}" srcOrd="2" destOrd="0" presId="urn:microsoft.com/office/officeart/2005/8/layout/cycle2"/>
    <dgm:cxn modelId="{54D9340E-9666-4735-B9C2-7E1F8AC82EC2}" type="presParOf" srcId="{D284B145-4A3C-40A1-8F26-55C099115037}" destId="{51E0ABB5-33F6-4182-A770-B13C80F119A8}" srcOrd="3" destOrd="0" presId="urn:microsoft.com/office/officeart/2005/8/layout/cycle2"/>
    <dgm:cxn modelId="{78FAC1AC-7971-4B8F-962E-8D0E3FF035E9}" type="presParOf" srcId="{51E0ABB5-33F6-4182-A770-B13C80F119A8}" destId="{5E3B5316-6F13-42F6-AED4-74E7613E5516}" srcOrd="0" destOrd="0" presId="urn:microsoft.com/office/officeart/2005/8/layout/cycle2"/>
    <dgm:cxn modelId="{746175E6-1F99-4C25-8263-B1DA118A3D99}" type="presParOf" srcId="{D284B145-4A3C-40A1-8F26-55C099115037}" destId="{2C9C6AC4-2E06-46B2-95E7-1BF657CD9B0A}" srcOrd="4" destOrd="0" presId="urn:microsoft.com/office/officeart/2005/8/layout/cycle2"/>
    <dgm:cxn modelId="{B44547B8-90E7-467A-964D-A3AD80199950}" type="presParOf" srcId="{D284B145-4A3C-40A1-8F26-55C099115037}" destId="{86499BE1-F3FF-4AB2-B602-05DFED5D4139}" srcOrd="5" destOrd="0" presId="urn:microsoft.com/office/officeart/2005/8/layout/cycle2"/>
    <dgm:cxn modelId="{AA4935D3-9336-43C2-8023-1CCA9DBAD726}" type="presParOf" srcId="{86499BE1-F3FF-4AB2-B602-05DFED5D4139}" destId="{C31F47D1-8B44-479D-A1EA-A3FAC13DA331}" srcOrd="0" destOrd="0" presId="urn:microsoft.com/office/officeart/2005/8/layout/cycle2"/>
    <dgm:cxn modelId="{23B50132-AD86-48C1-A936-FB4FF5C905B6}" type="presParOf" srcId="{D284B145-4A3C-40A1-8F26-55C099115037}" destId="{1A41173A-62B7-4EF7-A14B-69991186D663}" srcOrd="6" destOrd="0" presId="urn:microsoft.com/office/officeart/2005/8/layout/cycle2"/>
    <dgm:cxn modelId="{5B75BA61-0749-4C22-BAC7-E004B921EC9A}" type="presParOf" srcId="{D284B145-4A3C-40A1-8F26-55C099115037}" destId="{A653900D-4200-4276-8553-FFFBA076E1E6}" srcOrd="7" destOrd="0" presId="urn:microsoft.com/office/officeart/2005/8/layout/cycle2"/>
    <dgm:cxn modelId="{C5D7FC11-79ED-41CD-BB2D-5E989C545300}" type="presParOf" srcId="{A653900D-4200-4276-8553-FFFBA076E1E6}" destId="{BF80AF71-BD08-4A12-990A-5E33FD94D55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A67E29-FA90-466E-BD91-315F61C91EAB}"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en-GB"/>
        </a:p>
      </dgm:t>
    </dgm:pt>
    <dgm:pt modelId="{36B2103C-43E6-4E62-A384-DBEEE3B91250}">
      <dgm:prSet/>
      <dgm:spPr/>
      <dgm:t>
        <a:bodyPr/>
        <a:lstStyle/>
        <a:p>
          <a:r>
            <a:rPr lang="en-US"/>
            <a:t>Examples we use</a:t>
          </a:r>
          <a:endParaRPr lang="en-GB"/>
        </a:p>
      </dgm:t>
    </dgm:pt>
    <dgm:pt modelId="{DE8E85E6-D04D-4520-8A96-1BEFE8E78AC6}" type="parTrans" cxnId="{632FFF64-EC10-4CD5-9ABC-C740A6930CFD}">
      <dgm:prSet/>
      <dgm:spPr/>
      <dgm:t>
        <a:bodyPr/>
        <a:lstStyle/>
        <a:p>
          <a:endParaRPr lang="en-GB"/>
        </a:p>
      </dgm:t>
    </dgm:pt>
    <dgm:pt modelId="{9F5148D3-8A28-470F-8AB4-43EF1B7874EE}" type="sibTrans" cxnId="{632FFF64-EC10-4CD5-9ABC-C740A6930CFD}">
      <dgm:prSet/>
      <dgm:spPr/>
      <dgm:t>
        <a:bodyPr/>
        <a:lstStyle/>
        <a:p>
          <a:endParaRPr lang="en-GB"/>
        </a:p>
      </dgm:t>
    </dgm:pt>
    <dgm:pt modelId="{0496529A-7910-4E37-97E7-B02DBAF55FCD}">
      <dgm:prSet/>
      <dgm:spPr/>
      <dgm:t>
        <a:bodyPr/>
        <a:lstStyle/>
        <a:p>
          <a:r>
            <a:rPr lang="en-US" dirty="0"/>
            <a:t>Built into what we consider</a:t>
          </a:r>
          <a:endParaRPr lang="en-GB" dirty="0"/>
        </a:p>
      </dgm:t>
    </dgm:pt>
    <dgm:pt modelId="{36429383-8C36-4A4F-B238-A427916C058A}" type="parTrans" cxnId="{39767161-65BC-4F58-A342-9985F1ACD883}">
      <dgm:prSet/>
      <dgm:spPr/>
      <dgm:t>
        <a:bodyPr/>
        <a:lstStyle/>
        <a:p>
          <a:endParaRPr lang="en-GB"/>
        </a:p>
      </dgm:t>
    </dgm:pt>
    <dgm:pt modelId="{A2E53E69-E8FB-4EE9-A3C0-09EDC20404BD}" type="sibTrans" cxnId="{39767161-65BC-4F58-A342-9985F1ACD883}">
      <dgm:prSet/>
      <dgm:spPr/>
      <dgm:t>
        <a:bodyPr/>
        <a:lstStyle/>
        <a:p>
          <a:endParaRPr lang="en-GB"/>
        </a:p>
      </dgm:t>
    </dgm:pt>
    <dgm:pt modelId="{A348DB77-CA82-4E1D-8EB8-B53F03EF1239}">
      <dgm:prSet/>
      <dgm:spPr/>
      <dgm:t>
        <a:bodyPr/>
        <a:lstStyle/>
        <a:p>
          <a:r>
            <a:rPr lang="en-US"/>
            <a:t>Part of the process</a:t>
          </a:r>
          <a:endParaRPr lang="en-GB"/>
        </a:p>
      </dgm:t>
    </dgm:pt>
    <dgm:pt modelId="{EECC0214-C938-437E-A9F6-0D86C8C0246B}" type="parTrans" cxnId="{F99F10EE-E106-47DA-9733-6F9E03DBA8BE}">
      <dgm:prSet/>
      <dgm:spPr/>
      <dgm:t>
        <a:bodyPr/>
        <a:lstStyle/>
        <a:p>
          <a:endParaRPr lang="en-GB"/>
        </a:p>
      </dgm:t>
    </dgm:pt>
    <dgm:pt modelId="{85840A30-0547-4EAE-A82B-C8D087133486}" type="sibTrans" cxnId="{F99F10EE-E106-47DA-9733-6F9E03DBA8BE}">
      <dgm:prSet/>
      <dgm:spPr/>
      <dgm:t>
        <a:bodyPr/>
        <a:lstStyle/>
        <a:p>
          <a:endParaRPr lang="en-GB"/>
        </a:p>
      </dgm:t>
    </dgm:pt>
    <dgm:pt modelId="{588EB0DB-249B-4005-9635-76751DA1F19B}" type="pres">
      <dgm:prSet presAssocID="{E2A67E29-FA90-466E-BD91-315F61C91EAB}" presName="linearFlow" presStyleCnt="0">
        <dgm:presLayoutVars>
          <dgm:dir/>
          <dgm:resizeHandles val="exact"/>
        </dgm:presLayoutVars>
      </dgm:prSet>
      <dgm:spPr/>
    </dgm:pt>
    <dgm:pt modelId="{0B6758FA-52F2-45D0-B255-9DD9E187927A}" type="pres">
      <dgm:prSet presAssocID="{36B2103C-43E6-4E62-A384-DBEEE3B91250}" presName="composite" presStyleCnt="0"/>
      <dgm:spPr/>
    </dgm:pt>
    <dgm:pt modelId="{0B89408D-08BB-4ACC-A5BC-7A71CD74927E}" type="pres">
      <dgm:prSet presAssocID="{36B2103C-43E6-4E62-A384-DBEEE3B9125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1B5D887-97FD-4DF3-84BB-AB488FD7C410}" type="pres">
      <dgm:prSet presAssocID="{36B2103C-43E6-4E62-A384-DBEEE3B91250}" presName="txShp" presStyleLbl="node1" presStyleIdx="0" presStyleCnt="3">
        <dgm:presLayoutVars>
          <dgm:bulletEnabled val="1"/>
        </dgm:presLayoutVars>
      </dgm:prSet>
      <dgm:spPr/>
    </dgm:pt>
    <dgm:pt modelId="{5AD72B2B-080C-4BA6-A347-45E577A9CDCB}" type="pres">
      <dgm:prSet presAssocID="{9F5148D3-8A28-470F-8AB4-43EF1B7874EE}" presName="spacing" presStyleCnt="0"/>
      <dgm:spPr/>
    </dgm:pt>
    <dgm:pt modelId="{0A43D15C-9E2F-4D38-ADA4-1AE0C6752DFE}" type="pres">
      <dgm:prSet presAssocID="{0496529A-7910-4E37-97E7-B02DBAF55FCD}" presName="composite" presStyleCnt="0"/>
      <dgm:spPr/>
    </dgm:pt>
    <dgm:pt modelId="{D57E3D13-FC2D-487D-90F4-A0D3962BCFE9}" type="pres">
      <dgm:prSet presAssocID="{0496529A-7910-4E37-97E7-B02DBAF55FCD}"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C05562BA-1327-4513-B9E2-F3A5211D016C}" type="pres">
      <dgm:prSet presAssocID="{0496529A-7910-4E37-97E7-B02DBAF55FCD}" presName="txShp" presStyleLbl="node1" presStyleIdx="1" presStyleCnt="3">
        <dgm:presLayoutVars>
          <dgm:bulletEnabled val="1"/>
        </dgm:presLayoutVars>
      </dgm:prSet>
      <dgm:spPr/>
    </dgm:pt>
    <dgm:pt modelId="{FF2FACAE-5A95-4998-9317-713C5715AA3D}" type="pres">
      <dgm:prSet presAssocID="{A2E53E69-E8FB-4EE9-A3C0-09EDC20404BD}" presName="spacing" presStyleCnt="0"/>
      <dgm:spPr/>
    </dgm:pt>
    <dgm:pt modelId="{8A9BDBCA-CF41-4E84-89B8-39926AFEDF10}" type="pres">
      <dgm:prSet presAssocID="{A348DB77-CA82-4E1D-8EB8-B53F03EF1239}" presName="composite" presStyleCnt="0"/>
      <dgm:spPr/>
    </dgm:pt>
    <dgm:pt modelId="{275C88C7-E6AD-4E6D-AE8D-34B75AA4B4D5}" type="pres">
      <dgm:prSet presAssocID="{A348DB77-CA82-4E1D-8EB8-B53F03EF1239}" presName="imgShp" presStyleLbl="fgImgPlace1" presStyleIdx="2" presStyleCnt="3"/>
      <dgm:spPr>
        <a:blipFill>
          <a:blip xmlns:r="http://schemas.openxmlformats.org/officeDocument/2006/relationships" r:embed="rId3"/>
          <a:srcRect/>
          <a:stretch>
            <a:fillRect/>
          </a:stretch>
        </a:blipFill>
      </dgm:spPr>
    </dgm:pt>
    <dgm:pt modelId="{AD3E48F4-0B74-478B-B324-B07C82749DD3}" type="pres">
      <dgm:prSet presAssocID="{A348DB77-CA82-4E1D-8EB8-B53F03EF1239}" presName="txShp" presStyleLbl="node1" presStyleIdx="2" presStyleCnt="3">
        <dgm:presLayoutVars>
          <dgm:bulletEnabled val="1"/>
        </dgm:presLayoutVars>
      </dgm:prSet>
      <dgm:spPr/>
    </dgm:pt>
  </dgm:ptLst>
  <dgm:cxnLst>
    <dgm:cxn modelId="{39767161-65BC-4F58-A342-9985F1ACD883}" srcId="{E2A67E29-FA90-466E-BD91-315F61C91EAB}" destId="{0496529A-7910-4E37-97E7-B02DBAF55FCD}" srcOrd="1" destOrd="0" parTransId="{36429383-8C36-4A4F-B238-A427916C058A}" sibTransId="{A2E53E69-E8FB-4EE9-A3C0-09EDC20404BD}"/>
    <dgm:cxn modelId="{632FFF64-EC10-4CD5-9ABC-C740A6930CFD}" srcId="{E2A67E29-FA90-466E-BD91-315F61C91EAB}" destId="{36B2103C-43E6-4E62-A384-DBEEE3B91250}" srcOrd="0" destOrd="0" parTransId="{DE8E85E6-D04D-4520-8A96-1BEFE8E78AC6}" sibTransId="{9F5148D3-8A28-470F-8AB4-43EF1B7874EE}"/>
    <dgm:cxn modelId="{4DE1454B-9E93-4215-BC1C-2A5C1DEC08AB}" type="presOf" srcId="{A348DB77-CA82-4E1D-8EB8-B53F03EF1239}" destId="{AD3E48F4-0B74-478B-B324-B07C82749DD3}" srcOrd="0" destOrd="0" presId="urn:microsoft.com/office/officeart/2005/8/layout/vList3"/>
    <dgm:cxn modelId="{FE64987F-2B0D-4BFC-8E79-B34DB7E6C375}" type="presOf" srcId="{E2A67E29-FA90-466E-BD91-315F61C91EAB}" destId="{588EB0DB-249B-4005-9635-76751DA1F19B}" srcOrd="0" destOrd="0" presId="urn:microsoft.com/office/officeart/2005/8/layout/vList3"/>
    <dgm:cxn modelId="{EDED5D98-CE4A-4167-B1E2-BE56F3C0B982}" type="presOf" srcId="{0496529A-7910-4E37-97E7-B02DBAF55FCD}" destId="{C05562BA-1327-4513-B9E2-F3A5211D016C}" srcOrd="0" destOrd="0" presId="urn:microsoft.com/office/officeart/2005/8/layout/vList3"/>
    <dgm:cxn modelId="{8BA7A69E-2393-47CE-9C84-78B3A1674D1A}" type="presOf" srcId="{36B2103C-43E6-4E62-A384-DBEEE3B91250}" destId="{D1B5D887-97FD-4DF3-84BB-AB488FD7C410}" srcOrd="0" destOrd="0" presId="urn:microsoft.com/office/officeart/2005/8/layout/vList3"/>
    <dgm:cxn modelId="{F99F10EE-E106-47DA-9733-6F9E03DBA8BE}" srcId="{E2A67E29-FA90-466E-BD91-315F61C91EAB}" destId="{A348DB77-CA82-4E1D-8EB8-B53F03EF1239}" srcOrd="2" destOrd="0" parTransId="{EECC0214-C938-437E-A9F6-0D86C8C0246B}" sibTransId="{85840A30-0547-4EAE-A82B-C8D087133486}"/>
    <dgm:cxn modelId="{EC7B325D-E96D-4BF1-A260-497578F8E931}" type="presParOf" srcId="{588EB0DB-249B-4005-9635-76751DA1F19B}" destId="{0B6758FA-52F2-45D0-B255-9DD9E187927A}" srcOrd="0" destOrd="0" presId="urn:microsoft.com/office/officeart/2005/8/layout/vList3"/>
    <dgm:cxn modelId="{A497EC10-7A73-4393-8B8C-AD2F8B827F52}" type="presParOf" srcId="{0B6758FA-52F2-45D0-B255-9DD9E187927A}" destId="{0B89408D-08BB-4ACC-A5BC-7A71CD74927E}" srcOrd="0" destOrd="0" presId="urn:microsoft.com/office/officeart/2005/8/layout/vList3"/>
    <dgm:cxn modelId="{C628F355-CDDE-42FD-86BD-E4E82C1E4757}" type="presParOf" srcId="{0B6758FA-52F2-45D0-B255-9DD9E187927A}" destId="{D1B5D887-97FD-4DF3-84BB-AB488FD7C410}" srcOrd="1" destOrd="0" presId="urn:microsoft.com/office/officeart/2005/8/layout/vList3"/>
    <dgm:cxn modelId="{6973D5E7-9EB5-4F33-AF59-711C79B53DB6}" type="presParOf" srcId="{588EB0DB-249B-4005-9635-76751DA1F19B}" destId="{5AD72B2B-080C-4BA6-A347-45E577A9CDCB}" srcOrd="1" destOrd="0" presId="urn:microsoft.com/office/officeart/2005/8/layout/vList3"/>
    <dgm:cxn modelId="{56F724A8-2311-4CF4-944D-E1D9635912FB}" type="presParOf" srcId="{588EB0DB-249B-4005-9635-76751DA1F19B}" destId="{0A43D15C-9E2F-4D38-ADA4-1AE0C6752DFE}" srcOrd="2" destOrd="0" presId="urn:microsoft.com/office/officeart/2005/8/layout/vList3"/>
    <dgm:cxn modelId="{49D27721-6D82-4309-8679-364A71A5C685}" type="presParOf" srcId="{0A43D15C-9E2F-4D38-ADA4-1AE0C6752DFE}" destId="{D57E3D13-FC2D-487D-90F4-A0D3962BCFE9}" srcOrd="0" destOrd="0" presId="urn:microsoft.com/office/officeart/2005/8/layout/vList3"/>
    <dgm:cxn modelId="{4F07CC89-ED1B-45E6-8D47-141C2F65BE50}" type="presParOf" srcId="{0A43D15C-9E2F-4D38-ADA4-1AE0C6752DFE}" destId="{C05562BA-1327-4513-B9E2-F3A5211D016C}" srcOrd="1" destOrd="0" presId="urn:microsoft.com/office/officeart/2005/8/layout/vList3"/>
    <dgm:cxn modelId="{C3C28A0A-53F5-45D2-948E-09E6EC1277A8}" type="presParOf" srcId="{588EB0DB-249B-4005-9635-76751DA1F19B}" destId="{FF2FACAE-5A95-4998-9317-713C5715AA3D}" srcOrd="3" destOrd="0" presId="urn:microsoft.com/office/officeart/2005/8/layout/vList3"/>
    <dgm:cxn modelId="{5ED46EFD-0A0F-47DC-AD7E-4CC715B4455E}" type="presParOf" srcId="{588EB0DB-249B-4005-9635-76751DA1F19B}" destId="{8A9BDBCA-CF41-4E84-89B8-39926AFEDF10}" srcOrd="4" destOrd="0" presId="urn:microsoft.com/office/officeart/2005/8/layout/vList3"/>
    <dgm:cxn modelId="{3FCA405B-FD8B-4E14-86F7-E45A51C1D860}" type="presParOf" srcId="{8A9BDBCA-CF41-4E84-89B8-39926AFEDF10}" destId="{275C88C7-E6AD-4E6D-AE8D-34B75AA4B4D5}" srcOrd="0" destOrd="0" presId="urn:microsoft.com/office/officeart/2005/8/layout/vList3"/>
    <dgm:cxn modelId="{FBCC6474-460F-4E00-BF5E-E74925BB0C62}" type="presParOf" srcId="{8A9BDBCA-CF41-4E84-89B8-39926AFEDF10}" destId="{AD3E48F4-0B74-478B-B324-B07C82749DD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15622-8A46-45CF-A72A-2856B699B374}">
      <dsp:nvSpPr>
        <dsp:cNvPr id="0" name=""/>
        <dsp:cNvSpPr/>
      </dsp:nvSpPr>
      <dsp:spPr>
        <a:xfrm>
          <a:off x="36244" y="1049273"/>
          <a:ext cx="2444561" cy="201625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rtlCol="0" anchor="t" anchorCtr="0">
          <a:noAutofit/>
        </a:bodyPr>
        <a:lstStyle/>
        <a:p>
          <a:pPr marL="171450" lvl="1" indent="-171450" algn="l" defTabSz="844550" rtl="0">
            <a:lnSpc>
              <a:spcPct val="90000"/>
            </a:lnSpc>
            <a:spcBef>
              <a:spcPct val="0"/>
            </a:spcBef>
            <a:spcAft>
              <a:spcPct val="15000"/>
            </a:spcAft>
            <a:buChar char="•"/>
          </a:pPr>
          <a:r>
            <a:rPr lang="en-gb" sz="1900" kern="1200" dirty="0"/>
            <a:t>Holistic look at the learning outcomes</a:t>
          </a:r>
          <a:endParaRPr lang="en-US" sz="1900" kern="1200" dirty="0"/>
        </a:p>
        <a:p>
          <a:pPr marL="171450" lvl="1" indent="-171450" algn="l" defTabSz="844550" rtl="0">
            <a:lnSpc>
              <a:spcPct val="90000"/>
            </a:lnSpc>
            <a:spcBef>
              <a:spcPct val="0"/>
            </a:spcBef>
            <a:spcAft>
              <a:spcPct val="15000"/>
            </a:spcAft>
            <a:buChar char="•"/>
          </a:pPr>
          <a:r>
            <a:rPr lang="en-gb" sz="1900" kern="1200" dirty="0"/>
            <a:t>Look at skills and evidence required</a:t>
          </a:r>
          <a:endParaRPr lang="en-US" sz="1900" kern="1200" dirty="0"/>
        </a:p>
      </dsp:txBody>
      <dsp:txXfrm>
        <a:off x="82644" y="1095673"/>
        <a:ext cx="2351761" cy="1491398"/>
      </dsp:txXfrm>
    </dsp:sp>
    <dsp:sp modelId="{6A63D16E-EEE6-4267-97EA-5AD7D2BC4E84}">
      <dsp:nvSpPr>
        <dsp:cNvPr id="0" name=""/>
        <dsp:cNvSpPr/>
      </dsp:nvSpPr>
      <dsp:spPr>
        <a:xfrm>
          <a:off x="1406643" y="1498890"/>
          <a:ext cx="2773373" cy="2773373"/>
        </a:xfrm>
        <a:prstGeom prst="leftCircularArrow">
          <a:avLst>
            <a:gd name="adj1" fmla="val 3458"/>
            <a:gd name="adj2" fmla="val 428671"/>
            <a:gd name="adj3" fmla="val 2269960"/>
            <a:gd name="adj4" fmla="val 9090267"/>
            <a:gd name="adj5" fmla="val 4035"/>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18C6CF4-EDEB-4539-A36D-E0355B626199}">
      <dsp:nvSpPr>
        <dsp:cNvPr id="0" name=""/>
        <dsp:cNvSpPr/>
      </dsp:nvSpPr>
      <dsp:spPr>
        <a:xfrm>
          <a:off x="579480" y="2633472"/>
          <a:ext cx="2172943" cy="86410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3345" tIns="62230" rIns="93345" bIns="62230" numCol="1" spcCol="1270" rtlCol="0" anchor="ctr" anchorCtr="0">
          <a:noAutofit/>
        </a:bodyPr>
        <a:lstStyle/>
        <a:p>
          <a:pPr marL="0" lvl="0" indent="0" algn="ctr" defTabSz="2178050" rtl="0">
            <a:lnSpc>
              <a:spcPct val="90000"/>
            </a:lnSpc>
            <a:spcBef>
              <a:spcPct val="0"/>
            </a:spcBef>
            <a:spcAft>
              <a:spcPct val="35000"/>
            </a:spcAft>
            <a:buNone/>
          </a:pPr>
          <a:r>
            <a:rPr lang="en-gb" sz="4900" kern="1200" dirty="0"/>
            <a:t>Plan</a:t>
          </a:r>
          <a:endParaRPr lang="en-US" sz="4900" kern="1200" dirty="0"/>
        </a:p>
      </dsp:txBody>
      <dsp:txXfrm>
        <a:off x="604789" y="2658781"/>
        <a:ext cx="2122325" cy="813490"/>
      </dsp:txXfrm>
    </dsp:sp>
    <dsp:sp modelId="{E83793B4-2C5C-4D90-82FA-E5EE4745664D}">
      <dsp:nvSpPr>
        <dsp:cNvPr id="0" name=""/>
        <dsp:cNvSpPr/>
      </dsp:nvSpPr>
      <dsp:spPr>
        <a:xfrm>
          <a:off x="3203843" y="1091958"/>
          <a:ext cx="2444561" cy="201625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rtlCol="0" anchor="t" anchorCtr="0">
          <a:noAutofit/>
        </a:bodyPr>
        <a:lstStyle/>
        <a:p>
          <a:pPr marL="171450" lvl="1" indent="-171450" algn="l" defTabSz="844550" rtl="0">
            <a:lnSpc>
              <a:spcPct val="90000"/>
            </a:lnSpc>
            <a:spcBef>
              <a:spcPct val="0"/>
            </a:spcBef>
            <a:spcAft>
              <a:spcPct val="15000"/>
            </a:spcAft>
            <a:buChar char="•"/>
          </a:pPr>
          <a:r>
            <a:rPr lang="en-gb" sz="1900" kern="1200" dirty="0"/>
            <a:t>Find a company that can cover requirements</a:t>
          </a:r>
          <a:endParaRPr lang="en-US" sz="1900" kern="1200" dirty="0"/>
        </a:p>
        <a:p>
          <a:pPr marL="171450" lvl="1" indent="-171450" algn="l" defTabSz="844550" rtl="0">
            <a:lnSpc>
              <a:spcPct val="90000"/>
            </a:lnSpc>
            <a:spcBef>
              <a:spcPct val="0"/>
            </a:spcBef>
            <a:spcAft>
              <a:spcPct val="15000"/>
            </a:spcAft>
            <a:buChar char="•"/>
          </a:pPr>
          <a:r>
            <a:rPr lang="en-US" sz="1900" kern="1200" dirty="0"/>
            <a:t>Add sustainability and Meta skills</a:t>
          </a:r>
        </a:p>
      </dsp:txBody>
      <dsp:txXfrm>
        <a:off x="3250243" y="1570412"/>
        <a:ext cx="2351761" cy="1491398"/>
      </dsp:txXfrm>
    </dsp:sp>
    <dsp:sp modelId="{DC2A0ADB-DCE3-4BF4-9952-0394865777AC}">
      <dsp:nvSpPr>
        <dsp:cNvPr id="0" name=""/>
        <dsp:cNvSpPr/>
      </dsp:nvSpPr>
      <dsp:spPr>
        <a:xfrm>
          <a:off x="4546892" y="-216486"/>
          <a:ext cx="3091364" cy="3091364"/>
        </a:xfrm>
        <a:prstGeom prst="circularArrow">
          <a:avLst>
            <a:gd name="adj1" fmla="val 3103"/>
            <a:gd name="adj2" fmla="val 381347"/>
            <a:gd name="adj3" fmla="val 19443143"/>
            <a:gd name="adj4" fmla="val 12575511"/>
            <a:gd name="adj5" fmla="val 362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29D1FDE-4DD7-4FA5-8C70-0C747477B66C}">
      <dsp:nvSpPr>
        <dsp:cNvPr id="0" name=""/>
        <dsp:cNvSpPr/>
      </dsp:nvSpPr>
      <dsp:spPr>
        <a:xfrm>
          <a:off x="3752383" y="617220"/>
          <a:ext cx="2172943" cy="86410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3345" tIns="62230" rIns="93345" bIns="62230" numCol="1" spcCol="1270" rtlCol="0" anchor="ctr" anchorCtr="0">
          <a:noAutofit/>
        </a:bodyPr>
        <a:lstStyle/>
        <a:p>
          <a:pPr marL="0" lvl="0" indent="0" algn="ctr" defTabSz="2178050" rtl="0">
            <a:lnSpc>
              <a:spcPct val="90000"/>
            </a:lnSpc>
            <a:spcBef>
              <a:spcPct val="0"/>
            </a:spcBef>
            <a:spcAft>
              <a:spcPct val="35000"/>
            </a:spcAft>
            <a:buNone/>
          </a:pPr>
          <a:r>
            <a:rPr lang="en-gb" sz="4900" kern="1200" dirty="0"/>
            <a:t>Write</a:t>
          </a:r>
          <a:endParaRPr lang="en-US" sz="4900" kern="1200" dirty="0"/>
        </a:p>
      </dsp:txBody>
      <dsp:txXfrm>
        <a:off x="3777692" y="642529"/>
        <a:ext cx="2122325" cy="813490"/>
      </dsp:txXfrm>
    </dsp:sp>
    <dsp:sp modelId="{69C28D3B-E083-42DF-9EA0-916CA12125A9}">
      <dsp:nvSpPr>
        <dsp:cNvPr id="0" name=""/>
        <dsp:cNvSpPr/>
      </dsp:nvSpPr>
      <dsp:spPr>
        <a:xfrm>
          <a:off x="6382050" y="1049273"/>
          <a:ext cx="2444561" cy="201625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rtlCol="0" anchor="t" anchorCtr="0">
          <a:noAutofit/>
        </a:bodyPr>
        <a:lstStyle/>
        <a:p>
          <a:pPr marL="171450" lvl="1" indent="-171450" algn="l" defTabSz="844550" rtl="0">
            <a:lnSpc>
              <a:spcPct val="90000"/>
            </a:lnSpc>
            <a:spcBef>
              <a:spcPct val="0"/>
            </a:spcBef>
            <a:spcAft>
              <a:spcPct val="15000"/>
            </a:spcAft>
            <a:buChar char="•"/>
          </a:pPr>
          <a:r>
            <a:rPr lang="en-gb" sz="1900" kern="1200" dirty="0"/>
            <a:t>Check assessment ‘works’</a:t>
          </a:r>
          <a:endParaRPr lang="en-US" sz="1900" kern="1200" dirty="0"/>
        </a:p>
        <a:p>
          <a:pPr marL="171450" lvl="1" indent="-171450" algn="l" defTabSz="844550" rtl="0">
            <a:lnSpc>
              <a:spcPct val="90000"/>
            </a:lnSpc>
            <a:spcBef>
              <a:spcPct val="0"/>
            </a:spcBef>
            <a:spcAft>
              <a:spcPct val="15000"/>
            </a:spcAft>
            <a:buChar char="•"/>
          </a:pPr>
          <a:r>
            <a:rPr lang="en-gb" sz="1900" kern="1200" dirty="0"/>
            <a:t>IV and currently check in with EV</a:t>
          </a:r>
          <a:endParaRPr lang="en-US" sz="1900" kern="1200" dirty="0"/>
        </a:p>
      </dsp:txBody>
      <dsp:txXfrm>
        <a:off x="6428450" y="1095673"/>
        <a:ext cx="2351761" cy="1491398"/>
      </dsp:txXfrm>
    </dsp:sp>
    <dsp:sp modelId="{047F5837-10E2-4FFC-A492-DB8A19EF48CA}">
      <dsp:nvSpPr>
        <dsp:cNvPr id="0" name=""/>
        <dsp:cNvSpPr/>
      </dsp:nvSpPr>
      <dsp:spPr>
        <a:xfrm>
          <a:off x="6925286" y="2633472"/>
          <a:ext cx="2172943" cy="86410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3345" tIns="62230" rIns="93345" bIns="62230" numCol="1" spcCol="1270" rtlCol="0" anchor="ctr" anchorCtr="0">
          <a:noAutofit/>
        </a:bodyPr>
        <a:lstStyle/>
        <a:p>
          <a:pPr marL="0" lvl="0" indent="0" algn="ctr" defTabSz="2178050" rtl="0">
            <a:lnSpc>
              <a:spcPct val="90000"/>
            </a:lnSpc>
            <a:spcBef>
              <a:spcPct val="0"/>
            </a:spcBef>
            <a:spcAft>
              <a:spcPct val="35000"/>
            </a:spcAft>
            <a:buNone/>
          </a:pPr>
          <a:r>
            <a:rPr lang="en-gb" sz="4900" kern="1200" dirty="0"/>
            <a:t>Check</a:t>
          </a:r>
          <a:endParaRPr lang="en-US" sz="4900" kern="1200" dirty="0"/>
        </a:p>
      </dsp:txBody>
      <dsp:txXfrm>
        <a:off x="6950595" y="2658781"/>
        <a:ext cx="2122325" cy="813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5A4C4-50F8-4582-B677-2957B41BB664}">
      <dsp:nvSpPr>
        <dsp:cNvPr id="0" name=""/>
        <dsp:cNvSpPr/>
      </dsp:nvSpPr>
      <dsp:spPr>
        <a:xfrm>
          <a:off x="2980712" y="164697"/>
          <a:ext cx="1681194" cy="168119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Teach</a:t>
          </a:r>
          <a:endParaRPr lang="en-GB" sz="1600" kern="1200"/>
        </a:p>
      </dsp:txBody>
      <dsp:txXfrm>
        <a:off x="3226917" y="410902"/>
        <a:ext cx="1188784" cy="1188784"/>
      </dsp:txXfrm>
    </dsp:sp>
    <dsp:sp modelId="{7D1AC391-68D3-4507-8C37-0F834C100D41}">
      <dsp:nvSpPr>
        <dsp:cNvPr id="0" name=""/>
        <dsp:cNvSpPr/>
      </dsp:nvSpPr>
      <dsp:spPr>
        <a:xfrm rot="2696766">
          <a:off x="4462860" y="1519419"/>
          <a:ext cx="315555" cy="5674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476692" y="1599462"/>
        <a:ext cx="220889" cy="340441"/>
      </dsp:txXfrm>
    </dsp:sp>
    <dsp:sp modelId="{8710633F-69F8-4D98-AFA8-2319D220F02F}">
      <dsp:nvSpPr>
        <dsp:cNvPr id="0" name=""/>
        <dsp:cNvSpPr/>
      </dsp:nvSpPr>
      <dsp:spPr>
        <a:xfrm>
          <a:off x="4592012" y="1772968"/>
          <a:ext cx="1681194" cy="168119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Case information</a:t>
          </a:r>
          <a:endParaRPr lang="en-GB" sz="1600" kern="1200"/>
        </a:p>
      </dsp:txBody>
      <dsp:txXfrm>
        <a:off x="4838217" y="2019173"/>
        <a:ext cx="1188784" cy="1188784"/>
      </dsp:txXfrm>
    </dsp:sp>
    <dsp:sp modelId="{51E0ABB5-33F6-4182-A770-B13C80F119A8}">
      <dsp:nvSpPr>
        <dsp:cNvPr id="0" name=""/>
        <dsp:cNvSpPr/>
      </dsp:nvSpPr>
      <dsp:spPr>
        <a:xfrm rot="7983704">
          <a:off x="4454055" y="3184515"/>
          <a:ext cx="359709" cy="5674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4544852" y="3258574"/>
        <a:ext cx="251796" cy="340441"/>
      </dsp:txXfrm>
    </dsp:sp>
    <dsp:sp modelId="{2C9C6AC4-2E06-46B2-95E7-1BF657CD9B0A}">
      <dsp:nvSpPr>
        <dsp:cNvPr id="0" name=""/>
        <dsp:cNvSpPr/>
      </dsp:nvSpPr>
      <dsp:spPr>
        <a:xfrm>
          <a:off x="2980711" y="3497148"/>
          <a:ext cx="1681194" cy="168119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Deadline</a:t>
          </a:r>
          <a:endParaRPr lang="en-GB" sz="1600" kern="1200" dirty="0"/>
        </a:p>
      </dsp:txBody>
      <dsp:txXfrm>
        <a:off x="3226916" y="3743353"/>
        <a:ext cx="1188784" cy="1188784"/>
      </dsp:txXfrm>
    </dsp:sp>
    <dsp:sp modelId="{86499BE1-F3FF-4AB2-B602-05DFED5D4139}">
      <dsp:nvSpPr>
        <dsp:cNvPr id="0" name=""/>
        <dsp:cNvSpPr/>
      </dsp:nvSpPr>
      <dsp:spPr>
        <a:xfrm rot="13548976">
          <a:off x="2799356" y="3199728"/>
          <a:ext cx="383278" cy="5674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2896917" y="3354437"/>
        <a:ext cx="268295" cy="340441"/>
      </dsp:txXfrm>
    </dsp:sp>
    <dsp:sp modelId="{1A41173A-62B7-4EF7-A14B-69991186D663}">
      <dsp:nvSpPr>
        <dsp:cNvPr id="0" name=""/>
        <dsp:cNvSpPr/>
      </dsp:nvSpPr>
      <dsp:spPr>
        <a:xfrm>
          <a:off x="1304964" y="1772960"/>
          <a:ext cx="1681194" cy="168119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Potential partial review (mark handed in element)</a:t>
          </a:r>
          <a:endParaRPr lang="en-GB" sz="1600" kern="1200" dirty="0"/>
        </a:p>
      </dsp:txBody>
      <dsp:txXfrm>
        <a:off x="1551169" y="2019165"/>
        <a:ext cx="1188784" cy="1188784"/>
      </dsp:txXfrm>
    </dsp:sp>
    <dsp:sp modelId="{A653900D-4200-4276-8553-FFFBA076E1E6}">
      <dsp:nvSpPr>
        <dsp:cNvPr id="0" name=""/>
        <dsp:cNvSpPr/>
      </dsp:nvSpPr>
      <dsp:spPr>
        <a:xfrm rot="18970634">
          <a:off x="2806511" y="1532386"/>
          <a:ext cx="339964" cy="5674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2820714" y="1681177"/>
        <a:ext cx="237975" cy="340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5D887-97FD-4DF3-84BB-AB488FD7C410}">
      <dsp:nvSpPr>
        <dsp:cNvPr id="0" name=""/>
        <dsp:cNvSpPr/>
      </dsp:nvSpPr>
      <dsp:spPr>
        <a:xfrm rot="10800000">
          <a:off x="1815766" y="1660"/>
          <a:ext cx="6074370" cy="1143025"/>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4042"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a:t>Examples we use</a:t>
          </a:r>
          <a:endParaRPr lang="en-GB" sz="3500" kern="1200"/>
        </a:p>
      </dsp:txBody>
      <dsp:txXfrm rot="10800000">
        <a:off x="2101522" y="1660"/>
        <a:ext cx="5788614" cy="1143025"/>
      </dsp:txXfrm>
    </dsp:sp>
    <dsp:sp modelId="{0B89408D-08BB-4ACC-A5BC-7A71CD74927E}">
      <dsp:nvSpPr>
        <dsp:cNvPr id="0" name=""/>
        <dsp:cNvSpPr/>
      </dsp:nvSpPr>
      <dsp:spPr>
        <a:xfrm>
          <a:off x="1244254" y="1660"/>
          <a:ext cx="1143025" cy="114302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5562BA-1327-4513-B9E2-F3A5211D016C}">
      <dsp:nvSpPr>
        <dsp:cNvPr id="0" name=""/>
        <dsp:cNvSpPr/>
      </dsp:nvSpPr>
      <dsp:spPr>
        <a:xfrm rot="10800000">
          <a:off x="1815766" y="1485887"/>
          <a:ext cx="6074370" cy="1143025"/>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4042"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Built into what we consider</a:t>
          </a:r>
          <a:endParaRPr lang="en-GB" sz="3500" kern="1200" dirty="0"/>
        </a:p>
      </dsp:txBody>
      <dsp:txXfrm rot="10800000">
        <a:off x="2101522" y="1485887"/>
        <a:ext cx="5788614" cy="1143025"/>
      </dsp:txXfrm>
    </dsp:sp>
    <dsp:sp modelId="{D57E3D13-FC2D-487D-90F4-A0D3962BCFE9}">
      <dsp:nvSpPr>
        <dsp:cNvPr id="0" name=""/>
        <dsp:cNvSpPr/>
      </dsp:nvSpPr>
      <dsp:spPr>
        <a:xfrm>
          <a:off x="1244254" y="1485887"/>
          <a:ext cx="1143025" cy="114302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3E48F4-0B74-478B-B324-B07C82749DD3}">
      <dsp:nvSpPr>
        <dsp:cNvPr id="0" name=""/>
        <dsp:cNvSpPr/>
      </dsp:nvSpPr>
      <dsp:spPr>
        <a:xfrm rot="10800000">
          <a:off x="1815766" y="2970114"/>
          <a:ext cx="6074370" cy="1143025"/>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4042"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a:t>Part of the process</a:t>
          </a:r>
          <a:endParaRPr lang="en-GB" sz="3500" kern="1200"/>
        </a:p>
      </dsp:txBody>
      <dsp:txXfrm rot="10800000">
        <a:off x="2101522" y="2970114"/>
        <a:ext cx="5788614" cy="1143025"/>
      </dsp:txXfrm>
    </dsp:sp>
    <dsp:sp modelId="{275C88C7-E6AD-4E6D-AE8D-34B75AA4B4D5}">
      <dsp:nvSpPr>
        <dsp:cNvPr id="0" name=""/>
        <dsp:cNvSpPr/>
      </dsp:nvSpPr>
      <dsp:spPr>
        <a:xfrm>
          <a:off x="1244254" y="2970114"/>
          <a:ext cx="1143025" cy="1143025"/>
        </a:xfrm>
        <a:prstGeom prst="ellipse">
          <a:avLst/>
        </a:prstGeom>
        <a:blipFill>
          <a:blip xmlns:r="http://schemas.openxmlformats.org/officeDocument/2006/relationships" r:embed="rId3"/>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5E640B8-84E0-4918-8D32-2DA907C40CB3}" type="datetime1">
              <a:rPr lang="en-GB" smtClean="0"/>
              <a:t>11/04/2024</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9F912AB-2776-42F2-A957-313FC7EFEDB9}" type="slidenum">
              <a:rPr lang="en-GB" smtClean="0"/>
              <a:t>‹#›</a:t>
            </a:fld>
            <a:endParaRPr lang="en-GB"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8CCBA2-4B54-4BA8-A1FE-CF186AA3561A}" type="datetime1">
              <a:rPr lang="en-GB" noProof="0" smtClean="0"/>
              <a:pPr/>
              <a:t>11/04/2024</a:t>
            </a:fld>
            <a:endParaRPr lang="en-GB" noProof="0"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en-GB" noProof="0" smtClean="0"/>
              <a:t>‹#›</a:t>
            </a:fld>
            <a:endParaRPr lang="en-GB"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3"/>
          <p:cNvSpPr>
            <a:spLocks noGrp="1"/>
          </p:cNvSpPr>
          <p:nvPr>
            <p:ph type="sldNum" sz="quarter" idx="11"/>
          </p:nvPr>
        </p:nvSpPr>
        <p:spPr/>
        <p:txBody>
          <a:bodyPr/>
          <a:lstStyle/>
          <a:p>
            <a:pPr rtl="0"/>
            <a:fld id="{F93199CD-3E1B-4AE6-990F-76F925F5EA9F}" type="slidenum">
              <a:rPr lang="en-GB" smtClean="0"/>
              <a:t>1</a:t>
            </a:fld>
            <a:endParaRPr lang="en-GB" dirty="0"/>
          </a:p>
        </p:txBody>
      </p:sp>
    </p:spTree>
    <p:extLst>
      <p:ext uri="{BB962C8B-B14F-4D97-AF65-F5344CB8AC3E}">
        <p14:creationId xmlns:p14="http://schemas.microsoft.com/office/powerpoint/2010/main" val="227517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3"/>
          <p:cNvSpPr>
            <a:spLocks noGrp="1"/>
          </p:cNvSpPr>
          <p:nvPr>
            <p:ph type="sldNum" sz="quarter" idx="11"/>
          </p:nvPr>
        </p:nvSpPr>
        <p:spPr/>
        <p:txBody>
          <a:bodyPr/>
          <a:lstStyle/>
          <a:p>
            <a:pPr rtl="0"/>
            <a:fld id="{F93199CD-3E1B-4AE6-990F-76F925F5EA9F}" type="slidenum">
              <a:rPr lang="en-GB" smtClean="0"/>
              <a:t>2</a:t>
            </a:fld>
            <a:endParaRPr lang="en-GB" dirty="0"/>
          </a:p>
        </p:txBody>
      </p:sp>
    </p:spTree>
    <p:extLst>
      <p:ext uri="{BB962C8B-B14F-4D97-AF65-F5344CB8AC3E}">
        <p14:creationId xmlns:p14="http://schemas.microsoft.com/office/powerpoint/2010/main" val="322294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3"/>
          <p:cNvSpPr>
            <a:spLocks noGrp="1"/>
          </p:cNvSpPr>
          <p:nvPr>
            <p:ph type="sldNum" sz="quarter" idx="11"/>
          </p:nvPr>
        </p:nvSpPr>
        <p:spPr/>
        <p:txBody>
          <a:bodyPr/>
          <a:lstStyle/>
          <a:p>
            <a:pPr rtl="0"/>
            <a:fld id="{F93199CD-3E1B-4AE6-990F-76F925F5EA9F}" type="slidenum">
              <a:rPr lang="en-GB" smtClean="0"/>
              <a:t>3</a:t>
            </a:fld>
            <a:endParaRPr lang="en-GB" dirty="0"/>
          </a:p>
        </p:txBody>
      </p:sp>
    </p:spTree>
    <p:extLst>
      <p:ext uri="{BB962C8B-B14F-4D97-AF65-F5344CB8AC3E}">
        <p14:creationId xmlns:p14="http://schemas.microsoft.com/office/powerpoint/2010/main" val="861053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rtlCol="0" anchor="b">
            <a:normAutofit/>
          </a:bodyPr>
          <a:lstStyle>
            <a:lvl1pPr>
              <a:lnSpc>
                <a:spcPct val="80000"/>
              </a:lnSpc>
              <a:defRPr sz="6600">
                <a:solidFill>
                  <a:schemeClr val="tx1"/>
                </a:solidFill>
              </a:defRPr>
            </a:lvl1pPr>
          </a:lstStyle>
          <a:p>
            <a:pPr rtl="0"/>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rtlCol="0">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524FAD18-3452-4B34-A4E4-22E2785B07A3}" type="datetime1">
              <a:rPr lang="en-GB" noProof="0" smtClean="0"/>
              <a:pPr/>
              <a:t>11/04/2024</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a:xfrm>
            <a:off x="1522412" y="381001"/>
            <a:ext cx="7391399" cy="5638800"/>
          </a:xfr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5460E6D5-3A36-474F-AC94-B8AFE39F4B9F}" type="datetime1">
              <a:rPr lang="en-GB" noProof="0" smtClean="0"/>
              <a:pPr/>
              <a:t>11/04/2024</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idx="1"/>
          </p:nvPr>
        </p:nvSpPr>
        <p:spPr/>
        <p:txBody>
          <a:bodyPr rtlCol="0"/>
          <a:lstStyle>
            <a:lvl5pPr>
              <a:defRPr/>
            </a:lvl5pPr>
            <a:lvl6pPr>
              <a:defRPr/>
            </a:lvl6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C4A29AA5-5093-4317-9676-5AAD084B5371}" type="datetime1">
              <a:rPr lang="en-GB" noProof="0" smtClean="0"/>
              <a:pPr/>
              <a:t>11/04/2024</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rtlCol="0" anchor="b">
            <a:normAutofit/>
          </a:bodyPr>
          <a:lstStyle>
            <a:lvl1pPr algn="l">
              <a:lnSpc>
                <a:spcPct val="80000"/>
              </a:lnSpc>
              <a:defRPr sz="4800" b="0" cap="none" baseline="0"/>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065213" y="5410200"/>
            <a:ext cx="8687333" cy="609601"/>
          </a:xfrm>
        </p:spPr>
        <p:txBody>
          <a:bodyPr rtlCol="0"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a:t>Click to edit Master text styles</a:t>
            </a:r>
          </a:p>
        </p:txBody>
      </p:sp>
      <p:sp>
        <p:nvSpPr>
          <p:cNvPr id="4" name="Date Placeholder 3"/>
          <p:cNvSpPr>
            <a:spLocks noGrp="1"/>
          </p:cNvSpPr>
          <p:nvPr>
            <p:ph type="dt" sz="half" idx="10"/>
          </p:nvPr>
        </p:nvSpPr>
        <p:spPr/>
        <p:txBody>
          <a:bodyPr rtlCol="0"/>
          <a:lstStyle>
            <a:lvl1pPr>
              <a:defRPr/>
            </a:lvl1pPr>
          </a:lstStyle>
          <a:p>
            <a:fld id="{8747D80C-6BD3-4457-9BF2-F38B91E1760B}" type="datetime1">
              <a:rPr lang="en-GB" noProof="0" smtClean="0"/>
              <a:pPr/>
              <a:t>11/04/2024</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sz="half" idx="1"/>
          </p:nvPr>
        </p:nvSpPr>
        <p:spPr>
          <a:xfrm>
            <a:off x="1504781" y="1905001"/>
            <a:ext cx="4419599" cy="41148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Content Placeholder 3"/>
          <p:cNvSpPr>
            <a:spLocks noGrp="1"/>
          </p:cNvSpPr>
          <p:nvPr>
            <p:ph sz="half" idx="2"/>
          </p:nvPr>
        </p:nvSpPr>
        <p:spPr>
          <a:xfrm>
            <a:off x="6229183" y="1905001"/>
            <a:ext cx="4419600" cy="41148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Date Placeholder 4"/>
          <p:cNvSpPr>
            <a:spLocks noGrp="1"/>
          </p:cNvSpPr>
          <p:nvPr>
            <p:ph type="dt" sz="half" idx="10"/>
          </p:nvPr>
        </p:nvSpPr>
        <p:spPr/>
        <p:txBody>
          <a:bodyPr rtlCol="0"/>
          <a:lstStyle>
            <a:lvl1pPr>
              <a:defRPr/>
            </a:lvl1pPr>
          </a:lstStyle>
          <a:p>
            <a:fld id="{66C4F072-D182-4F34-9168-71309E6FC15D}" type="datetime1">
              <a:rPr lang="en-GB" noProof="0" smtClean="0"/>
              <a:pPr/>
              <a:t>11/04/2024</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522411" y="1905000"/>
            <a:ext cx="4416552" cy="762000"/>
          </a:xfrm>
        </p:spPr>
        <p:txBody>
          <a:bodyPr rtlCol="0"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1522411" y="2743201"/>
            <a:ext cx="4416552" cy="3276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Text Placeholder 4"/>
          <p:cNvSpPr>
            <a:spLocks noGrp="1"/>
          </p:cNvSpPr>
          <p:nvPr>
            <p:ph type="body" sz="quarter" idx="3"/>
          </p:nvPr>
        </p:nvSpPr>
        <p:spPr>
          <a:xfrm>
            <a:off x="6249861" y="1905000"/>
            <a:ext cx="4416552" cy="762000"/>
          </a:xfrm>
        </p:spPr>
        <p:txBody>
          <a:bodyPr rtlCol="0"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p:cNvSpPr>
            <a:spLocks noGrp="1"/>
          </p:cNvSpPr>
          <p:nvPr>
            <p:ph sz="quarter" idx="4"/>
          </p:nvPr>
        </p:nvSpPr>
        <p:spPr>
          <a:xfrm>
            <a:off x="6249861" y="2743201"/>
            <a:ext cx="4416552" cy="3276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Date Placeholder 6"/>
          <p:cNvSpPr>
            <a:spLocks noGrp="1"/>
          </p:cNvSpPr>
          <p:nvPr>
            <p:ph type="dt" sz="half" idx="10"/>
          </p:nvPr>
        </p:nvSpPr>
        <p:spPr/>
        <p:txBody>
          <a:bodyPr rtlCol="0"/>
          <a:lstStyle>
            <a:lvl1pPr>
              <a:defRPr/>
            </a:lvl1pPr>
          </a:lstStyle>
          <a:p>
            <a:fld id="{21C63926-2464-408C-8904-4232F2FB7505}" type="datetime1">
              <a:rPr lang="en-GB" noProof="0" smtClean="0"/>
              <a:pPr/>
              <a:t>11/04/2024</a:t>
            </a:fld>
            <a:endParaRPr lang="en-GB" noProof="0" dirty="0"/>
          </a:p>
        </p:txBody>
      </p:sp>
      <p:sp>
        <p:nvSpPr>
          <p:cNvPr id="8" name="Footer Placeholder 7"/>
          <p:cNvSpPr>
            <a:spLocks noGrp="1"/>
          </p:cNvSpPr>
          <p:nvPr>
            <p:ph type="ftr" sz="quarter" idx="11"/>
          </p:nvPr>
        </p:nvSpPr>
        <p:spPr/>
        <p:txBody>
          <a:bodyPr rtlCol="0"/>
          <a:lstStyle/>
          <a:p>
            <a:pPr rtl="0"/>
            <a:endParaRPr lang="en-GB" noProof="0" dirty="0"/>
          </a:p>
        </p:txBody>
      </p:sp>
      <p:sp>
        <p:nvSpPr>
          <p:cNvPr id="9" name="Slide Number Placeholder 8"/>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Date Placeholder 2"/>
          <p:cNvSpPr>
            <a:spLocks noGrp="1"/>
          </p:cNvSpPr>
          <p:nvPr>
            <p:ph type="dt" sz="half" idx="10"/>
          </p:nvPr>
        </p:nvSpPr>
        <p:spPr/>
        <p:txBody>
          <a:bodyPr rtlCol="0"/>
          <a:lstStyle>
            <a:lvl1pPr>
              <a:defRPr/>
            </a:lvl1pPr>
          </a:lstStyle>
          <a:p>
            <a:fld id="{577B8FD6-44DF-43B3-A4BA-D401B01CA3D6}" type="datetime1">
              <a:rPr lang="en-GB" noProof="0" smtClean="0"/>
              <a:pPr/>
              <a:t>11/04/2024</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lvl1pPr>
          </a:lstStyle>
          <a:p>
            <a:fld id="{046A95A5-D665-4DFD-86CF-4B6DC5E916C0}" type="datetime1">
              <a:rPr lang="en-GB" smtClean="0"/>
              <a:pPr/>
              <a:t>11/04/2024</a:t>
            </a:fld>
            <a:endParaRPr lang="en-GB" dirty="0"/>
          </a:p>
        </p:txBody>
      </p:sp>
      <p:sp>
        <p:nvSpPr>
          <p:cNvPr id="3" name="Footer Placeholder 2"/>
          <p:cNvSpPr>
            <a:spLocks noGrp="1"/>
          </p:cNvSpPr>
          <p:nvPr>
            <p:ph type="ftr" sz="quarter" idx="11"/>
          </p:nvPr>
        </p:nvSpPr>
        <p:spPr/>
        <p:txBody>
          <a:bodyPr rtlCol="0"/>
          <a:lstStyle/>
          <a:p>
            <a:pPr rtl="0"/>
            <a:endParaRPr lang="en-US" noProof="0" dirty="0"/>
          </a:p>
        </p:txBody>
      </p:sp>
      <p:sp>
        <p:nvSpPr>
          <p:cNvPr id="4" name="Slide Number Placeholder 3"/>
          <p:cNvSpPr>
            <a:spLocks noGrp="1"/>
          </p:cNvSpPr>
          <p:nvPr>
            <p:ph type="sldNum" sz="quarter" idx="12"/>
          </p:nvPr>
        </p:nvSpPr>
        <p:spPr/>
        <p:txBody>
          <a:bodyPr rtlCol="0"/>
          <a:lstStyle/>
          <a:p>
            <a:pPr rtl="0"/>
            <a:fld id="{2A013F82-EE5E-44EE-A61D-E31C6657F26F}" type="slidenum">
              <a:rPr lang="en-US" noProof="0" smtClean="0"/>
              <a:t>‹#›</a:t>
            </a:fld>
            <a:endParaRPr lang="en-US"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rtlCol="0" anchor="b">
            <a:noAutofit/>
          </a:bodyPr>
          <a:lstStyle>
            <a:lvl1pPr algn="l">
              <a:lnSpc>
                <a:spcPct val="90000"/>
              </a:lnSpc>
              <a:defRPr sz="3600" b="0" baseline="0">
                <a:solidFill>
                  <a:schemeClr val="tx1"/>
                </a:solidFill>
              </a:defRPr>
            </a:lvl1pPr>
          </a:lstStyle>
          <a:p>
            <a:pPr rtl="0"/>
            <a:r>
              <a:rPr lang="en-US" noProof="0"/>
              <a:t>Click to edit Master title style</a:t>
            </a:r>
            <a:endParaRPr lang="en-GB" noProof="0" dirty="0"/>
          </a:p>
        </p:txBody>
      </p:sp>
      <p:sp>
        <p:nvSpPr>
          <p:cNvPr id="3" name="Content Placeholder 2"/>
          <p:cNvSpPr>
            <a:spLocks noGrp="1"/>
          </p:cNvSpPr>
          <p:nvPr>
            <p:ph idx="1"/>
          </p:nvPr>
        </p:nvSpPr>
        <p:spPr>
          <a:xfrm>
            <a:off x="4951414" y="685800"/>
            <a:ext cx="6400800" cy="53340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Text Placeholder 3"/>
          <p:cNvSpPr>
            <a:spLocks noGrp="1"/>
          </p:cNvSpPr>
          <p:nvPr>
            <p:ph type="body" sz="half" idx="2"/>
          </p:nvPr>
        </p:nvSpPr>
        <p:spPr>
          <a:xfrm>
            <a:off x="1065213" y="4648200"/>
            <a:ext cx="3581399" cy="1371600"/>
          </a:xfrm>
        </p:spPr>
        <p:txBody>
          <a:bodyPr rtlCol="0">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lvl1pPr>
              <a:defRPr/>
            </a:lvl1pPr>
          </a:lstStyle>
          <a:p>
            <a:fld id="{D1B8704E-D0C5-4444-8D2F-E840C3C7CB66}" type="datetime1">
              <a:rPr lang="en-GB" smtClean="0"/>
              <a:pPr/>
              <a:t>11/04/2024</a:t>
            </a:fld>
            <a:endParaRPr lang="en-GB"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sp>
        <p:nvSpPr>
          <p:cNvPr id="2" name="Title 1"/>
          <p:cNvSpPr>
            <a:spLocks noGrp="1"/>
          </p:cNvSpPr>
          <p:nvPr>
            <p:ph type="title"/>
          </p:nvPr>
        </p:nvSpPr>
        <p:spPr>
          <a:xfrm>
            <a:off x="1055604" y="1905000"/>
            <a:ext cx="3596607" cy="2667000"/>
          </a:xfrm>
        </p:spPr>
        <p:txBody>
          <a:bodyPr rtlCol="0" anchor="b">
            <a:normAutofit/>
          </a:bodyPr>
          <a:lstStyle>
            <a:lvl1pPr algn="l">
              <a:lnSpc>
                <a:spcPct val="90000"/>
              </a:lnSpc>
              <a:defRPr sz="3600" b="0" i="0" baseline="0">
                <a:solidFill>
                  <a:schemeClr val="tx1"/>
                </a:solidFill>
              </a:defRPr>
            </a:lvl1pPr>
          </a:lstStyle>
          <a:p>
            <a:pPr rtl="0"/>
            <a:r>
              <a:rPr lang="en-US" noProof="0"/>
              <a:t>Click to edit Master title style</a:t>
            </a:r>
            <a:endParaRPr lang="en-GB" noProof="0" dirty="0"/>
          </a:p>
        </p:txBody>
      </p:sp>
      <p:sp>
        <p:nvSpPr>
          <p:cNvPr id="4" name="Text Placeholder 3"/>
          <p:cNvSpPr>
            <a:spLocks noGrp="1"/>
          </p:cNvSpPr>
          <p:nvPr>
            <p:ph type="body" sz="half" idx="2"/>
          </p:nvPr>
        </p:nvSpPr>
        <p:spPr>
          <a:xfrm>
            <a:off x="1065213" y="4648200"/>
            <a:ext cx="3581399" cy="1371600"/>
          </a:xfrm>
        </p:spPr>
        <p:txBody>
          <a:bodyPr rtlCol="0">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lvl1pPr>
              <a:defRPr/>
            </a:lvl1pPr>
          </a:lstStyle>
          <a:p>
            <a:fld id="{B885DF5B-ECA0-4CD8-95E6-32A3810A8D0D}" type="datetime1">
              <a:rPr lang="en-GB" noProof="0" smtClean="0"/>
              <a:pPr/>
              <a:t>11/04/2024</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A013F82-EE5E-44EE-A61D-E31C6657F26F}" type="slidenum">
              <a:rPr lang="en-GB" noProof="0" smtClean="0"/>
              <a:pPr/>
              <a:t>‹#›</a:t>
            </a:fld>
            <a:endParaRPr lang="en-GB"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63994019-A16A-49AD-89DF-43D74BC1D771}" type="datetime1">
              <a:rPr lang="en-GB" noProof="0" smtClean="0"/>
              <a:pPr/>
              <a:t>11/04/2024</a:t>
            </a:fld>
            <a:endParaRPr lang="en-GB" noProof="0"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n-GB" noProof="0"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2A013F82-EE5E-44EE-A61D-E31C6657F26F}" type="slidenum">
              <a:rPr lang="en-GB" noProof="0" smtClean="0"/>
              <a:pPr/>
              <a:t>‹#›</a:t>
            </a:fld>
            <a:endParaRPr lang="en-GB" noProof="0"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rtlCol="0"/>
          <a:lstStyle/>
          <a:p>
            <a:pPr rtl="0"/>
            <a:r>
              <a:rPr lang="en-gb" dirty="0"/>
              <a:t>Edinburgh College</a:t>
            </a:r>
            <a:endParaRPr lang="en-US" dirty="0"/>
          </a:p>
        </p:txBody>
      </p:sp>
      <p:sp>
        <p:nvSpPr>
          <p:cNvPr id="4" name="Subtitle 3"/>
          <p:cNvSpPr>
            <a:spLocks noGrp="1"/>
          </p:cNvSpPr>
          <p:nvPr>
            <p:ph type="subTitle" idx="1"/>
          </p:nvPr>
        </p:nvSpPr>
        <p:spPr/>
        <p:txBody>
          <a:bodyPr rtlCol="0">
            <a:normAutofit/>
          </a:bodyPr>
          <a:lstStyle/>
          <a:p>
            <a:pPr rtl="0"/>
            <a:r>
              <a:rPr lang="en-US" dirty="0"/>
              <a:t>HN update on our journey</a:t>
            </a:r>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lstStyle/>
          <a:p>
            <a:pPr rtl="0"/>
            <a:r>
              <a:rPr lang="en-gb" dirty="0"/>
              <a:t>Creative Assessments</a:t>
            </a:r>
            <a:endParaRPr lang="en-US" dirty="0"/>
          </a:p>
        </p:txBody>
      </p:sp>
      <p:sp>
        <p:nvSpPr>
          <p:cNvPr id="2" name="TextBox 1">
            <a:extLst>
              <a:ext uri="{FF2B5EF4-FFF2-40B4-BE49-F238E27FC236}">
                <a16:creationId xmlns:a16="http://schemas.microsoft.com/office/drawing/2014/main" id="{9AFFC643-C2D2-FC46-5CA1-D1157CDF9B6A}"/>
              </a:ext>
            </a:extLst>
          </p:cNvPr>
          <p:cNvSpPr txBox="1"/>
          <p:nvPr/>
        </p:nvSpPr>
        <p:spPr>
          <a:xfrm>
            <a:off x="2782044" y="4005064"/>
            <a:ext cx="8761261" cy="2585323"/>
          </a:xfrm>
          <a:prstGeom prst="rect">
            <a:avLst/>
          </a:prstGeom>
          <a:solidFill>
            <a:schemeClr val="tx1">
              <a:lumMod val="50000"/>
            </a:schemeClr>
          </a:solidFill>
        </p:spPr>
        <p:txBody>
          <a:bodyPr wrap="square" rtlCol="0">
            <a:spAutoFit/>
          </a:bodyPr>
          <a:lstStyle/>
          <a:p>
            <a:r>
              <a:rPr lang="en-US" dirty="0"/>
              <a:t>PCA</a:t>
            </a:r>
          </a:p>
          <a:p>
            <a:r>
              <a:rPr lang="en-US" dirty="0"/>
              <a:t>For sustainability please select either one of the UN sustainability goals and show how one or more companies achieve or fail at the goal referencing both their accounts and other suitable sources OR select a company and show which UN sustainability goals it is working towards and if they are achieving this, please consider ‘green washing’ when creating your answer.</a:t>
            </a:r>
          </a:p>
          <a:p>
            <a:r>
              <a:rPr lang="en-US" dirty="0"/>
              <a:t>The presentation should last about 10mins and the slide pack must be submitted prior to the presentation.  You will be asking questions in the 10mins including why you picked your topic. </a:t>
            </a:r>
            <a:endParaRPr lang="en-GB" dirty="0"/>
          </a:p>
        </p:txBody>
      </p:sp>
      <p:sp>
        <p:nvSpPr>
          <p:cNvPr id="3" name="TextBox 2">
            <a:extLst>
              <a:ext uri="{FF2B5EF4-FFF2-40B4-BE49-F238E27FC236}">
                <a16:creationId xmlns:a16="http://schemas.microsoft.com/office/drawing/2014/main" id="{F426D029-18BB-C495-6084-BF79F637F1F9}"/>
              </a:ext>
            </a:extLst>
          </p:cNvPr>
          <p:cNvSpPr txBox="1"/>
          <p:nvPr/>
        </p:nvSpPr>
        <p:spPr>
          <a:xfrm>
            <a:off x="765820" y="1671503"/>
            <a:ext cx="8280920" cy="2031325"/>
          </a:xfrm>
          <a:prstGeom prst="rect">
            <a:avLst/>
          </a:prstGeom>
          <a:solidFill>
            <a:schemeClr val="tx1">
              <a:lumMod val="50000"/>
            </a:schemeClr>
          </a:solidFill>
        </p:spPr>
        <p:txBody>
          <a:bodyPr wrap="square" rtlCol="0">
            <a:spAutoFit/>
          </a:bodyPr>
          <a:lstStyle/>
          <a:p>
            <a:r>
              <a:rPr lang="en-US" dirty="0">
                <a:solidFill>
                  <a:schemeClr val="tx1">
                    <a:lumMod val="95000"/>
                  </a:schemeClr>
                </a:solidFill>
              </a:rPr>
              <a:t>Audit</a:t>
            </a:r>
          </a:p>
          <a:p>
            <a:r>
              <a:rPr lang="en-US" dirty="0">
                <a:solidFill>
                  <a:schemeClr val="tx1">
                    <a:lumMod val="95000"/>
                  </a:schemeClr>
                </a:solidFill>
              </a:rPr>
              <a:t>As we visit Ikea to look at the inventory I am going to give you a list of stick items in the warehouse and ask you to find and count them. I want you to answer the following in your blog:</a:t>
            </a:r>
          </a:p>
          <a:p>
            <a:r>
              <a:rPr lang="en-US" dirty="0">
                <a:solidFill>
                  <a:schemeClr val="tx1">
                    <a:lumMod val="95000"/>
                  </a:schemeClr>
                </a:solidFill>
              </a:rPr>
              <a:t>Was the task easy or hard?</a:t>
            </a:r>
          </a:p>
          <a:p>
            <a:r>
              <a:rPr lang="en-US" dirty="0">
                <a:solidFill>
                  <a:schemeClr val="tx1">
                    <a:lumMod val="95000"/>
                  </a:schemeClr>
                </a:solidFill>
              </a:rPr>
              <a:t>What would make it easier…</a:t>
            </a:r>
          </a:p>
          <a:p>
            <a:endParaRPr lang="en-GB" dirty="0">
              <a:solidFill>
                <a:schemeClr val="accent2">
                  <a:lumMod val="20000"/>
                  <a:lumOff val="80000"/>
                </a:schemeClr>
              </a:solidFill>
            </a:endParaRP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lstStyle/>
          <a:p>
            <a:pPr rtl="0"/>
            <a:r>
              <a:rPr lang="en-gb" dirty="0"/>
              <a:t>Creative Assessment</a:t>
            </a:r>
            <a:endParaRPr lang="en-US" dirty="0"/>
          </a:p>
        </p:txBody>
      </p:sp>
      <p:graphicFrame>
        <p:nvGraphicFramePr>
          <p:cNvPr id="3" name="Content Placeholder 2" descr="Alternating Flow" title="SmartArt"/>
          <p:cNvGraphicFramePr>
            <a:graphicFrameLocks noGrp="1"/>
          </p:cNvGraphicFramePr>
          <p:nvPr>
            <p:ph idx="1"/>
            <p:extLst>
              <p:ext uri="{D42A27DB-BD31-4B8C-83A1-F6EECF244321}">
                <p14:modId xmlns:p14="http://schemas.microsoft.com/office/powerpoint/2010/main" val="2270140950"/>
              </p:ext>
            </p:extLst>
          </p:nvPr>
        </p:nvGraphicFramePr>
        <p:xfrm>
          <a:off x="1522413" y="1905000"/>
          <a:ext cx="9134475"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0E38B-27C8-22C9-FD8E-2BD78971F812}"/>
              </a:ext>
            </a:extLst>
          </p:cNvPr>
          <p:cNvSpPr>
            <a:spLocks noGrp="1"/>
          </p:cNvSpPr>
          <p:nvPr>
            <p:ph type="title"/>
          </p:nvPr>
        </p:nvSpPr>
        <p:spPr/>
        <p:txBody>
          <a:bodyPr/>
          <a:lstStyle/>
          <a:p>
            <a:r>
              <a:rPr lang="en-US" dirty="0"/>
              <a:t>Creative assessments </a:t>
            </a:r>
            <a:r>
              <a:rPr lang="en-US" dirty="0" err="1"/>
              <a:t>cont</a:t>
            </a:r>
            <a:r>
              <a:rPr lang="en-US" dirty="0"/>
              <a:t>…</a:t>
            </a:r>
            <a:endParaRPr lang="en-GB" dirty="0"/>
          </a:p>
        </p:txBody>
      </p:sp>
      <p:graphicFrame>
        <p:nvGraphicFramePr>
          <p:cNvPr id="5" name="Content Placeholder 4">
            <a:extLst>
              <a:ext uri="{FF2B5EF4-FFF2-40B4-BE49-F238E27FC236}">
                <a16:creationId xmlns:a16="http://schemas.microsoft.com/office/drawing/2014/main" id="{DF5FF305-5519-2397-0893-DAB0C08B6328}"/>
              </a:ext>
            </a:extLst>
          </p:cNvPr>
          <p:cNvGraphicFramePr>
            <a:graphicFrameLocks noGrp="1"/>
          </p:cNvGraphicFramePr>
          <p:nvPr>
            <p:ph idx="1"/>
            <p:extLst>
              <p:ext uri="{D42A27DB-BD31-4B8C-83A1-F6EECF244321}">
                <p14:modId xmlns:p14="http://schemas.microsoft.com/office/powerpoint/2010/main" val="485403049"/>
              </p:ext>
            </p:extLst>
          </p:nvPr>
        </p:nvGraphicFramePr>
        <p:xfrm>
          <a:off x="765820" y="1856108"/>
          <a:ext cx="10369151" cy="4820920"/>
        </p:xfrm>
        <a:graphic>
          <a:graphicData uri="http://schemas.openxmlformats.org/drawingml/2006/table">
            <a:tbl>
              <a:tblPr firstRow="1" bandRow="1">
                <a:tableStyleId>{073A0DAA-6AF3-43AB-8588-CEC1D06C72B9}</a:tableStyleId>
              </a:tblPr>
              <a:tblGrid>
                <a:gridCol w="2793588">
                  <a:extLst>
                    <a:ext uri="{9D8B030D-6E8A-4147-A177-3AD203B41FA5}">
                      <a16:colId xmlns:a16="http://schemas.microsoft.com/office/drawing/2014/main" val="3518682114"/>
                    </a:ext>
                  </a:extLst>
                </a:gridCol>
                <a:gridCol w="999995">
                  <a:extLst>
                    <a:ext uri="{9D8B030D-6E8A-4147-A177-3AD203B41FA5}">
                      <a16:colId xmlns:a16="http://schemas.microsoft.com/office/drawing/2014/main" val="3772898052"/>
                    </a:ext>
                  </a:extLst>
                </a:gridCol>
                <a:gridCol w="921926">
                  <a:extLst>
                    <a:ext uri="{9D8B030D-6E8A-4147-A177-3AD203B41FA5}">
                      <a16:colId xmlns:a16="http://schemas.microsoft.com/office/drawing/2014/main" val="3684875436"/>
                    </a:ext>
                  </a:extLst>
                </a:gridCol>
                <a:gridCol w="1347432">
                  <a:extLst>
                    <a:ext uri="{9D8B030D-6E8A-4147-A177-3AD203B41FA5}">
                      <a16:colId xmlns:a16="http://schemas.microsoft.com/office/drawing/2014/main" val="1928787951"/>
                    </a:ext>
                  </a:extLst>
                </a:gridCol>
                <a:gridCol w="1865941">
                  <a:extLst>
                    <a:ext uri="{9D8B030D-6E8A-4147-A177-3AD203B41FA5}">
                      <a16:colId xmlns:a16="http://schemas.microsoft.com/office/drawing/2014/main" val="998547536"/>
                    </a:ext>
                  </a:extLst>
                </a:gridCol>
                <a:gridCol w="1067256">
                  <a:extLst>
                    <a:ext uri="{9D8B030D-6E8A-4147-A177-3AD203B41FA5}">
                      <a16:colId xmlns:a16="http://schemas.microsoft.com/office/drawing/2014/main" val="2044578331"/>
                    </a:ext>
                  </a:extLst>
                </a:gridCol>
                <a:gridCol w="1373013">
                  <a:extLst>
                    <a:ext uri="{9D8B030D-6E8A-4147-A177-3AD203B41FA5}">
                      <a16:colId xmlns:a16="http://schemas.microsoft.com/office/drawing/2014/main" val="1932131079"/>
                    </a:ext>
                  </a:extLst>
                </a:gridCol>
              </a:tblGrid>
              <a:tr h="370840">
                <a:tc>
                  <a:txBody>
                    <a:bodyPr/>
                    <a:lstStyle/>
                    <a:p>
                      <a:r>
                        <a:rPr lang="en-US" dirty="0"/>
                        <a:t>Meta skill</a:t>
                      </a:r>
                      <a:endParaRPr lang="en-GB" dirty="0"/>
                    </a:p>
                  </a:txBody>
                  <a:tcPr/>
                </a:tc>
                <a:tc>
                  <a:txBody>
                    <a:bodyPr/>
                    <a:lstStyle/>
                    <a:p>
                      <a:r>
                        <a:rPr lang="en-US" dirty="0"/>
                        <a:t>Exam</a:t>
                      </a:r>
                      <a:endParaRPr lang="en-GB" dirty="0"/>
                    </a:p>
                  </a:txBody>
                  <a:tcPr/>
                </a:tc>
                <a:tc>
                  <a:txBody>
                    <a:bodyPr/>
                    <a:lstStyle/>
                    <a:p>
                      <a:r>
                        <a:rPr lang="en-US" dirty="0"/>
                        <a:t>Essay</a:t>
                      </a:r>
                      <a:endParaRPr lang="en-GB" dirty="0"/>
                    </a:p>
                  </a:txBody>
                  <a:tcPr/>
                </a:tc>
                <a:tc>
                  <a:txBody>
                    <a:bodyPr/>
                    <a:lstStyle/>
                    <a:p>
                      <a:r>
                        <a:rPr lang="en-US" dirty="0"/>
                        <a:t>Case study</a:t>
                      </a:r>
                      <a:endParaRPr lang="en-GB" dirty="0"/>
                    </a:p>
                  </a:txBody>
                  <a:tcPr/>
                </a:tc>
                <a:tc>
                  <a:txBody>
                    <a:bodyPr/>
                    <a:lstStyle/>
                    <a:p>
                      <a:r>
                        <a:rPr lang="en-US" dirty="0"/>
                        <a:t>Presentation</a:t>
                      </a:r>
                    </a:p>
                  </a:txBody>
                  <a:tcPr/>
                </a:tc>
                <a:tc>
                  <a:txBody>
                    <a:bodyPr/>
                    <a:lstStyle/>
                    <a:p>
                      <a:r>
                        <a:rPr lang="en-US" dirty="0"/>
                        <a:t>Blog</a:t>
                      </a:r>
                      <a:endParaRPr lang="en-GB" dirty="0"/>
                    </a:p>
                  </a:txBody>
                  <a:tcPr/>
                </a:tc>
                <a:tc>
                  <a:txBody>
                    <a:bodyPr/>
                    <a:lstStyle/>
                    <a:p>
                      <a:r>
                        <a:rPr lang="en-US" dirty="0"/>
                        <a:t>Role play</a:t>
                      </a:r>
                      <a:endParaRPr lang="en-GB" dirty="0"/>
                    </a:p>
                  </a:txBody>
                  <a:tcPr/>
                </a:tc>
                <a:extLst>
                  <a:ext uri="{0D108BD9-81ED-4DB2-BD59-A6C34878D82A}">
                    <a16:rowId xmlns:a16="http://schemas.microsoft.com/office/drawing/2014/main" val="2190398310"/>
                  </a:ext>
                </a:extLst>
              </a:tr>
              <a:tr h="370840">
                <a:tc>
                  <a:txBody>
                    <a:bodyPr/>
                    <a:lstStyle/>
                    <a:p>
                      <a:r>
                        <a:rPr lang="en-US" b="1" dirty="0">
                          <a:effectLst/>
                        </a:rPr>
                        <a:t>Self</a:t>
                      </a:r>
                      <a:r>
                        <a:rPr lang="en-US" b="1" dirty="0">
                          <a:effectLst>
                            <a:outerShdw blurRad="38100" dist="38100" dir="2700000" algn="tl">
                              <a:srgbClr val="000000">
                                <a:alpha val="43137"/>
                              </a:srgbClr>
                            </a:outerShdw>
                          </a:effectLst>
                        </a:rPr>
                        <a:t> </a:t>
                      </a:r>
                      <a:r>
                        <a:rPr lang="en-US" b="1" dirty="0">
                          <a:effectLst/>
                        </a:rPr>
                        <a:t>management</a:t>
                      </a:r>
                      <a:endParaRPr lang="en-GB" b="1" dirty="0">
                        <a:effectLst/>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13713578"/>
                  </a:ext>
                </a:extLst>
              </a:tr>
              <a:tr h="370840">
                <a:tc>
                  <a:txBody>
                    <a:bodyPr/>
                    <a:lstStyle/>
                    <a:p>
                      <a:r>
                        <a:rPr lang="en-US" dirty="0"/>
                        <a:t>Focusing</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extLst>
                  <a:ext uri="{0D108BD9-81ED-4DB2-BD59-A6C34878D82A}">
                    <a16:rowId xmlns:a16="http://schemas.microsoft.com/office/drawing/2014/main" val="282266317"/>
                  </a:ext>
                </a:extLst>
              </a:tr>
              <a:tr h="370840">
                <a:tc>
                  <a:txBody>
                    <a:bodyPr/>
                    <a:lstStyle/>
                    <a:p>
                      <a:r>
                        <a:rPr lang="en-US" dirty="0"/>
                        <a:t>Integrity</a:t>
                      </a:r>
                      <a:endParaRPr lang="en-GB" dirty="0"/>
                    </a:p>
                  </a:txBody>
                  <a:tcPr/>
                </a:tc>
                <a:tc>
                  <a:txBody>
                    <a:bodyPr/>
                    <a:lstStyle/>
                    <a:p>
                      <a:endParaRPr lang="en-GB"/>
                    </a:p>
                  </a:txBody>
                  <a:tcPr/>
                </a:tc>
                <a:tc>
                  <a:txBody>
                    <a:bodyPr/>
                    <a:lstStyle/>
                    <a:p>
                      <a:endParaRPr lang="en-GB"/>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extLst>
                  <a:ext uri="{0D108BD9-81ED-4DB2-BD59-A6C34878D82A}">
                    <a16:rowId xmlns:a16="http://schemas.microsoft.com/office/drawing/2014/main" val="380368857"/>
                  </a:ext>
                </a:extLst>
              </a:tr>
              <a:tr h="370840">
                <a:tc>
                  <a:txBody>
                    <a:bodyPr/>
                    <a:lstStyle/>
                    <a:p>
                      <a:r>
                        <a:rPr lang="en-US" b="1" dirty="0">
                          <a:effectLst/>
                        </a:rPr>
                        <a:t>Social intelligence</a:t>
                      </a:r>
                      <a:endParaRPr lang="en-GB" b="1" dirty="0">
                        <a:effectLst/>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56838657"/>
                  </a:ext>
                </a:extLst>
              </a:tr>
              <a:tr h="370840">
                <a:tc>
                  <a:txBody>
                    <a:bodyPr/>
                    <a:lstStyle/>
                    <a:p>
                      <a:r>
                        <a:rPr lang="en-US" dirty="0"/>
                        <a:t>Communicating</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extLst>
                  <a:ext uri="{0D108BD9-81ED-4DB2-BD59-A6C34878D82A}">
                    <a16:rowId xmlns:a16="http://schemas.microsoft.com/office/drawing/2014/main" val="2224483970"/>
                  </a:ext>
                </a:extLst>
              </a:tr>
              <a:tr h="370840">
                <a:tc>
                  <a:txBody>
                    <a:bodyPr/>
                    <a:lstStyle/>
                    <a:p>
                      <a:r>
                        <a:rPr lang="en-US" dirty="0"/>
                        <a:t>Feeling</a:t>
                      </a:r>
                      <a:endParaRPr lang="en-GB" dirty="0"/>
                    </a:p>
                  </a:txBody>
                  <a:tcPr/>
                </a:tc>
                <a:tc>
                  <a:txBody>
                    <a:bodyPr/>
                    <a:lstStyle/>
                    <a:p>
                      <a:endParaRPr lang="en-GB"/>
                    </a:p>
                  </a:txBody>
                  <a:tcPr/>
                </a:tc>
                <a:tc>
                  <a:txBody>
                    <a:bodyPr/>
                    <a:lstStyle/>
                    <a:p>
                      <a:endParaRPr lang="en-GB"/>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extLst>
                  <a:ext uri="{0D108BD9-81ED-4DB2-BD59-A6C34878D82A}">
                    <a16:rowId xmlns:a16="http://schemas.microsoft.com/office/drawing/2014/main" val="1435164150"/>
                  </a:ext>
                </a:extLst>
              </a:tr>
              <a:tr h="370840">
                <a:tc>
                  <a:txBody>
                    <a:bodyPr/>
                    <a:lstStyle/>
                    <a:p>
                      <a:r>
                        <a:rPr lang="en-US" b="1" dirty="0">
                          <a:effectLst/>
                        </a:rPr>
                        <a:t>Innovation</a:t>
                      </a:r>
                      <a:endParaRPr lang="en-GB" b="1" dirty="0">
                        <a:effectLst/>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234874621"/>
                  </a:ext>
                </a:extLst>
              </a:tr>
              <a:tr h="370840">
                <a:tc>
                  <a:txBody>
                    <a:bodyPr/>
                    <a:lstStyle/>
                    <a:p>
                      <a:r>
                        <a:rPr lang="en-US" dirty="0"/>
                        <a:t>Curiosity</a:t>
                      </a:r>
                      <a:endParaRPr lang="en-GB" dirty="0"/>
                    </a:p>
                  </a:txBody>
                  <a:tcPr/>
                </a:tc>
                <a:tc>
                  <a:txBody>
                    <a:bodyPr/>
                    <a:lstStyle/>
                    <a:p>
                      <a:endParaRPr lang="en-GB"/>
                    </a:p>
                  </a:txBody>
                  <a:tcPr/>
                </a:tc>
                <a:tc>
                  <a:txBody>
                    <a:bodyPr/>
                    <a:lstStyle/>
                    <a:p>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endParaRPr lang="en-GB" dirty="0"/>
                    </a:p>
                  </a:txBody>
                  <a:tcPr/>
                </a:tc>
                <a:extLst>
                  <a:ext uri="{0D108BD9-81ED-4DB2-BD59-A6C34878D82A}">
                    <a16:rowId xmlns:a16="http://schemas.microsoft.com/office/drawing/2014/main" val="4038371621"/>
                  </a:ext>
                </a:extLst>
              </a:tr>
              <a:tr h="370840">
                <a:tc>
                  <a:txBody>
                    <a:bodyPr/>
                    <a:lstStyle/>
                    <a:p>
                      <a:r>
                        <a:rPr lang="en-US" b="1" dirty="0">
                          <a:effectLst/>
                        </a:rPr>
                        <a:t>Communication</a:t>
                      </a:r>
                      <a:endParaRPr lang="en-GB" b="1" dirty="0">
                        <a:effectLst/>
                      </a:endParaRPr>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extLst>
                  <a:ext uri="{0D108BD9-81ED-4DB2-BD59-A6C34878D82A}">
                    <a16:rowId xmlns:a16="http://schemas.microsoft.com/office/drawing/2014/main" val="1268366427"/>
                  </a:ext>
                </a:extLst>
              </a:tr>
              <a:tr h="370840">
                <a:tc>
                  <a:txBody>
                    <a:bodyPr/>
                    <a:lstStyle/>
                    <a:p>
                      <a:r>
                        <a:rPr lang="en-US" b="1" dirty="0">
                          <a:effectLst/>
                        </a:rPr>
                        <a:t>Digital</a:t>
                      </a:r>
                      <a:endParaRPr lang="en-GB" b="1" dirty="0">
                        <a:effectLst/>
                      </a:endParaRPr>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50840525"/>
                  </a:ext>
                </a:extLst>
              </a:tr>
              <a:tr h="370840">
                <a:tc>
                  <a:txBody>
                    <a:bodyPr/>
                    <a:lstStyle/>
                    <a:p>
                      <a:r>
                        <a:rPr lang="en-US" dirty="0"/>
                        <a:t>Communication</a:t>
                      </a:r>
                      <a:endParaRPr lang="en-GB" dirty="0"/>
                    </a:p>
                  </a:txBody>
                  <a:tcPr/>
                </a:tc>
                <a:tc>
                  <a:txBody>
                    <a:bodyPr/>
                    <a:lstStyle/>
                    <a:p>
                      <a:endParaRPr lang="en-GB"/>
                    </a:p>
                  </a:txBody>
                  <a:tcPr/>
                </a:tc>
                <a:tc>
                  <a:txBody>
                    <a:bodyPr/>
                    <a:lstStyle/>
                    <a:p>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endParaRPr lang="en-GB" dirty="0"/>
                    </a:p>
                  </a:txBody>
                  <a:tcPr/>
                </a:tc>
                <a:extLst>
                  <a:ext uri="{0D108BD9-81ED-4DB2-BD59-A6C34878D82A}">
                    <a16:rowId xmlns:a16="http://schemas.microsoft.com/office/drawing/2014/main" val="1164128263"/>
                  </a:ext>
                </a:extLst>
              </a:tr>
              <a:tr h="370840">
                <a:tc>
                  <a:txBody>
                    <a:bodyPr/>
                    <a:lstStyle/>
                    <a:p>
                      <a:r>
                        <a:rPr lang="en-US" dirty="0"/>
                        <a:t>Research</a:t>
                      </a:r>
                      <a:endParaRPr lang="en-GB" dirty="0"/>
                    </a:p>
                  </a:txBody>
                  <a:tcPr/>
                </a:tc>
                <a:tc>
                  <a:txBody>
                    <a:bodyPr/>
                    <a:lstStyle/>
                    <a:p>
                      <a:endParaRPr lang="en-GB"/>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r>
                        <a:rPr lang="en-US" dirty="0"/>
                        <a:t>X</a:t>
                      </a:r>
                      <a:endParaRPr lang="en-GB" dirty="0"/>
                    </a:p>
                  </a:txBody>
                  <a:tcPr/>
                </a:tc>
                <a:tc>
                  <a:txBody>
                    <a:bodyPr/>
                    <a:lstStyle/>
                    <a:p>
                      <a:endParaRPr lang="en-GB" dirty="0"/>
                    </a:p>
                  </a:txBody>
                  <a:tcPr/>
                </a:tc>
                <a:extLst>
                  <a:ext uri="{0D108BD9-81ED-4DB2-BD59-A6C34878D82A}">
                    <a16:rowId xmlns:a16="http://schemas.microsoft.com/office/drawing/2014/main" val="3653208840"/>
                  </a:ext>
                </a:extLst>
              </a:tr>
            </a:tbl>
          </a:graphicData>
        </a:graphic>
      </p:graphicFrame>
      <p:sp>
        <p:nvSpPr>
          <p:cNvPr id="4" name="Date Placeholder 3">
            <a:extLst>
              <a:ext uri="{FF2B5EF4-FFF2-40B4-BE49-F238E27FC236}">
                <a16:creationId xmlns:a16="http://schemas.microsoft.com/office/drawing/2014/main" id="{257B0AC9-EAB5-3C68-6331-9DF4EC58FF58}"/>
              </a:ext>
            </a:extLst>
          </p:cNvPr>
          <p:cNvSpPr>
            <a:spLocks noGrp="1"/>
          </p:cNvSpPr>
          <p:nvPr>
            <p:ph type="dt" sz="half" idx="10"/>
          </p:nvPr>
        </p:nvSpPr>
        <p:spPr/>
        <p:txBody>
          <a:bodyPr/>
          <a:lstStyle/>
          <a:p>
            <a:fld id="{C4A29AA5-5093-4317-9676-5AAD084B5371}" type="datetime1">
              <a:rPr lang="en-GB" noProof="0" smtClean="0"/>
              <a:pPr/>
              <a:t>11/04/2024</a:t>
            </a:fld>
            <a:endParaRPr lang="en-GB" noProof="0" dirty="0"/>
          </a:p>
        </p:txBody>
      </p:sp>
    </p:spTree>
    <p:extLst>
      <p:ext uri="{BB962C8B-B14F-4D97-AF65-F5344CB8AC3E}">
        <p14:creationId xmlns:p14="http://schemas.microsoft.com/office/powerpoint/2010/main" val="131844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BA2D7-F3D4-FBEE-53D9-5C2FA310A44D}"/>
              </a:ext>
            </a:extLst>
          </p:cNvPr>
          <p:cNvSpPr>
            <a:spLocks noGrp="1"/>
          </p:cNvSpPr>
          <p:nvPr>
            <p:ph type="title"/>
          </p:nvPr>
        </p:nvSpPr>
        <p:spPr/>
        <p:txBody>
          <a:bodyPr/>
          <a:lstStyle/>
          <a:p>
            <a:r>
              <a:rPr lang="en-US" dirty="0"/>
              <a:t>Case studies / Projects</a:t>
            </a:r>
            <a:endParaRPr lang="en-GB" dirty="0"/>
          </a:p>
        </p:txBody>
      </p:sp>
      <p:graphicFrame>
        <p:nvGraphicFramePr>
          <p:cNvPr id="5" name="Content Placeholder 4">
            <a:extLst>
              <a:ext uri="{FF2B5EF4-FFF2-40B4-BE49-F238E27FC236}">
                <a16:creationId xmlns:a16="http://schemas.microsoft.com/office/drawing/2014/main" id="{F889B507-50F0-4A0F-C9B3-0F38192E9CC9}"/>
              </a:ext>
            </a:extLst>
          </p:cNvPr>
          <p:cNvGraphicFramePr>
            <a:graphicFrameLocks noGrp="1"/>
          </p:cNvGraphicFramePr>
          <p:nvPr>
            <p:ph idx="1"/>
            <p:extLst>
              <p:ext uri="{D42A27DB-BD31-4B8C-83A1-F6EECF244321}">
                <p14:modId xmlns:p14="http://schemas.microsoft.com/office/powerpoint/2010/main" val="3010164345"/>
              </p:ext>
            </p:extLst>
          </p:nvPr>
        </p:nvGraphicFramePr>
        <p:xfrm>
          <a:off x="1522413" y="1905000"/>
          <a:ext cx="8388423" cy="4450080"/>
        </p:xfrm>
        <a:graphic>
          <a:graphicData uri="http://schemas.openxmlformats.org/drawingml/2006/table">
            <a:tbl>
              <a:tblPr firstRow="1" bandRow="1">
                <a:tableStyleId>{073A0DAA-6AF3-43AB-8588-CEC1D06C72B9}</a:tableStyleId>
              </a:tblPr>
              <a:tblGrid>
                <a:gridCol w="4476917">
                  <a:extLst>
                    <a:ext uri="{9D8B030D-6E8A-4147-A177-3AD203B41FA5}">
                      <a16:colId xmlns:a16="http://schemas.microsoft.com/office/drawing/2014/main" val="11815351"/>
                    </a:ext>
                  </a:extLst>
                </a:gridCol>
                <a:gridCol w="3911506">
                  <a:extLst>
                    <a:ext uri="{9D8B030D-6E8A-4147-A177-3AD203B41FA5}">
                      <a16:colId xmlns:a16="http://schemas.microsoft.com/office/drawing/2014/main" val="1702168995"/>
                    </a:ext>
                  </a:extLst>
                </a:gridCol>
              </a:tblGrid>
              <a:tr h="370840">
                <a:tc>
                  <a:txBody>
                    <a:bodyPr/>
                    <a:lstStyle/>
                    <a:p>
                      <a:r>
                        <a:rPr lang="en-US" dirty="0"/>
                        <a:t>Course</a:t>
                      </a:r>
                      <a:endParaRPr lang="en-GB" dirty="0"/>
                    </a:p>
                  </a:txBody>
                  <a:tcPr/>
                </a:tc>
                <a:tc>
                  <a:txBody>
                    <a:bodyPr/>
                    <a:lstStyle/>
                    <a:p>
                      <a:r>
                        <a:rPr lang="en-US" dirty="0"/>
                        <a:t>Case</a:t>
                      </a:r>
                      <a:endParaRPr lang="en-GB" dirty="0"/>
                    </a:p>
                  </a:txBody>
                  <a:tcPr/>
                </a:tc>
                <a:extLst>
                  <a:ext uri="{0D108BD9-81ED-4DB2-BD59-A6C34878D82A}">
                    <a16:rowId xmlns:a16="http://schemas.microsoft.com/office/drawing/2014/main" val="3138696949"/>
                  </a:ext>
                </a:extLst>
              </a:tr>
              <a:tr h="370840">
                <a:tc>
                  <a:txBody>
                    <a:bodyPr/>
                    <a:lstStyle/>
                    <a:p>
                      <a:r>
                        <a:rPr lang="en-US" b="1" dirty="0"/>
                        <a:t>HNC</a:t>
                      </a:r>
                      <a:endParaRPr lang="en-GB" b="1" dirty="0"/>
                    </a:p>
                  </a:txBody>
                  <a:tcPr/>
                </a:tc>
                <a:tc>
                  <a:txBody>
                    <a:bodyPr/>
                    <a:lstStyle/>
                    <a:p>
                      <a:endParaRPr lang="en-GB" dirty="0"/>
                    </a:p>
                  </a:txBody>
                  <a:tcPr/>
                </a:tc>
                <a:extLst>
                  <a:ext uri="{0D108BD9-81ED-4DB2-BD59-A6C34878D82A}">
                    <a16:rowId xmlns:a16="http://schemas.microsoft.com/office/drawing/2014/main" val="1160303678"/>
                  </a:ext>
                </a:extLst>
              </a:tr>
              <a:tr h="370840">
                <a:tc>
                  <a:txBody>
                    <a:bodyPr/>
                    <a:lstStyle/>
                    <a:p>
                      <a:r>
                        <a:rPr lang="en-US" dirty="0"/>
                        <a:t>Financial Acc</a:t>
                      </a:r>
                      <a:endParaRPr lang="en-GB" dirty="0"/>
                    </a:p>
                  </a:txBody>
                  <a:tcPr/>
                </a:tc>
                <a:tc>
                  <a:txBody>
                    <a:bodyPr/>
                    <a:lstStyle/>
                    <a:p>
                      <a:r>
                        <a:rPr lang="en-US" dirty="0"/>
                        <a:t>None</a:t>
                      </a:r>
                      <a:endParaRPr lang="en-GB" dirty="0"/>
                    </a:p>
                  </a:txBody>
                  <a:tcPr/>
                </a:tc>
                <a:extLst>
                  <a:ext uri="{0D108BD9-81ED-4DB2-BD59-A6C34878D82A}">
                    <a16:rowId xmlns:a16="http://schemas.microsoft.com/office/drawing/2014/main" val="2184561018"/>
                  </a:ext>
                </a:extLst>
              </a:tr>
              <a:tr h="370840">
                <a:tc>
                  <a:txBody>
                    <a:bodyPr/>
                    <a:lstStyle/>
                    <a:p>
                      <a:r>
                        <a:rPr lang="en-US" dirty="0"/>
                        <a:t>Management Acc</a:t>
                      </a:r>
                      <a:endParaRPr lang="en-GB" dirty="0"/>
                    </a:p>
                  </a:txBody>
                  <a:tcPr/>
                </a:tc>
                <a:tc>
                  <a:txBody>
                    <a:bodyPr/>
                    <a:lstStyle/>
                    <a:p>
                      <a:r>
                        <a:rPr lang="en-US" dirty="0"/>
                        <a:t>Cheese company</a:t>
                      </a:r>
                      <a:endParaRPr lang="en-GB" dirty="0"/>
                    </a:p>
                  </a:txBody>
                  <a:tcPr/>
                </a:tc>
                <a:extLst>
                  <a:ext uri="{0D108BD9-81ED-4DB2-BD59-A6C34878D82A}">
                    <a16:rowId xmlns:a16="http://schemas.microsoft.com/office/drawing/2014/main" val="702812468"/>
                  </a:ext>
                </a:extLst>
              </a:tr>
              <a:tr h="370840">
                <a:tc>
                  <a:txBody>
                    <a:bodyPr/>
                    <a:lstStyle/>
                    <a:p>
                      <a:r>
                        <a:rPr lang="en-US" dirty="0"/>
                        <a:t>Professional Considerations in Accounting</a:t>
                      </a:r>
                      <a:endParaRPr lang="en-GB" dirty="0"/>
                    </a:p>
                  </a:txBody>
                  <a:tcPr/>
                </a:tc>
                <a:tc>
                  <a:txBody>
                    <a:bodyPr/>
                    <a:lstStyle/>
                    <a:p>
                      <a:r>
                        <a:rPr lang="en-US" dirty="0"/>
                        <a:t>Paper Company</a:t>
                      </a:r>
                      <a:endParaRPr lang="en-GB" dirty="0"/>
                    </a:p>
                  </a:txBody>
                  <a:tcPr/>
                </a:tc>
                <a:extLst>
                  <a:ext uri="{0D108BD9-81ED-4DB2-BD59-A6C34878D82A}">
                    <a16:rowId xmlns:a16="http://schemas.microsoft.com/office/drawing/2014/main" val="607565199"/>
                  </a:ext>
                </a:extLst>
              </a:tr>
              <a:tr h="370840">
                <a:tc>
                  <a:txBody>
                    <a:bodyPr/>
                    <a:lstStyle/>
                    <a:p>
                      <a:r>
                        <a:rPr lang="en-US" dirty="0"/>
                        <a:t>Accounting in Business Environment</a:t>
                      </a:r>
                      <a:endParaRPr lang="en-GB" dirty="0"/>
                    </a:p>
                  </a:txBody>
                  <a:tcPr/>
                </a:tc>
                <a:tc>
                  <a:txBody>
                    <a:bodyPr/>
                    <a:lstStyle/>
                    <a:p>
                      <a:r>
                        <a:rPr lang="en-US" dirty="0"/>
                        <a:t>Charity shop</a:t>
                      </a:r>
                      <a:endParaRPr lang="en-GB" dirty="0"/>
                    </a:p>
                  </a:txBody>
                  <a:tcPr/>
                </a:tc>
                <a:extLst>
                  <a:ext uri="{0D108BD9-81ED-4DB2-BD59-A6C34878D82A}">
                    <a16:rowId xmlns:a16="http://schemas.microsoft.com/office/drawing/2014/main" val="538910209"/>
                  </a:ext>
                </a:extLst>
              </a:tr>
              <a:tr h="370840">
                <a:tc>
                  <a:txBody>
                    <a:bodyPr/>
                    <a:lstStyle/>
                    <a:p>
                      <a:r>
                        <a:rPr lang="en-US" b="1" dirty="0"/>
                        <a:t>HND</a:t>
                      </a:r>
                      <a:endParaRPr lang="en-GB" b="1" dirty="0"/>
                    </a:p>
                  </a:txBody>
                  <a:tcPr/>
                </a:tc>
                <a:tc>
                  <a:txBody>
                    <a:bodyPr/>
                    <a:lstStyle/>
                    <a:p>
                      <a:endParaRPr lang="en-GB" dirty="0"/>
                    </a:p>
                  </a:txBody>
                  <a:tcPr/>
                </a:tc>
                <a:extLst>
                  <a:ext uri="{0D108BD9-81ED-4DB2-BD59-A6C34878D82A}">
                    <a16:rowId xmlns:a16="http://schemas.microsoft.com/office/drawing/2014/main" val="3412940314"/>
                  </a:ext>
                </a:extLst>
              </a:tr>
              <a:tr h="370840">
                <a:tc>
                  <a:txBody>
                    <a:bodyPr/>
                    <a:lstStyle/>
                    <a:p>
                      <a:r>
                        <a:rPr lang="en-US" dirty="0"/>
                        <a:t>Financial Acc</a:t>
                      </a:r>
                      <a:endParaRPr lang="en-GB" dirty="0"/>
                    </a:p>
                  </a:txBody>
                  <a:tcPr/>
                </a:tc>
                <a:tc>
                  <a:txBody>
                    <a:bodyPr/>
                    <a:lstStyle/>
                    <a:p>
                      <a:r>
                        <a:rPr lang="en-US" dirty="0"/>
                        <a:t>None</a:t>
                      </a:r>
                      <a:endParaRPr lang="en-GB" dirty="0"/>
                    </a:p>
                  </a:txBody>
                  <a:tcPr/>
                </a:tc>
                <a:extLst>
                  <a:ext uri="{0D108BD9-81ED-4DB2-BD59-A6C34878D82A}">
                    <a16:rowId xmlns:a16="http://schemas.microsoft.com/office/drawing/2014/main" val="459672914"/>
                  </a:ext>
                </a:extLst>
              </a:tr>
              <a:tr h="370840">
                <a:tc>
                  <a:txBody>
                    <a:bodyPr/>
                    <a:lstStyle/>
                    <a:p>
                      <a:r>
                        <a:rPr lang="en-US" dirty="0"/>
                        <a:t>Management Acc</a:t>
                      </a:r>
                      <a:endParaRPr lang="en-GB" dirty="0"/>
                    </a:p>
                  </a:txBody>
                  <a:tcPr/>
                </a:tc>
                <a:tc>
                  <a:txBody>
                    <a:bodyPr/>
                    <a:lstStyle/>
                    <a:p>
                      <a:r>
                        <a:rPr lang="en-US" dirty="0"/>
                        <a:t>Electric Car Company</a:t>
                      </a:r>
                      <a:endParaRPr lang="en-GB" dirty="0"/>
                    </a:p>
                  </a:txBody>
                  <a:tcPr/>
                </a:tc>
                <a:extLst>
                  <a:ext uri="{0D108BD9-81ED-4DB2-BD59-A6C34878D82A}">
                    <a16:rowId xmlns:a16="http://schemas.microsoft.com/office/drawing/2014/main" val="2886279118"/>
                  </a:ext>
                </a:extLst>
              </a:tr>
              <a:tr h="370840">
                <a:tc>
                  <a:txBody>
                    <a:bodyPr/>
                    <a:lstStyle/>
                    <a:p>
                      <a:r>
                        <a:rPr lang="en-US" dirty="0"/>
                        <a:t>Business Performance and Managing Risk</a:t>
                      </a:r>
                      <a:endParaRPr lang="en-GB" dirty="0"/>
                    </a:p>
                  </a:txBody>
                  <a:tcPr/>
                </a:tc>
                <a:tc>
                  <a:txBody>
                    <a:bodyPr/>
                    <a:lstStyle/>
                    <a:p>
                      <a:r>
                        <a:rPr lang="en-US" dirty="0"/>
                        <a:t>Spotify</a:t>
                      </a:r>
                      <a:endParaRPr lang="en-GB" dirty="0"/>
                    </a:p>
                  </a:txBody>
                  <a:tcPr/>
                </a:tc>
                <a:extLst>
                  <a:ext uri="{0D108BD9-81ED-4DB2-BD59-A6C34878D82A}">
                    <a16:rowId xmlns:a16="http://schemas.microsoft.com/office/drawing/2014/main" val="39221373"/>
                  </a:ext>
                </a:extLst>
              </a:tr>
              <a:tr h="370840">
                <a:tc>
                  <a:txBody>
                    <a:bodyPr/>
                    <a:lstStyle/>
                    <a:p>
                      <a:r>
                        <a:rPr lang="en-US" dirty="0"/>
                        <a:t>Audit</a:t>
                      </a:r>
                      <a:endParaRPr lang="en-GB" dirty="0"/>
                    </a:p>
                  </a:txBody>
                  <a:tcPr/>
                </a:tc>
                <a:tc>
                  <a:txBody>
                    <a:bodyPr/>
                    <a:lstStyle/>
                    <a:p>
                      <a:r>
                        <a:rPr lang="en-US" dirty="0"/>
                        <a:t>Real life</a:t>
                      </a:r>
                      <a:endParaRPr lang="en-GB" dirty="0"/>
                    </a:p>
                  </a:txBody>
                  <a:tcPr/>
                </a:tc>
                <a:extLst>
                  <a:ext uri="{0D108BD9-81ED-4DB2-BD59-A6C34878D82A}">
                    <a16:rowId xmlns:a16="http://schemas.microsoft.com/office/drawing/2014/main" val="2910803440"/>
                  </a:ext>
                </a:extLst>
              </a:tr>
              <a:tr h="370840">
                <a:tc>
                  <a:txBody>
                    <a:bodyPr/>
                    <a:lstStyle/>
                    <a:p>
                      <a:r>
                        <a:rPr lang="en-US" dirty="0"/>
                        <a:t>Financial Markets</a:t>
                      </a:r>
                      <a:endParaRPr lang="en-GB" dirty="0"/>
                    </a:p>
                  </a:txBody>
                  <a:tcPr/>
                </a:tc>
                <a:tc>
                  <a:txBody>
                    <a:bodyPr/>
                    <a:lstStyle/>
                    <a:p>
                      <a:r>
                        <a:rPr lang="en-US" dirty="0"/>
                        <a:t>Investopedia / real life</a:t>
                      </a:r>
                      <a:endParaRPr lang="en-GB" dirty="0"/>
                    </a:p>
                  </a:txBody>
                  <a:tcPr/>
                </a:tc>
                <a:extLst>
                  <a:ext uri="{0D108BD9-81ED-4DB2-BD59-A6C34878D82A}">
                    <a16:rowId xmlns:a16="http://schemas.microsoft.com/office/drawing/2014/main" val="2062914789"/>
                  </a:ext>
                </a:extLst>
              </a:tr>
            </a:tbl>
          </a:graphicData>
        </a:graphic>
      </p:graphicFrame>
    </p:spTree>
    <p:extLst>
      <p:ext uri="{BB962C8B-B14F-4D97-AF65-F5344CB8AC3E}">
        <p14:creationId xmlns:p14="http://schemas.microsoft.com/office/powerpoint/2010/main" val="306448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C940-CAEA-21B6-A6C2-14CE2E8F4F59}"/>
              </a:ext>
            </a:extLst>
          </p:cNvPr>
          <p:cNvSpPr>
            <a:spLocks noGrp="1"/>
          </p:cNvSpPr>
          <p:nvPr>
            <p:ph type="title"/>
          </p:nvPr>
        </p:nvSpPr>
        <p:spPr>
          <a:xfrm>
            <a:off x="477788" y="404664"/>
            <a:ext cx="5436095" cy="871764"/>
          </a:xfrm>
        </p:spPr>
        <p:txBody>
          <a:bodyPr/>
          <a:lstStyle/>
          <a:p>
            <a:r>
              <a:rPr lang="en-US" dirty="0"/>
              <a:t>Delivering assessments</a:t>
            </a:r>
            <a:endParaRPr lang="en-GB" dirty="0"/>
          </a:p>
        </p:txBody>
      </p:sp>
      <p:graphicFrame>
        <p:nvGraphicFramePr>
          <p:cNvPr id="5" name="Content Placeholder 4" descr="Delivering assessment cycle">
            <a:extLst>
              <a:ext uri="{FF2B5EF4-FFF2-40B4-BE49-F238E27FC236}">
                <a16:creationId xmlns:a16="http://schemas.microsoft.com/office/drawing/2014/main" id="{210B2E1D-C4C7-DC4A-52FA-BB19A14D5C9E}"/>
              </a:ext>
            </a:extLst>
          </p:cNvPr>
          <p:cNvGraphicFramePr>
            <a:graphicFrameLocks noGrp="1"/>
          </p:cNvGraphicFramePr>
          <p:nvPr>
            <p:ph idx="1"/>
            <p:extLst>
              <p:ext uri="{D42A27DB-BD31-4B8C-83A1-F6EECF244321}">
                <p14:modId xmlns:p14="http://schemas.microsoft.com/office/powerpoint/2010/main" val="908789951"/>
              </p:ext>
            </p:extLst>
          </p:nvPr>
        </p:nvGraphicFramePr>
        <p:xfrm>
          <a:off x="5230316" y="692696"/>
          <a:ext cx="7668343"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Arrow: Down 10" descr="arrow pointing in the direct from the delivering assessment cycle to build up evidence, closed book assessment and presentation.">
            <a:extLst>
              <a:ext uri="{FF2B5EF4-FFF2-40B4-BE49-F238E27FC236}">
                <a16:creationId xmlns:a16="http://schemas.microsoft.com/office/drawing/2014/main" id="{5B7745CF-E4EF-1B68-DE81-EBB939D7EE14}"/>
              </a:ext>
              <a:ext uri="{C183D7F6-B498-43B3-948B-1728B52AA6E4}">
                <adec:decorative xmlns:adec="http://schemas.microsoft.com/office/drawing/2017/decorative" val="0"/>
              </a:ext>
            </a:extLst>
          </p:cNvPr>
          <p:cNvSpPr/>
          <p:nvPr/>
        </p:nvSpPr>
        <p:spPr>
          <a:xfrm rot="3066980">
            <a:off x="5380802" y="3753729"/>
            <a:ext cx="831256" cy="11541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303C6B5-B6E1-0E57-9E60-53DF8768D764}"/>
              </a:ext>
            </a:extLst>
          </p:cNvPr>
          <p:cNvSpPr/>
          <p:nvPr/>
        </p:nvSpPr>
        <p:spPr>
          <a:xfrm>
            <a:off x="1818932" y="4669519"/>
            <a:ext cx="1944216" cy="871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Build up evidence</a:t>
            </a:r>
            <a:endParaRPr lang="en-GB" dirty="0">
              <a:solidFill>
                <a:schemeClr val="bg1"/>
              </a:solidFill>
            </a:endParaRPr>
          </a:p>
        </p:txBody>
      </p:sp>
      <p:sp>
        <p:nvSpPr>
          <p:cNvPr id="6" name="Rectangle 5">
            <a:extLst>
              <a:ext uri="{FF2B5EF4-FFF2-40B4-BE49-F238E27FC236}">
                <a16:creationId xmlns:a16="http://schemas.microsoft.com/office/drawing/2014/main" id="{4D772240-4EB8-ECD5-9684-47E262212279}"/>
              </a:ext>
            </a:extLst>
          </p:cNvPr>
          <p:cNvSpPr/>
          <p:nvPr/>
        </p:nvSpPr>
        <p:spPr>
          <a:xfrm>
            <a:off x="837828" y="5805264"/>
            <a:ext cx="1944216" cy="871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Closed book ass</a:t>
            </a:r>
            <a:endParaRPr lang="en-GB" dirty="0">
              <a:solidFill>
                <a:schemeClr val="bg1"/>
              </a:solidFill>
            </a:endParaRPr>
          </a:p>
        </p:txBody>
      </p:sp>
      <p:sp>
        <p:nvSpPr>
          <p:cNvPr id="9" name="Rectangle 8">
            <a:extLst>
              <a:ext uri="{FF2B5EF4-FFF2-40B4-BE49-F238E27FC236}">
                <a16:creationId xmlns:a16="http://schemas.microsoft.com/office/drawing/2014/main" id="{4DE923CA-6CFF-6FF2-9396-08FFE148F5E5}"/>
              </a:ext>
            </a:extLst>
          </p:cNvPr>
          <p:cNvSpPr/>
          <p:nvPr/>
        </p:nvSpPr>
        <p:spPr>
          <a:xfrm>
            <a:off x="2974740" y="5830674"/>
            <a:ext cx="1944216" cy="871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Presentation</a:t>
            </a:r>
            <a:endParaRPr lang="en-GB" dirty="0">
              <a:solidFill>
                <a:schemeClr val="bg1"/>
              </a:solidFill>
            </a:endParaRPr>
          </a:p>
        </p:txBody>
      </p:sp>
    </p:spTree>
    <p:extLst>
      <p:ext uri="{BB962C8B-B14F-4D97-AF65-F5344CB8AC3E}">
        <p14:creationId xmlns:p14="http://schemas.microsoft.com/office/powerpoint/2010/main" val="52682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2625-76F0-7B02-42DB-1AC938E3D81F}"/>
              </a:ext>
            </a:extLst>
          </p:cNvPr>
          <p:cNvSpPr>
            <a:spLocks noGrp="1"/>
          </p:cNvSpPr>
          <p:nvPr>
            <p:ph type="title"/>
          </p:nvPr>
        </p:nvSpPr>
        <p:spPr/>
        <p:txBody>
          <a:bodyPr/>
          <a:lstStyle/>
          <a:p>
            <a:r>
              <a:rPr lang="en-US" dirty="0"/>
              <a:t>Sustainability</a:t>
            </a:r>
            <a:endParaRPr lang="en-GB" dirty="0"/>
          </a:p>
        </p:txBody>
      </p:sp>
      <p:graphicFrame>
        <p:nvGraphicFramePr>
          <p:cNvPr id="5" name="Content Placeholder 4" descr="list of items relating to sustainability, these are examples we use, built into what we consider, and part of the process. ">
            <a:extLst>
              <a:ext uri="{FF2B5EF4-FFF2-40B4-BE49-F238E27FC236}">
                <a16:creationId xmlns:a16="http://schemas.microsoft.com/office/drawing/2014/main" id="{EB86D4E5-BD8F-F4FB-3CE7-E385CDA95C88}"/>
              </a:ext>
            </a:extLst>
          </p:cNvPr>
          <p:cNvGraphicFramePr>
            <a:graphicFrameLocks noGrp="1"/>
          </p:cNvGraphicFramePr>
          <p:nvPr>
            <p:ph idx="1"/>
            <p:extLst>
              <p:ext uri="{D42A27DB-BD31-4B8C-83A1-F6EECF244321}">
                <p14:modId xmlns:p14="http://schemas.microsoft.com/office/powerpoint/2010/main" val="577630443"/>
              </p:ext>
            </p:extLst>
          </p:nvPr>
        </p:nvGraphicFramePr>
        <p:xfrm>
          <a:off x="1522413" y="1904999"/>
          <a:ext cx="9134391" cy="4114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502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A5F9E-85FE-1C54-D310-5CB56EBA2BEF}"/>
              </a:ext>
            </a:extLst>
          </p:cNvPr>
          <p:cNvSpPr>
            <a:spLocks noGrp="1"/>
          </p:cNvSpPr>
          <p:nvPr>
            <p:ph type="title"/>
          </p:nvPr>
        </p:nvSpPr>
        <p:spPr/>
        <p:txBody>
          <a:bodyPr/>
          <a:lstStyle/>
          <a:p>
            <a:r>
              <a:rPr lang="en-US" dirty="0"/>
              <a:t>Employability</a:t>
            </a:r>
            <a:endParaRPr lang="en-GB" dirty="0"/>
          </a:p>
        </p:txBody>
      </p:sp>
      <p:sp>
        <p:nvSpPr>
          <p:cNvPr id="3" name="Content Placeholder 2">
            <a:extLst>
              <a:ext uri="{FF2B5EF4-FFF2-40B4-BE49-F238E27FC236}">
                <a16:creationId xmlns:a16="http://schemas.microsoft.com/office/drawing/2014/main" id="{9260397C-E63B-87DC-7162-C541A0F39B40}"/>
              </a:ext>
            </a:extLst>
          </p:cNvPr>
          <p:cNvSpPr>
            <a:spLocks noGrp="1"/>
          </p:cNvSpPr>
          <p:nvPr>
            <p:ph idx="1"/>
          </p:nvPr>
        </p:nvSpPr>
        <p:spPr/>
        <p:txBody>
          <a:bodyPr/>
          <a:lstStyle/>
          <a:p>
            <a:r>
              <a:rPr lang="en-US" dirty="0"/>
              <a:t>Feedback from students is that this is helping in the interview process</a:t>
            </a:r>
            <a:endParaRPr lang="en-GB" dirty="0"/>
          </a:p>
        </p:txBody>
      </p:sp>
      <p:sp>
        <p:nvSpPr>
          <p:cNvPr id="6" name="TextBox 5">
            <a:extLst>
              <a:ext uri="{FF2B5EF4-FFF2-40B4-BE49-F238E27FC236}">
                <a16:creationId xmlns:a16="http://schemas.microsoft.com/office/drawing/2014/main" id="{ACEF4734-7926-43A4-8531-F7EE7F29530D}"/>
              </a:ext>
            </a:extLst>
          </p:cNvPr>
          <p:cNvSpPr txBox="1"/>
          <p:nvPr/>
        </p:nvSpPr>
        <p:spPr>
          <a:xfrm>
            <a:off x="3047104" y="2970024"/>
            <a:ext cx="6094206" cy="923330"/>
          </a:xfrm>
          <a:prstGeom prst="rect">
            <a:avLst/>
          </a:prstGeom>
          <a:noFill/>
        </p:spPr>
        <p:txBody>
          <a:bodyPr wrap="square">
            <a:spAutoFit/>
          </a:bodyPr>
          <a:lstStyle/>
          <a:p>
            <a:r>
              <a:rPr lang="en-US" b="1" i="0" dirty="0">
                <a:solidFill>
                  <a:schemeClr val="accent1"/>
                </a:solidFill>
                <a:effectLst/>
                <a:latin typeface="-apple-system"/>
              </a:rPr>
              <a:t>What Environmental Certification Do You Consider Most Critical for Enhancing Our Organization’s Sustainability Footprint and Why?</a:t>
            </a:r>
            <a:endParaRPr lang="en-GB" dirty="0">
              <a:solidFill>
                <a:schemeClr val="accent1"/>
              </a:solidFill>
            </a:endParaRPr>
          </a:p>
        </p:txBody>
      </p:sp>
      <p:sp>
        <p:nvSpPr>
          <p:cNvPr id="8" name="TextBox 7">
            <a:extLst>
              <a:ext uri="{FF2B5EF4-FFF2-40B4-BE49-F238E27FC236}">
                <a16:creationId xmlns:a16="http://schemas.microsoft.com/office/drawing/2014/main" id="{700DEEFE-7C26-6F2E-9170-CB2DC2F20E5C}"/>
              </a:ext>
            </a:extLst>
          </p:cNvPr>
          <p:cNvSpPr txBox="1"/>
          <p:nvPr/>
        </p:nvSpPr>
        <p:spPr>
          <a:xfrm>
            <a:off x="3047104" y="3108524"/>
            <a:ext cx="6094206" cy="646331"/>
          </a:xfrm>
          <a:prstGeom prst="rect">
            <a:avLst/>
          </a:prstGeom>
          <a:noFill/>
        </p:spPr>
        <p:txBody>
          <a:bodyPr wrap="square">
            <a:spAutoFit/>
          </a:bodyPr>
          <a:lstStyle/>
          <a:p>
            <a:r>
              <a:rPr lang="en-US" b="1" i="0" dirty="0">
                <a:solidFill>
                  <a:srgbClr val="111111"/>
                </a:solidFill>
                <a:effectLst/>
                <a:latin typeface="-apple-system"/>
              </a:rPr>
              <a:t>Tell Us About a Recent Sustainability Project You Led. What Were the Key Challenges and How Did You Overcome Them?</a:t>
            </a:r>
            <a:endParaRPr lang="en-GB" dirty="0"/>
          </a:p>
        </p:txBody>
      </p:sp>
      <p:sp>
        <p:nvSpPr>
          <p:cNvPr id="10" name="TextBox 9">
            <a:extLst>
              <a:ext uri="{FF2B5EF4-FFF2-40B4-BE49-F238E27FC236}">
                <a16:creationId xmlns:a16="http://schemas.microsoft.com/office/drawing/2014/main" id="{D3D34846-ABB5-192A-738C-18F41460172A}"/>
              </a:ext>
            </a:extLst>
          </p:cNvPr>
          <p:cNvSpPr txBox="1"/>
          <p:nvPr/>
        </p:nvSpPr>
        <p:spPr>
          <a:xfrm>
            <a:off x="3047104" y="3108524"/>
            <a:ext cx="6094206" cy="646331"/>
          </a:xfrm>
          <a:prstGeom prst="rect">
            <a:avLst/>
          </a:prstGeom>
          <a:noFill/>
        </p:spPr>
        <p:txBody>
          <a:bodyPr wrap="square">
            <a:spAutoFit/>
          </a:bodyPr>
          <a:lstStyle/>
          <a:p>
            <a:r>
              <a:rPr lang="en-US" b="1" i="0" dirty="0">
                <a:solidFill>
                  <a:srgbClr val="111111"/>
                </a:solidFill>
                <a:effectLst/>
                <a:latin typeface="-apple-system"/>
              </a:rPr>
              <a:t>Tell Us About a Recent Sustainability Project You Led. What Were the Key Challenges and How Did You Overcome Them?</a:t>
            </a:r>
            <a:endParaRPr lang="en-GB" dirty="0"/>
          </a:p>
        </p:txBody>
      </p:sp>
      <p:sp>
        <p:nvSpPr>
          <p:cNvPr id="12" name="TextBox 11">
            <a:extLst>
              <a:ext uri="{FF2B5EF4-FFF2-40B4-BE49-F238E27FC236}">
                <a16:creationId xmlns:a16="http://schemas.microsoft.com/office/drawing/2014/main" id="{81943CAC-04DA-5572-FC4B-21F195B18FA2}"/>
              </a:ext>
            </a:extLst>
          </p:cNvPr>
          <p:cNvSpPr txBox="1"/>
          <p:nvPr/>
        </p:nvSpPr>
        <p:spPr>
          <a:xfrm>
            <a:off x="3047104" y="3108524"/>
            <a:ext cx="6094206" cy="646331"/>
          </a:xfrm>
          <a:prstGeom prst="rect">
            <a:avLst/>
          </a:prstGeom>
          <a:noFill/>
        </p:spPr>
        <p:txBody>
          <a:bodyPr wrap="square">
            <a:spAutoFit/>
          </a:bodyPr>
          <a:lstStyle/>
          <a:p>
            <a:r>
              <a:rPr lang="en-US" b="1" i="0" dirty="0">
                <a:solidFill>
                  <a:srgbClr val="111111"/>
                </a:solidFill>
                <a:effectLst/>
                <a:latin typeface="-apple-system"/>
              </a:rPr>
              <a:t>Tell Us About a Recent Sustainability Project You Led. What Were the Key Challenges and How Did You Overcome Them?</a:t>
            </a:r>
            <a:endParaRPr lang="en-GB" dirty="0"/>
          </a:p>
        </p:txBody>
      </p:sp>
      <p:sp>
        <p:nvSpPr>
          <p:cNvPr id="14" name="TextBox 13">
            <a:extLst>
              <a:ext uri="{FF2B5EF4-FFF2-40B4-BE49-F238E27FC236}">
                <a16:creationId xmlns:a16="http://schemas.microsoft.com/office/drawing/2014/main" id="{F14536CA-FEE6-0622-E4E0-7A5998DA5D05}"/>
              </a:ext>
            </a:extLst>
          </p:cNvPr>
          <p:cNvSpPr txBox="1"/>
          <p:nvPr/>
        </p:nvSpPr>
        <p:spPr>
          <a:xfrm>
            <a:off x="693812" y="4445177"/>
            <a:ext cx="6094206" cy="646331"/>
          </a:xfrm>
          <a:prstGeom prst="rect">
            <a:avLst/>
          </a:prstGeom>
          <a:noFill/>
        </p:spPr>
        <p:txBody>
          <a:bodyPr wrap="square">
            <a:spAutoFit/>
          </a:bodyPr>
          <a:lstStyle/>
          <a:p>
            <a:r>
              <a:rPr lang="en-US" b="1" i="0" dirty="0">
                <a:solidFill>
                  <a:schemeClr val="accent3">
                    <a:lumMod val="20000"/>
                    <a:lumOff val="80000"/>
                  </a:schemeClr>
                </a:solidFill>
                <a:effectLst/>
                <a:latin typeface="-apple-system"/>
              </a:rPr>
              <a:t>Tell Us About a Recent Sustainability Project You Led. What Were the Key Challenges and How Did You Overcome Them?</a:t>
            </a:r>
            <a:endParaRPr lang="en-GB" dirty="0">
              <a:solidFill>
                <a:schemeClr val="accent3">
                  <a:lumMod val="20000"/>
                  <a:lumOff val="80000"/>
                </a:schemeClr>
              </a:solidFill>
            </a:endParaRPr>
          </a:p>
        </p:txBody>
      </p:sp>
      <p:sp>
        <p:nvSpPr>
          <p:cNvPr id="16" name="TextBox 15">
            <a:extLst>
              <a:ext uri="{FF2B5EF4-FFF2-40B4-BE49-F238E27FC236}">
                <a16:creationId xmlns:a16="http://schemas.microsoft.com/office/drawing/2014/main" id="{CC27D006-65D3-6E5A-3BBD-7E70DBA8DB57}"/>
              </a:ext>
            </a:extLst>
          </p:cNvPr>
          <p:cNvSpPr txBox="1"/>
          <p:nvPr/>
        </p:nvSpPr>
        <p:spPr>
          <a:xfrm>
            <a:off x="5590356" y="5232488"/>
            <a:ext cx="6094206" cy="646331"/>
          </a:xfrm>
          <a:prstGeom prst="rect">
            <a:avLst/>
          </a:prstGeom>
          <a:noFill/>
        </p:spPr>
        <p:txBody>
          <a:bodyPr wrap="square">
            <a:spAutoFit/>
          </a:bodyPr>
          <a:lstStyle/>
          <a:p>
            <a:r>
              <a:rPr lang="en-US" b="1" i="0" dirty="0">
                <a:solidFill>
                  <a:schemeClr val="accent6">
                    <a:lumMod val="60000"/>
                    <a:lumOff val="40000"/>
                  </a:schemeClr>
                </a:solidFill>
                <a:effectLst/>
                <a:latin typeface="-apple-system"/>
              </a:rPr>
              <a:t>How Would You Integrate Sustainable into </a:t>
            </a:r>
            <a:r>
              <a:rPr lang="en-US" b="1" dirty="0">
                <a:solidFill>
                  <a:schemeClr val="accent6">
                    <a:lumMod val="60000"/>
                    <a:lumOff val="40000"/>
                  </a:schemeClr>
                </a:solidFill>
                <a:latin typeface="-apple-system"/>
              </a:rPr>
              <a:t>Your Working </a:t>
            </a:r>
            <a:r>
              <a:rPr lang="en-US" b="1" i="0" dirty="0">
                <a:solidFill>
                  <a:schemeClr val="accent6">
                    <a:lumMod val="60000"/>
                    <a:lumOff val="40000"/>
                  </a:schemeClr>
                </a:solidFill>
                <a:effectLst/>
                <a:latin typeface="-apple-system"/>
              </a:rPr>
              <a:t>Practices?</a:t>
            </a:r>
            <a:r>
              <a:rPr lang="en-US" b="1" dirty="0">
                <a:solidFill>
                  <a:schemeClr val="accent6">
                    <a:lumMod val="60000"/>
                    <a:lumOff val="40000"/>
                  </a:schemeClr>
                </a:solidFill>
                <a:latin typeface="-apple-system"/>
              </a:rPr>
              <a:t> </a:t>
            </a:r>
            <a:endParaRPr lang="en-GB" dirty="0">
              <a:solidFill>
                <a:schemeClr val="accent6">
                  <a:lumMod val="60000"/>
                  <a:lumOff val="40000"/>
                </a:schemeClr>
              </a:solidFill>
            </a:endParaRPr>
          </a:p>
        </p:txBody>
      </p:sp>
    </p:spTree>
    <p:extLst>
      <p:ext uri="{BB962C8B-B14F-4D97-AF65-F5344CB8AC3E}">
        <p14:creationId xmlns:p14="http://schemas.microsoft.com/office/powerpoint/2010/main" val="43962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2786175_TF02895261" id="{09871225-3C89-4965-9994-3C1727E7602C}" vid="{4AD81417-1316-475F-B518-906C0D665D5C}"/>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E41224-0370-4595-877C-23316CD80004}">
  <ds:schemaRefs>
    <ds:schemaRef ds:uri="http://schemas.microsoft.com/office/2006/metadata/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134</TotalTime>
  <Words>486</Words>
  <Application>Microsoft Office PowerPoint</Application>
  <PresentationFormat>Custom</PresentationFormat>
  <Paragraphs>123</Paragraphs>
  <Slides>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-apple-system</vt:lpstr>
      <vt:lpstr>Arial</vt:lpstr>
      <vt:lpstr>Corbel</vt:lpstr>
      <vt:lpstr>Digital Blue Tunnel 16x9</vt:lpstr>
      <vt:lpstr>Edinburgh College</vt:lpstr>
      <vt:lpstr>Creative Assessments</vt:lpstr>
      <vt:lpstr>Creative Assessment</vt:lpstr>
      <vt:lpstr>Creative assessments cont…</vt:lpstr>
      <vt:lpstr>Case studies / Projects</vt:lpstr>
      <vt:lpstr>Delivering assessments</vt:lpstr>
      <vt:lpstr>Sustainability</vt:lpstr>
      <vt:lpstr>Employability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Edinburgh College</dc:title>
  <dc:creator>Margaret Boyack</dc:creator>
  <cp:lastModifiedBy>Louise Mycroft</cp:lastModifiedBy>
  <cp:revision>15</cp:revision>
  <dcterms:created xsi:type="dcterms:W3CDTF">2024-03-08T12:00:18Z</dcterms:created>
  <dcterms:modified xsi:type="dcterms:W3CDTF">2024-04-11T13:02:08Z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SIP_Label_917377ac-e5ac-4c41-ba53-0bbd98a190e5_Enabled">
    <vt:lpwstr>true</vt:lpwstr>
  </property>
  <property fmtid="{D5CDD505-2E9C-101B-9397-08002B2CF9AE}" pid="9" name="MSIP_Label_917377ac-e5ac-4c41-ba53-0bbd98a190e5_SetDate">
    <vt:lpwstr>2024-03-08T14:38:46Z</vt:lpwstr>
  </property>
  <property fmtid="{D5CDD505-2E9C-101B-9397-08002B2CF9AE}" pid="10" name="MSIP_Label_917377ac-e5ac-4c41-ba53-0bbd98a190e5_Method">
    <vt:lpwstr>Standard</vt:lpwstr>
  </property>
  <property fmtid="{D5CDD505-2E9C-101B-9397-08002B2CF9AE}" pid="11" name="MSIP_Label_917377ac-e5ac-4c41-ba53-0bbd98a190e5_Name">
    <vt:lpwstr>AIP Sensitivity Labels</vt:lpwstr>
  </property>
  <property fmtid="{D5CDD505-2E9C-101B-9397-08002B2CF9AE}" pid="12" name="MSIP_Label_917377ac-e5ac-4c41-ba53-0bbd98a190e5_SiteId">
    <vt:lpwstr>de73f96d-8ea1-4b80-a6a2-5165bfd494db</vt:lpwstr>
  </property>
  <property fmtid="{D5CDD505-2E9C-101B-9397-08002B2CF9AE}" pid="13" name="MSIP_Label_917377ac-e5ac-4c41-ba53-0bbd98a190e5_ActionId">
    <vt:lpwstr>a1d02297-75ae-41b3-91c7-4a163c28d6ae</vt:lpwstr>
  </property>
  <property fmtid="{D5CDD505-2E9C-101B-9397-08002B2CF9AE}" pid="14" name="MSIP_Label_917377ac-e5ac-4c41-ba53-0bbd98a190e5_ContentBits">
    <vt:lpwstr>0</vt:lpwstr>
  </property>
</Properties>
</file>