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02AA2-3A73-4047-AADE-FD763E58431C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48D2D-F459-4826-A905-167EBA8B4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335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Insert tick or crosses to choose whether</a:t>
            </a:r>
            <a:r>
              <a:rPr lang="en-GB" baseline="0" dirty="0" smtClean="0"/>
              <a:t> or not the documents contain the information provided in each row of the table.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30CFA-805A-4FD3-B3A0-DAAA5993DA17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117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groups</a:t>
            </a:r>
            <a:r>
              <a:rPr lang="en-GB" baseline="0" dirty="0" smtClean="0"/>
              <a:t> consider the four suggested uses of ASPs.  Referring to the ASP and Unit Specification provided describe examples of such uses.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30CFA-805A-4FD3-B3A0-DAAA5993DA17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I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2468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Insert tick or crosses to choose whether</a:t>
            </a:r>
            <a:r>
              <a:rPr lang="en-GB" baseline="0" dirty="0" smtClean="0"/>
              <a:t> or not the documents contain the information provided in each row of the table.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30CFA-805A-4FD3-B3A0-DAAA5993DA17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I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0869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Insert tick or crosses to choose whether</a:t>
            </a:r>
            <a:r>
              <a:rPr lang="en-GB" baseline="0" dirty="0" smtClean="0"/>
              <a:t> or not the documents contain the information provided in each row of the table.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30CFA-805A-4FD3-B3A0-DAAA5993DA17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I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3274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Insert tick or crosses to choose whether</a:t>
            </a:r>
            <a:r>
              <a:rPr lang="en-GB" baseline="0" dirty="0" smtClean="0"/>
              <a:t> or not the documents contain the information provided in each row of the table.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30CFA-805A-4FD3-B3A0-DAAA5993DA17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I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4685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Insert tick or crosses to choose whether</a:t>
            </a:r>
            <a:r>
              <a:rPr lang="en-GB" baseline="0" dirty="0" smtClean="0"/>
              <a:t> or not the documents contain the information provided in each row of the table.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30CFA-805A-4FD3-B3A0-DAAA5993DA17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I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7352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73B47EE6-EDE6-4881-B456-B37D9C1ADE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IN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IN" dirty="0"/>
              <a:t>Click To Edit Master Title Style</a:t>
            </a:r>
            <a:endParaRPr lang="en-US" dirty="0"/>
          </a:p>
        </p:txBody>
      </p:sp>
      <p:sp>
        <p:nvSpPr>
          <p:cNvPr id="3" name="Subtitle 2" title="Subtitle">
            <a:extLst>
              <a:ext uri="{FF2B5EF4-FFF2-40B4-BE49-F238E27FC236}">
                <a16:creationId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  <a:endParaRPr lang="en-IN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8687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IN" dirty="0"/>
              <a:t>Click To Edit Master Title Style</a:t>
            </a:r>
            <a:endParaRPr lang="en-US" dirty="0"/>
          </a:p>
        </p:txBody>
      </p:sp>
      <p:sp>
        <p:nvSpPr>
          <p:cNvPr id="3" name="Subtitle 2" title="Subtitle">
            <a:extLst>
              <a:ext uri="{FF2B5EF4-FFF2-40B4-BE49-F238E27FC236}">
                <a16:creationId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74079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2" cy="1746952"/>
          </a:xfrm>
          <a:prstGeom prst="parallelogram">
            <a:avLst>
              <a:gd name="adj" fmla="val 532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10090"/>
            <a:ext cx="1785257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itle 1" title="Title">
            <a:extLst>
              <a:ext uri="{FF2B5EF4-FFF2-40B4-BE49-F238E27FC236}">
                <a16:creationId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IN" dirty="0"/>
              <a:t>Click To Edit Master Title Style</a:t>
            </a:r>
            <a:endParaRPr lang="en-US" dirty="0"/>
          </a:p>
        </p:txBody>
      </p:sp>
      <p:sp>
        <p:nvSpPr>
          <p:cNvPr id="101" name="Text Placeholder 2" title="Subtitle">
            <a:extLst>
              <a:ext uri="{FF2B5EF4-FFF2-40B4-BE49-F238E27FC236}">
                <a16:creationId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7754112" y="0"/>
            <a:ext cx="2258568" cy="742819"/>
          </a:xfrm>
          <a:prstGeom prst="parallelogram">
            <a:avLst>
              <a:gd name="adj" fmla="val 19585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8562"/>
            <a:ext cx="6595353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4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39035" y="3407045"/>
            <a:ext cx="1438399" cy="236580"/>
          </a:xfrm>
          <a:prstGeom prst="parallelogram">
            <a:avLst>
              <a:gd name="adj" fmla="val 5321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683908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83">
          <p15:clr>
            <a:srgbClr val="FBAE40"/>
          </p15:clr>
        </p15:guide>
        <p15:guide id="2" pos="3840">
          <p15:clr>
            <a:srgbClr val="FBAE40"/>
          </p15:clr>
        </p15:guide>
        <p15:guide id="3" pos="143">
          <p15:clr>
            <a:srgbClr val="FBAE40"/>
          </p15:clr>
        </p15:guide>
        <p15:guide id="4" orient="horz" pos="4170">
          <p15:clr>
            <a:srgbClr val="FBAE40"/>
          </p15:clr>
        </p15:guide>
        <p15:guide id="5" pos="7537">
          <p15:clr>
            <a:srgbClr val="FBAE40"/>
          </p15:clr>
        </p15:guide>
        <p15:guide id="6" orient="horz" pos="14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IN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IN" smtClean="0"/>
              <a:t>John Kelly</a:t>
            </a:r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  <a:endParaRPr lang="en-IN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FAE0C34-9220-45F0-9FC2-9FE7C994E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5639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IN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IN" smtClean="0"/>
              <a:t>John Kelly</a:t>
            </a:r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  <a:endParaRPr lang="en-IN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17F9213-0142-420B-A84D-C5627A0C8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687" y="1651044"/>
            <a:ext cx="5181600" cy="452591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8014328B-D576-4B5C-A4AE-CF9831892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51044"/>
            <a:ext cx="5181600" cy="452591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0980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IN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IN" smtClean="0"/>
              <a:t>John Kelly</a:t>
            </a:r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  <a:endParaRPr lang="en-IN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82BFF385-445D-4DBB-9773-F9966941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678" y="1681163"/>
            <a:ext cx="538250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b="1" dirty="0">
                <a:solidFill>
                  <a:schemeClr val="accent6"/>
                </a:solidFill>
              </a:defRPr>
            </a:lvl1pPr>
          </a:lstStyle>
          <a:p>
            <a:pPr marL="228600" lvl="0" indent="-228600"/>
            <a:r>
              <a:rPr lang="en-US" smtClean="0"/>
              <a:t>Edit Master text styles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311B1CFE-1B35-4B5C-B40A-DC5ADF211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1CE840E8-D596-479D-AE97-E88F42DC1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9A68D25-B19E-4E84-B65D-596EE8382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678" y="2505075"/>
            <a:ext cx="5391749" cy="368458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9750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70" y="4374036"/>
            <a:ext cx="5311516" cy="132703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IN" dirty="0"/>
              <a:t>Click To Edit Master 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170" y="5701069"/>
            <a:ext cx="5311516" cy="931505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600">
                <a:solidFill>
                  <a:schemeClr val="accent6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9A1E80C-1A76-4D3E-92A1-846866867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1316" y="2290713"/>
            <a:ext cx="5803672" cy="4341862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/>
            </a:lvl1pPr>
            <a:lvl2pPr>
              <a:buClr>
                <a:schemeClr val="accent2"/>
              </a:buClr>
              <a:defRPr sz="2000"/>
            </a:lvl2pPr>
            <a:lvl3pPr>
              <a:buClr>
                <a:schemeClr val="accent2"/>
              </a:buClr>
              <a:defRPr sz="1800"/>
            </a:lvl3pPr>
            <a:lvl4pPr>
              <a:buClr>
                <a:schemeClr val="accent2"/>
              </a:buClr>
              <a:defRPr sz="1600"/>
            </a:lvl4pPr>
            <a:lvl5pPr>
              <a:buClr>
                <a:schemeClr val="accent2"/>
              </a:buCl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6123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70" y="4374036"/>
            <a:ext cx="5311516" cy="132703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IN" dirty="0"/>
              <a:t>Click To Edit Master 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170" y="5701069"/>
            <a:ext cx="5311516" cy="931505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600">
                <a:solidFill>
                  <a:schemeClr val="accent6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22728E0A-430E-4C6A-BF56-06FA8510F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49970" y="2271860"/>
            <a:ext cx="5715017" cy="43607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86051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8A0030CD-8C9E-4AA5-8C5D-F9B2EDB7E17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7" name="Diagonal Stripe 26">
              <a:extLst>
                <a:ext uri="{FF2B5EF4-FFF2-40B4-BE49-F238E27FC236}">
                  <a16:creationId xmlns:a16="http://schemas.microsoft.com/office/drawing/2014/main" id="{872EE65E-EE50-4A3E-861E-1D6C241CB8EA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76AD1EF-E06C-4D3C-9693-26844D01C83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Parallelogram 28">
              <a:extLst>
                <a:ext uri="{FF2B5EF4-FFF2-40B4-BE49-F238E27FC236}">
                  <a16:creationId xmlns:a16="http://schemas.microsoft.com/office/drawing/2014/main" id="{57D44C42-44C0-420A-A125-9B1A979D4F56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406089BB-36DC-4E23-B215-527A8A18FCF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IN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8C43A6-50C6-704E-BADC-6D83BADE73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 smtClean="0"/>
              <a:t>John Kelly</a:t>
            </a:r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91439B-965F-3548-AF77-89501B24F6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0073555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1B2FB48C-0C70-4DBE-B904-A134B6644DD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8" name="Diagonal Stripe 27">
              <a:extLst>
                <a:ext uri="{FF2B5EF4-FFF2-40B4-BE49-F238E27FC236}">
                  <a16:creationId xmlns:a16="http://schemas.microsoft.com/office/drawing/2014/main" id="{4F2E2158-1E6E-4E0D-BDAB-B20041C7361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26D62DB-3A5A-4DA1-BFA4-D9E58676E86A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F5A729A7-3A5C-405C-AE06-180E7529E477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31" name="Parallelogram 30">
            <a:extLst>
              <a:ext uri="{FF2B5EF4-FFF2-40B4-BE49-F238E27FC236}">
                <a16:creationId xmlns:a16="http://schemas.microsoft.com/office/drawing/2014/main" id="{41E23981-B12A-4AC3-A030-337BBBA5E45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IN" dirty="0"/>
          </a:p>
        </p:txBody>
      </p:sp>
      <p:sp>
        <p:nvSpPr>
          <p:cNvPr id="33" name="Title 1" title="Title ">
            <a:extLst>
              <a:ext uri="{FF2B5EF4-FFF2-40B4-BE49-F238E27FC236}">
                <a16:creationId xmlns:a16="http://schemas.microsoft.com/office/drawing/2014/main" id="{59067A2C-FE71-4381-BE51-08DAC5E435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  <a:endParaRPr lang="en-IN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69A007-934D-7A4B-9EFA-82044EF4D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 smtClean="0"/>
              <a:t>John Kelly</a:t>
            </a:r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154DC2-98C7-4D4B-A17A-AA4731217F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8260438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CE2EB-00DF-4EBA-BF1F-D37805D45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69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2" cy="1746952"/>
          </a:xfrm>
          <a:prstGeom prst="parallelogram">
            <a:avLst>
              <a:gd name="adj" fmla="val 532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10090"/>
            <a:ext cx="1785257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itle 1" title="Title">
            <a:extLst>
              <a:ext uri="{FF2B5EF4-FFF2-40B4-BE49-F238E27FC236}">
                <a16:creationId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IN" dirty="0"/>
              <a:t>Click To Edit Master Title Style</a:t>
            </a:r>
            <a:endParaRPr lang="en-US" dirty="0"/>
          </a:p>
        </p:txBody>
      </p:sp>
      <p:sp>
        <p:nvSpPr>
          <p:cNvPr id="101" name="Text Placeholder 2" title="Subtitle">
            <a:extLst>
              <a:ext uri="{FF2B5EF4-FFF2-40B4-BE49-F238E27FC236}">
                <a16:creationId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7754112" y="0"/>
            <a:ext cx="2258568" cy="742819"/>
          </a:xfrm>
          <a:prstGeom prst="parallelogram">
            <a:avLst>
              <a:gd name="adj" fmla="val 19585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8562"/>
            <a:ext cx="6595353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95572AA9-EFAE-4771-B1EE-47E3611737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IN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4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39035" y="3407045"/>
            <a:ext cx="1438399" cy="236580"/>
          </a:xfrm>
          <a:prstGeom prst="parallelogram">
            <a:avLst>
              <a:gd name="adj" fmla="val 53218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2430615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83">
          <p15:clr>
            <a:srgbClr val="FBAE40"/>
          </p15:clr>
        </p15:guide>
        <p15:guide id="2" pos="3840">
          <p15:clr>
            <a:srgbClr val="FBAE40"/>
          </p15:clr>
        </p15:guide>
        <p15:guide id="3" pos="143">
          <p15:clr>
            <a:srgbClr val="FBAE40"/>
          </p15:clr>
        </p15:guide>
        <p15:guide id="4" orient="horz" pos="4170">
          <p15:clr>
            <a:srgbClr val="FBAE40"/>
          </p15:clr>
        </p15:guide>
        <p15:guide id="5" pos="7537">
          <p15:clr>
            <a:srgbClr val="FBAE40"/>
          </p15:clr>
        </p15:guide>
        <p15:guide id="6" orient="horz" pos="14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title="Bullet Points">
            <a:extLst>
              <a:ext uri="{FF2B5EF4-FFF2-40B4-BE49-F238E27FC236}">
                <a16:creationId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BD6ACE60-499D-41AB-89C4-D537D7C3D22A}"/>
              </a:ext>
            </a:extLst>
          </p:cNvPr>
          <p:cNvSpPr/>
          <p:nvPr userDrawn="1"/>
        </p:nvSpPr>
        <p:spPr>
          <a:xfrm flipH="1" flipV="1">
            <a:off x="1839686" y="-6"/>
            <a:ext cx="10352314" cy="5638806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978150" y="-5"/>
            <a:ext cx="4121150" cy="1308105"/>
          </a:xfrm>
          <a:prstGeom prst="parallelogram">
            <a:avLst>
              <a:gd name="adj" fmla="val 18638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7077"/>
            <a:ext cx="1524574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 title="Subtitle">
            <a:extLst>
              <a:ext uri="{FF2B5EF4-FFF2-40B4-BE49-F238E27FC236}">
                <a16:creationId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SUBTITLE STYLE</a:t>
            </a:r>
          </a:p>
        </p:txBody>
      </p:sp>
      <p:sp>
        <p:nvSpPr>
          <p:cNvPr id="2" name="Title 1" title="Title ">
            <a:extLst>
              <a:ext uri="{FF2B5EF4-FFF2-40B4-BE49-F238E27FC236}">
                <a16:creationId xmlns:a16="http://schemas.microsoft.com/office/drawing/2014/main" id="{20237B57-91C6-4F8B-8AA0-18FA50B0FD1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 </a:t>
            </a:r>
            <a:endParaRPr lang="en-IN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FE1FADFB-0A3D-40F7-9B40-368DECD971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DB14A5-A767-774C-85B8-68EF914689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IN" smtClean="0"/>
              <a:t>John Kelly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9B51B-EAA9-4B4D-A4F6-470CD95DAA7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7641531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ight Triangle 34">
            <a:extLst>
              <a:ext uri="{FF2B5EF4-FFF2-40B4-BE49-F238E27FC236}">
                <a16:creationId xmlns:a16="http://schemas.microsoft.com/office/drawing/2014/main" id="{805F1696-7D6B-4055-94C3-E4C179F63596}"/>
              </a:ext>
            </a:extLst>
          </p:cNvPr>
          <p:cNvSpPr/>
          <p:nvPr userDrawn="1"/>
        </p:nvSpPr>
        <p:spPr>
          <a:xfrm flipH="1" flipV="1">
            <a:off x="1839686" y="-6"/>
            <a:ext cx="10352314" cy="5638806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8B9EC3A9-7039-403A-9414-429521308AE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IN" dirty="0"/>
          </a:p>
        </p:txBody>
      </p:sp>
      <p:sp>
        <p:nvSpPr>
          <p:cNvPr id="3" name="Content Placeholder 2" title="Bullet Points">
            <a:extLst>
              <a:ext uri="{FF2B5EF4-FFF2-40B4-BE49-F238E27FC236}">
                <a16:creationId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978150" y="-5"/>
            <a:ext cx="4121150" cy="1308105"/>
          </a:xfrm>
          <a:prstGeom prst="parallelogram">
            <a:avLst>
              <a:gd name="adj" fmla="val 18638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314" y="1185452"/>
            <a:ext cx="1839685" cy="163394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 title="Subtitle">
            <a:extLst>
              <a:ext uri="{FF2B5EF4-FFF2-40B4-BE49-F238E27FC236}">
                <a16:creationId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SUBTITLE STYLE</a:t>
            </a:r>
          </a:p>
        </p:txBody>
      </p:sp>
      <p:sp>
        <p:nvSpPr>
          <p:cNvPr id="19" name="Title 1" title="Title ">
            <a:extLst>
              <a:ext uri="{FF2B5EF4-FFF2-40B4-BE49-F238E27FC236}">
                <a16:creationId xmlns:a16="http://schemas.microsoft.com/office/drawing/2014/main" id="{2DB9D671-9FC8-4306-96B7-D9D585694B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 </a:t>
            </a:r>
            <a:endParaRPr lang="en-IN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55A0B9-F639-8643-9C4D-B93B8EE21A7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IN" smtClean="0"/>
              <a:t>John Kelly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29282-8AC7-494D-9A8E-A26C7F69948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1069568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B2E19FBD-2379-4B3B-910D-F51E007CB63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Content Placeholder 3" title="Bullet Points">
            <a:extLst>
              <a:ext uri="{FF2B5EF4-FFF2-40B4-BE49-F238E27FC236}">
                <a16:creationId xmlns:a16="http://schemas.microsoft.com/office/drawing/2014/main" id="{8715E757-6584-4841-8154-C92E70E0CD6B}"/>
              </a:ext>
            </a:extLst>
          </p:cNvPr>
          <p:cNvSpPr>
            <a:spLocks noGrp="1"/>
          </p:cNvSpPr>
          <p:nvPr userDrawn="1"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>
              <a:buClr>
                <a:schemeClr val="accent2"/>
              </a:buClr>
            </a:pPr>
            <a:r>
              <a:rPr lang="en-US" smtClean="0"/>
              <a:t>Edit Master text styles</a:t>
            </a:r>
          </a:p>
          <a:p>
            <a:pPr lvl="1">
              <a:buClr>
                <a:schemeClr val="accent2"/>
              </a:buClr>
            </a:pPr>
            <a:r>
              <a:rPr lang="en-US" smtClean="0"/>
              <a:t>Second level</a:t>
            </a:r>
          </a:p>
          <a:p>
            <a:pPr lvl="2">
              <a:buClr>
                <a:schemeClr val="accent2"/>
              </a:buClr>
            </a:pPr>
            <a:r>
              <a:rPr lang="en-US" smtClean="0"/>
              <a:t>Third level</a:t>
            </a:r>
          </a:p>
          <a:p>
            <a:pPr lvl="3">
              <a:buClr>
                <a:schemeClr val="accent2"/>
              </a:buClr>
            </a:pPr>
            <a:r>
              <a:rPr lang="en-US" smtClean="0"/>
              <a:t>Fourth level</a:t>
            </a:r>
          </a:p>
          <a:p>
            <a:pPr lvl="4">
              <a:buClr>
                <a:schemeClr val="accent2"/>
              </a:buClr>
            </a:pPr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47CDC5A2-8836-4ED3-8E78-18C24853D882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Content Placeholder 5" title="Bullet Points">
            <a:extLst>
              <a:ext uri="{FF2B5EF4-FFF2-40B4-BE49-F238E27FC236}">
                <a16:creationId xmlns:a16="http://schemas.microsoft.com/office/drawing/2014/main" id="{D957FBD7-2C3C-4DD1-954F-DF1E007BE590}"/>
              </a:ext>
            </a:extLst>
          </p:cNvPr>
          <p:cNvSpPr>
            <a:spLocks noGrp="1"/>
          </p:cNvSpPr>
          <p:nvPr userDrawn="1"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>
              <a:buClr>
                <a:schemeClr val="accent2"/>
              </a:buClr>
            </a:pPr>
            <a:r>
              <a:rPr lang="en-US" smtClean="0"/>
              <a:t>Edit Master text styles</a:t>
            </a:r>
          </a:p>
          <a:p>
            <a:pPr lvl="1">
              <a:buClr>
                <a:schemeClr val="accent2"/>
              </a:buClr>
            </a:pPr>
            <a:r>
              <a:rPr lang="en-US" smtClean="0"/>
              <a:t>Second level</a:t>
            </a:r>
          </a:p>
          <a:p>
            <a:pPr lvl="2">
              <a:buClr>
                <a:schemeClr val="accent2"/>
              </a:buClr>
            </a:pPr>
            <a:r>
              <a:rPr lang="en-US" smtClean="0"/>
              <a:t>Third level</a:t>
            </a:r>
          </a:p>
          <a:p>
            <a:pPr lvl="3">
              <a:buClr>
                <a:schemeClr val="accent2"/>
              </a:buClr>
            </a:pPr>
            <a:r>
              <a:rPr lang="en-US" smtClean="0"/>
              <a:t>Fourth level</a:t>
            </a:r>
          </a:p>
          <a:p>
            <a:pPr lvl="4">
              <a:buClr>
                <a:schemeClr val="accent2"/>
              </a:buClr>
            </a:pPr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24" name="Text Placeholder 4" title="Subtitle">
            <a:extLst>
              <a:ext uri="{FF2B5EF4-FFF2-40B4-BE49-F238E27FC236}">
                <a16:creationId xmlns:a16="http://schemas.microsoft.com/office/drawing/2014/main" id="{77DB65FF-A89E-4562-8251-2BB63EFDD28E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SUBTITLE STYLE</a:t>
            </a:r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IN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IN" smtClean="0"/>
              <a:t>John Kelly</a:t>
            </a:r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2116140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5806E656-313A-47B1-B381-D004200F7A01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9" name="Diagonal Stripe 28">
              <a:extLst>
                <a:ext uri="{FF2B5EF4-FFF2-40B4-BE49-F238E27FC236}">
                  <a16:creationId xmlns:a16="http://schemas.microsoft.com/office/drawing/2014/main" id="{65F8E2DA-4BB4-4421-9172-A11AF38DFEF4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EDB47F2-B6A7-40B4-8A2C-06719F75C08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arallelogram 30">
              <a:extLst>
                <a:ext uri="{FF2B5EF4-FFF2-40B4-BE49-F238E27FC236}">
                  <a16:creationId xmlns:a16="http://schemas.microsoft.com/office/drawing/2014/main" id="{B188E7A9-2351-4B68-98B8-10099CB39CD2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33" name="Parallelogram 32">
            <a:extLst>
              <a:ext uri="{FF2B5EF4-FFF2-40B4-BE49-F238E27FC236}">
                <a16:creationId xmlns:a16="http://schemas.microsoft.com/office/drawing/2014/main" id="{F088C182-BF10-45B2-B159-7702E00D31D4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IN" dirty="0"/>
          </a:p>
        </p:txBody>
      </p:sp>
      <p:sp>
        <p:nvSpPr>
          <p:cNvPr id="34" name="Text Placeholder 4" title="Subtitle">
            <a:extLst>
              <a:ext uri="{FF2B5EF4-FFF2-40B4-BE49-F238E27FC236}">
                <a16:creationId xmlns:a16="http://schemas.microsoft.com/office/drawing/2014/main" id="{FB561B16-2788-452A-B7AF-A482256DCDF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6990C03-1647-2044-B335-6F5F19E4E5F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IN" smtClean="0"/>
              <a:t>John Kelly</a:t>
            </a:r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03A7CC-E6DC-1544-BE55-15EC1718B77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17" name="Title 1" title="Title ">
            <a:extLst>
              <a:ext uri="{FF2B5EF4-FFF2-40B4-BE49-F238E27FC236}">
                <a16:creationId xmlns:a16="http://schemas.microsoft.com/office/drawing/2014/main" id="{BDEC780E-6412-1344-A62E-6B84E9CCB6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82AC85-33B6-2B49-8BF4-084144443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 here</a:t>
            </a:r>
          </a:p>
        </p:txBody>
      </p:sp>
      <p:sp>
        <p:nvSpPr>
          <p:cNvPr id="20" name="Chart Placeholder 2" title="Chart">
            <a:extLst>
              <a:ext uri="{FF2B5EF4-FFF2-40B4-BE49-F238E27FC236}">
                <a16:creationId xmlns:a16="http://schemas.microsoft.com/office/drawing/2014/main" id="{0EF0FD2A-B62A-4931-846D-2602DED2660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2088448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able Placeholder 11" title="Table">
            <a:extLst>
              <a:ext uri="{FF2B5EF4-FFF2-40B4-BE49-F238E27FC236}">
                <a16:creationId xmlns:a16="http://schemas.microsoft.com/office/drawing/2014/main" id="{7CD3E31F-0AF8-4EB8-B6FA-BD95A2EDA63B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Click icon to add table</a:t>
            </a:r>
            <a:endParaRPr lang="en-GB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6C8A74F-FDDF-48E8-AC2B-A5BD59D7D6A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7" name="Diagonal Stripe 26">
              <a:extLst>
                <a:ext uri="{FF2B5EF4-FFF2-40B4-BE49-F238E27FC236}">
                  <a16:creationId xmlns:a16="http://schemas.microsoft.com/office/drawing/2014/main" id="{2D5247F3-E6EB-4003-B1FD-F6200F0738E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9B7D995-9FB8-4461-8AAA-FA8B9A145B6B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Parallelogram 32">
              <a:extLst>
                <a:ext uri="{FF2B5EF4-FFF2-40B4-BE49-F238E27FC236}">
                  <a16:creationId xmlns:a16="http://schemas.microsoft.com/office/drawing/2014/main" id="{849B962F-68BC-4B89-B4D8-D862517534DF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8006416B-866C-47E5-8480-109B40F9EAA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dirty="0"/>
          </a:p>
        </p:txBody>
      </p:sp>
      <p:sp>
        <p:nvSpPr>
          <p:cNvPr id="37" name="Text Placeholder 4" title="Subtitle">
            <a:extLst>
              <a:ext uri="{FF2B5EF4-FFF2-40B4-BE49-F238E27FC236}">
                <a16:creationId xmlns:a16="http://schemas.microsoft.com/office/drawing/2014/main" id="{FE79FAE9-2A8C-46BA-8738-44CBCF7294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50A33E-CEFE-4D43-9554-513B01B1D3D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IN" smtClean="0"/>
              <a:t>John Kelly</a:t>
            </a:r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960C75-8FA7-5740-9388-2B5112B2C5B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17" name="Title 1" title="Title ">
            <a:extLst>
              <a:ext uri="{FF2B5EF4-FFF2-40B4-BE49-F238E27FC236}">
                <a16:creationId xmlns:a16="http://schemas.microsoft.com/office/drawing/2014/main" id="{0F525D04-A814-7A4D-9732-11097EA762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3007460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79ED029D-F488-47E5-B064-0E35B31D23A5}"/>
              </a:ext>
            </a:extLst>
          </p:cNvPr>
          <p:cNvSpPr/>
          <p:nvPr userDrawn="1"/>
        </p:nvSpPr>
        <p:spPr>
          <a:xfrm flipV="1">
            <a:off x="0" y="-5"/>
            <a:ext cx="11747500" cy="62992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Picture Placeholder 31" title="Image">
            <a:extLst>
              <a:ext uri="{FF2B5EF4-FFF2-40B4-BE49-F238E27FC236}">
                <a16:creationId xmlns:a16="http://schemas.microsoft.com/office/drawing/2014/main" id="{D683190A-95C6-428D-AEE4-FC8350C324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Image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78F4957-6DDE-40CE-9D33-00B1434FA08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4886"/>
            <a:ext cx="2362200" cy="12409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 title="Title ">
            <a:extLst>
              <a:ext uri="{FF2B5EF4-FFF2-40B4-BE49-F238E27FC236}">
                <a16:creationId xmlns:a16="http://schemas.microsoft.com/office/drawing/2014/main" id="{D9A8085F-72C4-4DFB-813E-C5666B0CCF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Caption Here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0233812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IN" dirty="0"/>
              <a:t>Click To Edit Master Title Style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488AB73-8058-4FB5-9619-FCECCA9F394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ZA" dirty="0"/>
              <a:t>Name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359BE165-3EB5-4C11-8B53-6E98C0BC2E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ZA" dirty="0"/>
              <a:t>Phone Number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9D05293-35AD-495F-A7AE-942398090B1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ZA" dirty="0"/>
              <a:t>Email </a:t>
            </a:r>
          </a:p>
        </p:txBody>
      </p:sp>
      <p:sp>
        <p:nvSpPr>
          <p:cNvPr id="13" name="Text Placeholder 21">
            <a:extLst>
              <a:ext uri="{FF2B5EF4-FFF2-40B4-BE49-F238E27FC236}">
                <a16:creationId xmlns:a16="http://schemas.microsoft.com/office/drawing/2014/main" id="{997A03F2-8D8A-4425-9F56-66DB33CE11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ZA" dirty="0"/>
              <a:t>Company Website</a:t>
            </a:r>
          </a:p>
        </p:txBody>
      </p:sp>
      <p:sp>
        <p:nvSpPr>
          <p:cNvPr id="14" name="Shape 4157">
            <a:extLst>
              <a:ext uri="{FF2B5EF4-FFF2-40B4-BE49-F238E27FC236}">
                <a16:creationId xmlns:a16="http://schemas.microsoft.com/office/drawing/2014/main" id="{A30A8F28-98F4-425F-A750-78192A157DF4}"/>
              </a:ext>
            </a:extLst>
          </p:cNvPr>
          <p:cNvSpPr/>
          <p:nvPr userDrawn="1"/>
        </p:nvSpPr>
        <p:spPr>
          <a:xfrm>
            <a:off x="6458938" y="3505247"/>
            <a:ext cx="258875" cy="258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dirty="0"/>
          </a:p>
        </p:txBody>
      </p:sp>
      <p:sp>
        <p:nvSpPr>
          <p:cNvPr id="15" name="Shape 4186">
            <a:extLst>
              <a:ext uri="{FF2B5EF4-FFF2-40B4-BE49-F238E27FC236}">
                <a16:creationId xmlns:a16="http://schemas.microsoft.com/office/drawing/2014/main" id="{2F84D399-8148-4E86-A1E4-BE7D1D81383A}"/>
              </a:ext>
            </a:extLst>
          </p:cNvPr>
          <p:cNvSpPr/>
          <p:nvPr userDrawn="1"/>
        </p:nvSpPr>
        <p:spPr>
          <a:xfrm>
            <a:off x="6507622" y="3897986"/>
            <a:ext cx="161507" cy="296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dirty="0"/>
          </a:p>
        </p:txBody>
      </p:sp>
      <p:sp>
        <p:nvSpPr>
          <p:cNvPr id="19" name="Shape 4379">
            <a:extLst>
              <a:ext uri="{FF2B5EF4-FFF2-40B4-BE49-F238E27FC236}">
                <a16:creationId xmlns:a16="http://schemas.microsoft.com/office/drawing/2014/main" id="{E4408FF8-E342-42F8-BBE9-1220822B5E99}"/>
              </a:ext>
            </a:extLst>
          </p:cNvPr>
          <p:cNvSpPr/>
          <p:nvPr userDrawn="1"/>
        </p:nvSpPr>
        <p:spPr>
          <a:xfrm>
            <a:off x="6458938" y="4327945"/>
            <a:ext cx="258875" cy="188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dirty="0"/>
          </a:p>
        </p:txBody>
      </p:sp>
      <p:sp>
        <p:nvSpPr>
          <p:cNvPr id="20" name="Shape 4487">
            <a:extLst>
              <a:ext uri="{FF2B5EF4-FFF2-40B4-BE49-F238E27FC236}">
                <a16:creationId xmlns:a16="http://schemas.microsoft.com/office/drawing/2014/main" id="{11D27456-C005-4109-9E74-0B692200A0B3}"/>
              </a:ext>
            </a:extLst>
          </p:cNvPr>
          <p:cNvSpPr/>
          <p:nvPr userDrawn="1"/>
        </p:nvSpPr>
        <p:spPr>
          <a:xfrm>
            <a:off x="6471716" y="4650082"/>
            <a:ext cx="233318" cy="233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dirty="0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FDDD2B84-3CB9-4567-8C91-C538E8A1C89F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4EF3020-1476-41B1-9FE7-B476A25C53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1B64EC3-B232-415D-8E27-EB3E24D13922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261CE2F-F199-4242-AC6C-692676B81FF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24">
            <a:extLst>
              <a:ext uri="{FF2B5EF4-FFF2-40B4-BE49-F238E27FC236}">
                <a16:creationId xmlns:a16="http://schemas.microsoft.com/office/drawing/2014/main" id="{89C0506D-0CA6-4583-9D04-24E7F4D16A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337380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16155-303B-403D-8B49-D4CEE47D6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IN" smtClean="0"/>
              <a:t>John Kelly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15EF5-4ABE-4759-AC09-679CD6083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8699F50C-BE38-4BD0-BA84-9B090E1F2B9B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AA2D2B61-D240-024D-AD60-4162EF152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209029"/>
            <a:ext cx="10835122" cy="1147968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85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3">
            <a:extLst>
              <a:ext uri="{FF2B5EF4-FFF2-40B4-BE49-F238E27FC236}">
                <a16:creationId xmlns:a16="http://schemas.microsoft.com/office/drawing/2014/main" id="{F64048FA-1C7E-4BEF-8273-A6490A22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92" y="285750"/>
            <a:ext cx="3847707" cy="642937"/>
          </a:xfrm>
        </p:spPr>
        <p:txBody>
          <a:bodyPr>
            <a:noAutofit/>
          </a:bodyPr>
          <a:lstStyle/>
          <a:p>
            <a:r>
              <a:rPr lang="en-ZA" sz="6000" dirty="0" smtClean="0"/>
              <a:t>ACTIVITY 1</a:t>
            </a:r>
            <a:endParaRPr lang="en-IN" sz="6000" b="0" dirty="0"/>
          </a:p>
        </p:txBody>
      </p:sp>
      <p:graphicFrame>
        <p:nvGraphicFramePr>
          <p:cNvPr id="19" name="Table Placeholder 10">
            <a:extLst>
              <a:ext uri="{FF2B5EF4-FFF2-40B4-BE49-F238E27FC236}">
                <a16:creationId xmlns:a16="http://schemas.microsoft.com/office/drawing/2014/main" id="{FA7555E4-6CFC-1C44-B97A-BFEC35A63419}"/>
              </a:ext>
            </a:extLst>
          </p:cNvPr>
          <p:cNvGraphicFramePr>
            <a:graphicFrameLocks noGrp="1"/>
          </p:cNvGraphicFramePr>
          <p:nvPr>
            <p:ph type="tbl" sz="quarter" idx="12"/>
            <p:extLst/>
          </p:nvPr>
        </p:nvGraphicFramePr>
        <p:xfrm>
          <a:off x="338527" y="1129346"/>
          <a:ext cx="11334366" cy="5463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311">
                  <a:extLst>
                    <a:ext uri="{9D8B030D-6E8A-4147-A177-3AD203B41FA5}">
                      <a16:colId xmlns:a16="http://schemas.microsoft.com/office/drawing/2014/main" val="4235906612"/>
                    </a:ext>
                  </a:extLst>
                </a:gridCol>
                <a:gridCol w="7786688">
                  <a:extLst>
                    <a:ext uri="{9D8B030D-6E8A-4147-A177-3AD203B41FA5}">
                      <a16:colId xmlns:a16="http://schemas.microsoft.com/office/drawing/2014/main" val="284311610"/>
                    </a:ext>
                  </a:extLst>
                </a:gridCol>
                <a:gridCol w="1757367">
                  <a:extLst>
                    <a:ext uri="{9D8B030D-6E8A-4147-A177-3AD203B41FA5}">
                      <a16:colId xmlns:a16="http://schemas.microsoft.com/office/drawing/2014/main" val="2084617311"/>
                    </a:ext>
                  </a:extLst>
                </a:gridCol>
              </a:tblGrid>
              <a:tr h="905829">
                <a:tc>
                  <a:txBody>
                    <a:bodyPr/>
                    <a:lstStyle/>
                    <a:p>
                      <a:pPr algn="ctr"/>
                      <a:r>
                        <a:rPr lang="en-IN" sz="2000" b="1" i="0" u="none" strike="noStrike" kern="1200" dirty="0" smtClean="0">
                          <a:solidFill>
                            <a:srgbClr val="3F3F3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  <a:r>
                        <a:rPr lang="en-IN" sz="2000" b="1" i="0" u="none" strike="noStrike" kern="1200" baseline="0" dirty="0" smtClean="0">
                          <a:solidFill>
                            <a:srgbClr val="3F3F3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SPECIFICATION</a:t>
                      </a:r>
                      <a:endParaRPr lang="en-IN" sz="2000" dirty="0">
                        <a:solidFill>
                          <a:srgbClr val="3F3F3F"/>
                        </a:solidFill>
                      </a:endParaRPr>
                    </a:p>
                  </a:txBody>
                  <a:tcPr marL="94257" marR="9425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>
                        <a:solidFill>
                          <a:srgbClr val="3F3F3F"/>
                        </a:solidFill>
                      </a:endParaRPr>
                    </a:p>
                  </a:txBody>
                  <a:tcPr marL="94257" marR="9425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i="0" u="none" strike="noStrike" kern="1200" dirty="0" smtClean="0">
                          <a:solidFill>
                            <a:srgbClr val="3F3F3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ASSESSMENT SUPPORT PACK</a:t>
                      </a:r>
                      <a:endParaRPr lang="en-IN" sz="2000" dirty="0">
                        <a:solidFill>
                          <a:srgbClr val="3F3F3F"/>
                        </a:solidFill>
                      </a:endParaRPr>
                    </a:p>
                  </a:txBody>
                  <a:tcPr marL="94257" marR="9425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579220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endParaRPr lang="en-IN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2880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Provides definitive statement</a:t>
                      </a:r>
                      <a:r>
                        <a:rPr lang="en-IN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standards for a Unit</a:t>
                      </a:r>
                      <a:endParaRPr lang="en-IN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563405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endParaRPr lang="en-IN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2880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Provides benchmarking info on the standard of performance expected of learners achieving the unit.</a:t>
                      </a:r>
                    </a:p>
                  </a:txBody>
                  <a:tcPr marL="94257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125693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endParaRPr lang="en-IN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2880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Provides statement</a:t>
                      </a:r>
                      <a:r>
                        <a:rPr lang="en-IN" sz="2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on recommended prior knowledge required before studying the unit</a:t>
                      </a:r>
                      <a:endParaRPr lang="en-IN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032543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endParaRPr lang="en-IN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2880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Provides guidance on assessment</a:t>
                      </a:r>
                      <a:r>
                        <a:rPr lang="en-IN" sz="2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and conditions of assessment.</a:t>
                      </a:r>
                      <a:endParaRPr lang="en-IN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881273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endParaRPr lang="en-IN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2880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Provides</a:t>
                      </a:r>
                      <a:r>
                        <a:rPr lang="en-IN" sz="2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suggested solutions to assessment</a:t>
                      </a:r>
                      <a:endParaRPr lang="en-IN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18625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764F18-9B71-4D59-80A4-C9436CB2F47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John Kelly</a:t>
            </a:r>
            <a:endParaRPr kumimoji="0" lang="en-IN" sz="12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864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3">
            <a:extLst>
              <a:ext uri="{FF2B5EF4-FFF2-40B4-BE49-F238E27FC236}">
                <a16:creationId xmlns:a16="http://schemas.microsoft.com/office/drawing/2014/main" id="{F64048FA-1C7E-4BEF-8273-A6490A22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530" y="128588"/>
            <a:ext cx="3847707" cy="642937"/>
          </a:xfrm>
        </p:spPr>
        <p:txBody>
          <a:bodyPr>
            <a:noAutofit/>
          </a:bodyPr>
          <a:lstStyle/>
          <a:p>
            <a:r>
              <a:rPr lang="en-ZA" sz="6000" dirty="0" smtClean="0"/>
              <a:t>ACTIVITY 2</a:t>
            </a:r>
            <a:endParaRPr lang="en-IN" sz="6000" b="0" dirty="0"/>
          </a:p>
        </p:txBody>
      </p:sp>
      <p:graphicFrame>
        <p:nvGraphicFramePr>
          <p:cNvPr id="19" name="Table Placeholder 10">
            <a:extLst>
              <a:ext uri="{FF2B5EF4-FFF2-40B4-BE49-F238E27FC236}">
                <a16:creationId xmlns:a16="http://schemas.microsoft.com/office/drawing/2014/main" id="{FA7555E4-6CFC-1C44-B97A-BFEC35A63419}"/>
              </a:ext>
            </a:extLst>
          </p:cNvPr>
          <p:cNvGraphicFramePr>
            <a:graphicFrameLocks noGrp="1"/>
          </p:cNvGraphicFramePr>
          <p:nvPr>
            <p:ph type="tbl" sz="quarter" idx="12"/>
            <p:extLst/>
          </p:nvPr>
        </p:nvGraphicFramePr>
        <p:xfrm>
          <a:off x="467114" y="666909"/>
          <a:ext cx="10791436" cy="5600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7336">
                  <a:extLst>
                    <a:ext uri="{9D8B030D-6E8A-4147-A177-3AD203B41FA5}">
                      <a16:colId xmlns:a16="http://schemas.microsoft.com/office/drawing/2014/main" val="4235906612"/>
                    </a:ext>
                  </a:extLst>
                </a:gridCol>
                <a:gridCol w="8774100">
                  <a:extLst>
                    <a:ext uri="{9D8B030D-6E8A-4147-A177-3AD203B41FA5}">
                      <a16:colId xmlns:a16="http://schemas.microsoft.com/office/drawing/2014/main" val="284311610"/>
                    </a:ext>
                  </a:extLst>
                </a:gridCol>
              </a:tblGrid>
              <a:tr h="905829">
                <a:tc gridSpan="2">
                  <a:txBody>
                    <a:bodyPr/>
                    <a:lstStyle/>
                    <a:p>
                      <a:pPr algn="ctr"/>
                      <a:r>
                        <a:rPr lang="en-IN" sz="2800" dirty="0" smtClean="0">
                          <a:solidFill>
                            <a:srgbClr val="3F3F3F"/>
                          </a:solidFill>
                        </a:rPr>
                        <a:t>Referring to the</a:t>
                      </a:r>
                      <a:r>
                        <a:rPr lang="en-IN" sz="2800" baseline="0" dirty="0" smtClean="0">
                          <a:solidFill>
                            <a:srgbClr val="3F3F3F"/>
                          </a:solidFill>
                        </a:rPr>
                        <a:t> ASP and the associated Unit Specification, provide a description of how these documents may be used for the purposes outlined below.</a:t>
                      </a:r>
                      <a:endParaRPr lang="en-IN" sz="2800" dirty="0">
                        <a:solidFill>
                          <a:srgbClr val="3F3F3F"/>
                        </a:solidFill>
                      </a:endParaRPr>
                    </a:p>
                  </a:txBody>
                  <a:tcPr marL="94257" marR="9425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600" dirty="0">
                        <a:solidFill>
                          <a:srgbClr val="3F3F3F"/>
                        </a:solidFill>
                      </a:endParaRPr>
                    </a:p>
                  </a:txBody>
                  <a:tcPr marL="94257" marR="9425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579220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n-IN" sz="3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sz="3600" dirty="0">
                        <a:solidFill>
                          <a:schemeClr val="tx1"/>
                        </a:solidFill>
                      </a:endParaRPr>
                    </a:p>
                  </a:txBody>
                  <a:tcPr marL="182880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IN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</a:t>
                      </a:r>
                      <a:r>
                        <a:rPr lang="en-IN" sz="3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evelop an appropriate</a:t>
                      </a:r>
                      <a:r>
                        <a:rPr lang="en-IN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assessment for the unit.</a:t>
                      </a:r>
                      <a:endParaRPr lang="en-IN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563405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n-IN" sz="3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N" sz="3600" dirty="0">
                        <a:solidFill>
                          <a:schemeClr val="tx1"/>
                        </a:solidFill>
                      </a:endParaRPr>
                    </a:p>
                  </a:txBody>
                  <a:tcPr marL="182880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exemplification of the standard of performance expected of learners achieving the unit, </a:t>
                      </a:r>
                      <a:r>
                        <a:rPr lang="en-GB" sz="3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</a:t>
                      </a:r>
                      <a:r>
                        <a:rPr lang="en-GB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a benchmark. </a:t>
                      </a:r>
                      <a:endParaRPr lang="en-US" sz="3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4257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125693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n-IN" sz="3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sz="3600" dirty="0">
                        <a:solidFill>
                          <a:schemeClr val="tx1"/>
                        </a:solidFill>
                      </a:endParaRPr>
                    </a:p>
                  </a:txBody>
                  <a:tcPr marL="182880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give</a:t>
                      </a:r>
                      <a:r>
                        <a:rPr lang="en-GB" sz="3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lecturers new ideas. </a:t>
                      </a:r>
                      <a:endParaRPr lang="en-IN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032543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n-IN" sz="3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IN" sz="3600" dirty="0">
                        <a:solidFill>
                          <a:schemeClr val="tx1"/>
                        </a:solidFill>
                      </a:endParaRPr>
                    </a:p>
                  </a:txBody>
                  <a:tcPr marL="182880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a staff development tool. </a:t>
                      </a:r>
                      <a:endParaRPr lang="en-IN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881273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764F18-9B71-4D59-80A4-C9436CB2F47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John Kelly</a:t>
            </a:r>
            <a:endParaRPr kumimoji="0" lang="en-IN" sz="12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827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3">
            <a:extLst>
              <a:ext uri="{FF2B5EF4-FFF2-40B4-BE49-F238E27FC236}">
                <a16:creationId xmlns:a16="http://schemas.microsoft.com/office/drawing/2014/main" id="{F64048FA-1C7E-4BEF-8273-A6490A22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92" y="285750"/>
            <a:ext cx="3847707" cy="642937"/>
          </a:xfrm>
        </p:spPr>
        <p:txBody>
          <a:bodyPr>
            <a:noAutofit/>
          </a:bodyPr>
          <a:lstStyle/>
          <a:p>
            <a:r>
              <a:rPr lang="en-ZA" sz="6000" dirty="0" smtClean="0"/>
              <a:t>ACTIVITY 2</a:t>
            </a:r>
            <a:endParaRPr lang="en-IN" sz="6000" b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764F18-9B71-4D59-80A4-C9436CB2F47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John Kelly</a:t>
            </a:r>
            <a:endParaRPr kumimoji="0" lang="en-IN" sz="12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38530" y="928686"/>
          <a:ext cx="11134333" cy="5643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7520">
                  <a:extLst>
                    <a:ext uri="{9D8B030D-6E8A-4147-A177-3AD203B41FA5}">
                      <a16:colId xmlns:a16="http://schemas.microsoft.com/office/drawing/2014/main" val="4103694101"/>
                    </a:ext>
                  </a:extLst>
                </a:gridCol>
                <a:gridCol w="8906813">
                  <a:extLst>
                    <a:ext uri="{9D8B030D-6E8A-4147-A177-3AD203B41FA5}">
                      <a16:colId xmlns:a16="http://schemas.microsoft.com/office/drawing/2014/main" val="3174908371"/>
                    </a:ext>
                  </a:extLst>
                </a:gridCol>
              </a:tblGrid>
              <a:tr h="56435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IN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</a:t>
                      </a:r>
                      <a:r>
                        <a:rPr lang="en-IN" sz="3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evelop an appropriate</a:t>
                      </a:r>
                      <a:r>
                        <a:rPr lang="en-IN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assessment for the unit.</a:t>
                      </a:r>
                      <a:endParaRPr lang="en-IN" sz="3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913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62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3">
            <a:extLst>
              <a:ext uri="{FF2B5EF4-FFF2-40B4-BE49-F238E27FC236}">
                <a16:creationId xmlns:a16="http://schemas.microsoft.com/office/drawing/2014/main" id="{F64048FA-1C7E-4BEF-8273-A6490A22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92" y="285750"/>
            <a:ext cx="3847707" cy="642937"/>
          </a:xfrm>
        </p:spPr>
        <p:txBody>
          <a:bodyPr>
            <a:noAutofit/>
          </a:bodyPr>
          <a:lstStyle/>
          <a:p>
            <a:r>
              <a:rPr lang="en-ZA" sz="6000" dirty="0" smtClean="0"/>
              <a:t>ACTIVITY 2</a:t>
            </a:r>
            <a:endParaRPr lang="en-IN" sz="6000" b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764F18-9B71-4D59-80A4-C9436CB2F47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John Kelly</a:t>
            </a:r>
            <a:endParaRPr kumimoji="0" lang="en-IN" sz="12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52792" y="928686"/>
          <a:ext cx="11320073" cy="5643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8958">
                  <a:extLst>
                    <a:ext uri="{9D8B030D-6E8A-4147-A177-3AD203B41FA5}">
                      <a16:colId xmlns:a16="http://schemas.microsoft.com/office/drawing/2014/main" val="4103694101"/>
                    </a:ext>
                  </a:extLst>
                </a:gridCol>
                <a:gridCol w="8901115">
                  <a:extLst>
                    <a:ext uri="{9D8B030D-6E8A-4147-A177-3AD203B41FA5}">
                      <a16:colId xmlns:a16="http://schemas.microsoft.com/office/drawing/2014/main" val="3174908371"/>
                    </a:ext>
                  </a:extLst>
                </a:gridCol>
              </a:tblGrid>
              <a:tr h="5643564">
                <a:tc>
                  <a:txBody>
                    <a:bodyPr/>
                    <a:lstStyle/>
                    <a:p>
                      <a:pPr algn="l"/>
                      <a:r>
                        <a:rPr lang="en-GB" sz="2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exemplification of the standard of performance expected of learners achieving the unit, </a:t>
                      </a:r>
                      <a:r>
                        <a:rPr lang="en-GB" sz="28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</a:t>
                      </a:r>
                      <a:r>
                        <a:rPr lang="en-GB" sz="2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a benchmark </a:t>
                      </a:r>
                      <a:endParaRPr lang="en-US" sz="2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913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39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3">
            <a:extLst>
              <a:ext uri="{FF2B5EF4-FFF2-40B4-BE49-F238E27FC236}">
                <a16:creationId xmlns:a16="http://schemas.microsoft.com/office/drawing/2014/main" id="{F64048FA-1C7E-4BEF-8273-A6490A22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92" y="285750"/>
            <a:ext cx="3847707" cy="642937"/>
          </a:xfrm>
        </p:spPr>
        <p:txBody>
          <a:bodyPr>
            <a:noAutofit/>
          </a:bodyPr>
          <a:lstStyle/>
          <a:p>
            <a:r>
              <a:rPr lang="en-ZA" sz="6000" dirty="0" smtClean="0"/>
              <a:t>ACTIVITY 2</a:t>
            </a:r>
            <a:endParaRPr lang="en-IN" sz="6000" b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764F18-9B71-4D59-80A4-C9436CB2F47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John Kelly</a:t>
            </a:r>
            <a:endParaRPr kumimoji="0" lang="en-IN" sz="12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52792" y="928686"/>
          <a:ext cx="11320073" cy="5643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7546">
                  <a:extLst>
                    <a:ext uri="{9D8B030D-6E8A-4147-A177-3AD203B41FA5}">
                      <a16:colId xmlns:a16="http://schemas.microsoft.com/office/drawing/2014/main" val="4103694101"/>
                    </a:ext>
                  </a:extLst>
                </a:gridCol>
                <a:gridCol w="8772527">
                  <a:extLst>
                    <a:ext uri="{9D8B030D-6E8A-4147-A177-3AD203B41FA5}">
                      <a16:colId xmlns:a16="http://schemas.microsoft.com/office/drawing/2014/main" val="3174908371"/>
                    </a:ext>
                  </a:extLst>
                </a:gridCol>
              </a:tblGrid>
              <a:tr h="5643564">
                <a:tc>
                  <a:txBody>
                    <a:bodyPr/>
                    <a:lstStyle/>
                    <a:p>
                      <a:pPr algn="l"/>
                      <a:r>
                        <a:rPr lang="en-GB" sz="2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give lecturers</a:t>
                      </a:r>
                      <a:r>
                        <a:rPr lang="en-GB" sz="2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ideas. </a:t>
                      </a:r>
                      <a:endParaRPr lang="en-IN" sz="28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913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02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3">
            <a:extLst>
              <a:ext uri="{FF2B5EF4-FFF2-40B4-BE49-F238E27FC236}">
                <a16:creationId xmlns:a16="http://schemas.microsoft.com/office/drawing/2014/main" id="{F64048FA-1C7E-4BEF-8273-A6490A22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92" y="285750"/>
            <a:ext cx="3847707" cy="642937"/>
          </a:xfrm>
        </p:spPr>
        <p:txBody>
          <a:bodyPr>
            <a:noAutofit/>
          </a:bodyPr>
          <a:lstStyle/>
          <a:p>
            <a:r>
              <a:rPr lang="en-ZA" sz="6000" dirty="0" smtClean="0"/>
              <a:t>ACTIVITY 2</a:t>
            </a:r>
            <a:endParaRPr lang="en-IN" sz="6000" b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764F18-9B71-4D59-80A4-C9436CB2F47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John Kelly</a:t>
            </a:r>
            <a:endParaRPr kumimoji="0" lang="en-IN" sz="12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52792" y="928686"/>
          <a:ext cx="11320073" cy="5643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7546">
                  <a:extLst>
                    <a:ext uri="{9D8B030D-6E8A-4147-A177-3AD203B41FA5}">
                      <a16:colId xmlns:a16="http://schemas.microsoft.com/office/drawing/2014/main" val="4103694101"/>
                    </a:ext>
                  </a:extLst>
                </a:gridCol>
                <a:gridCol w="8772527">
                  <a:extLst>
                    <a:ext uri="{9D8B030D-6E8A-4147-A177-3AD203B41FA5}">
                      <a16:colId xmlns:a16="http://schemas.microsoft.com/office/drawing/2014/main" val="3174908371"/>
                    </a:ext>
                  </a:extLst>
                </a:gridCol>
              </a:tblGrid>
              <a:tr h="5643564">
                <a:tc>
                  <a:txBody>
                    <a:bodyPr/>
                    <a:lstStyle/>
                    <a:p>
                      <a:pPr algn="l"/>
                      <a:r>
                        <a:rPr lang="en-GB" sz="2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a staff development tool. </a:t>
                      </a:r>
                      <a:endParaRPr lang="en-IN" sz="28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913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98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14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ght-03 Presentation Layout_CA - v6" id="{E989BABB-6CAC-4B7A-BEDD-AC8E941209AD}" vid="{8EB46C3B-1734-4DB1-861E-420A63F4C21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Office PowerPoint</Application>
  <PresentationFormat>Widescreen</PresentationFormat>
  <Paragraphs>44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CiscoSans ExtraLight</vt:lpstr>
      <vt:lpstr>Gill Sans SemiBold</vt:lpstr>
      <vt:lpstr>Times New Roman</vt:lpstr>
      <vt:lpstr>1_Office Theme</vt:lpstr>
      <vt:lpstr>ACTIVITY 1</vt:lpstr>
      <vt:lpstr>ACTIVITY 2</vt:lpstr>
      <vt:lpstr>ACTIVITY 2</vt:lpstr>
      <vt:lpstr>ACTIVITY 2</vt:lpstr>
      <vt:lpstr>ACTIVITY 2</vt:lpstr>
      <vt:lpstr>ACTIVITY 2</vt:lpstr>
    </vt:vector>
  </TitlesOfParts>
  <Company>SQA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1</dc:title>
  <dc:creator>Tony Hamilton</dc:creator>
  <cp:lastModifiedBy>Tony Hamilton</cp:lastModifiedBy>
  <cp:revision>1</cp:revision>
  <dcterms:created xsi:type="dcterms:W3CDTF">2019-02-11T10:57:52Z</dcterms:created>
  <dcterms:modified xsi:type="dcterms:W3CDTF">2019-02-11T10:58:31Z</dcterms:modified>
</cp:coreProperties>
</file>