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4" r:id="rId6"/>
    <p:sldMasterId id="2147483666" r:id="rId7"/>
    <p:sldMasterId id="2147483668" r:id="rId8"/>
    <p:sldMasterId id="2147483670" r:id="rId9"/>
    <p:sldMasterId id="2147483672" r:id="rId10"/>
    <p:sldMasterId id="2147483674" r:id="rId11"/>
  </p:sldMasterIdLst>
  <p:handoutMasterIdLst>
    <p:handoutMasterId r:id="rId16"/>
  </p:handoutMasterIdLst>
  <p:sldIdLst>
    <p:sldId id="263" r:id="rId12"/>
    <p:sldId id="294" r:id="rId13"/>
    <p:sldId id="280" r:id="rId14"/>
    <p:sldId id="295" r:id="rId15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ylearning.dundeeandangus.ac.uk/course/view.php?id=1011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34159" y="2060848"/>
            <a:ext cx="7056784" cy="15121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Digital Technologies for Administrators Update</a:t>
            </a:r>
          </a:p>
        </p:txBody>
      </p:sp>
    </p:spTree>
    <p:extLst>
      <p:ext uri="{BB962C8B-B14F-4D97-AF65-F5344CB8AC3E}">
        <p14:creationId xmlns:p14="http://schemas.microsoft.com/office/powerpoint/2010/main" val="41475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15841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cs typeface="Arial" panose="020B0604020202020204" pitchFamily="34" charset="0"/>
              </a:rPr>
              <a:t>Examples of issues which were raised by Centres which delivered it last session.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23528" y="1772816"/>
            <a:ext cx="8373615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number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tasks and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pieces of evidence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required to be uploaded to SOLAR.  Not all software was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compatible;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with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messages and size of files.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Assessor experiencing problems accessing the portfolio until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 as a final piece of work by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learner, therefore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missing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had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uploaded by the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(the learner could no longer gain access to their portfolio).  It also made the assessment marking very “end loaded” and required remediation to be carried out in the second Semester.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tasks were aimed at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together and in minimum sized groups.  Logistically this caused problems with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absent,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“jumping” on a machine to join a group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allow the learners to continue with task in hand.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598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r>
              <a:rPr lang="en-GB" sz="2800" dirty="0">
                <a:solidFill>
                  <a:schemeClr val="bg1"/>
                </a:solidFill>
                <a:cs typeface="Arial" panose="020B0604020202020204" pitchFamily="34" charset="0"/>
              </a:rPr>
              <a:t>What benefits do the 2 new ASPs bring?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23528" y="1329261"/>
            <a:ext cx="7777162" cy="446449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ASPs allow much more flexibility in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assessing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Centre.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decide themselves which platform they wish to use to collate the assessment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evidence.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Lighter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 with the assessment tasks than the previous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 but still covering all criteria required.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of both ASPs are the practical tasks which are portfolio based.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of both ASPs are subjective response questions, again each Centre has the flexibility to decide how they collate this information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kern="0" dirty="0"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ASP001 is designed to be led by an activity chosen by learners.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ASP002 is based on a specific case study scenario.</a:t>
            </a: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4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r>
              <a:rPr lang="en-GB" sz="2800" dirty="0">
                <a:solidFill>
                  <a:schemeClr val="bg1"/>
                </a:solidFill>
              </a:rPr>
              <a:t>How </a:t>
            </a:r>
            <a:r>
              <a:rPr lang="en-GB" sz="2800" dirty="0" smtClean="0">
                <a:solidFill>
                  <a:schemeClr val="bg1"/>
                </a:solidFill>
              </a:rPr>
              <a:t>as a Centre are </a:t>
            </a:r>
            <a:r>
              <a:rPr lang="en-GB" sz="2800" dirty="0">
                <a:solidFill>
                  <a:schemeClr val="bg1"/>
                </a:solidFill>
              </a:rPr>
              <a:t>we </a:t>
            </a:r>
            <a:r>
              <a:rPr lang="en-GB" sz="2800" dirty="0" smtClean="0">
                <a:solidFill>
                  <a:schemeClr val="bg1"/>
                </a:solidFill>
              </a:rPr>
              <a:t>delivering and assessing </a:t>
            </a:r>
            <a:r>
              <a:rPr lang="en-GB" sz="2800" dirty="0">
                <a:solidFill>
                  <a:schemeClr val="bg1"/>
                </a:solidFill>
              </a:rPr>
              <a:t>it this year?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484784"/>
            <a:ext cx="7777162" cy="446449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23528" y="1506457"/>
            <a:ext cx="7777162" cy="446449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googledrive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padlet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one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for collaborative work.  We have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incorporated the software across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units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give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learner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exposure to the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and encourage them to work together.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 of interactive quizzes to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learners knowledge and understanding –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kahoot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VLE Platform (broken down into individual tasks) for uploading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tasks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how are we going to do this? 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mylearning.dundeeandangus.ac.uk/course/view.php?id=10112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000" dirty="0" smtClean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8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369</Words>
  <Application>Microsoft Office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4</vt:i4>
      </vt:variant>
    </vt:vector>
  </HeadingPairs>
  <TitlesOfParts>
    <vt:vector size="20" baseType="lpstr">
      <vt:lpstr>Arial</vt:lpstr>
      <vt:lpstr>Arial Narrow</vt:lpstr>
      <vt:lpstr>Calibri</vt:lpstr>
      <vt:lpstr>Symbol</vt:lpstr>
      <vt:lpstr>Wingdings</vt:lpstr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Findlay</dc:creator>
  <cp:lastModifiedBy>Tony Hamilton</cp:lastModifiedBy>
  <cp:revision>73</cp:revision>
  <cp:lastPrinted>2013-10-31T13:53:25Z</cp:lastPrinted>
  <dcterms:created xsi:type="dcterms:W3CDTF">2013-10-10T15:37:55Z</dcterms:created>
  <dcterms:modified xsi:type="dcterms:W3CDTF">2019-02-11T10:33:45Z</dcterms:modified>
</cp:coreProperties>
</file>