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sldIdLst>
    <p:sldId id="273" r:id="rId2"/>
    <p:sldId id="291" r:id="rId3"/>
    <p:sldId id="297" r:id="rId4"/>
    <p:sldId id="305" r:id="rId5"/>
    <p:sldId id="302" r:id="rId6"/>
    <p:sldId id="304" r:id="rId7"/>
    <p:sldId id="303" r:id="rId8"/>
    <p:sldId id="306" r:id="rId9"/>
    <p:sldId id="299" r:id="rId10"/>
    <p:sldId id="301" r:id="rId11"/>
    <p:sldId id="308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9C0887"/>
    <a:srgbClr val="008000"/>
    <a:srgbClr val="990033"/>
    <a:srgbClr val="660033"/>
    <a:srgbClr val="0000FF"/>
    <a:srgbClr val="3B2EE6"/>
    <a:srgbClr val="4BC145"/>
    <a:srgbClr val="D59E31"/>
    <a:srgbClr val="586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1" autoAdjust="0"/>
    <p:restoredTop sz="79197" autoAdjust="0"/>
  </p:normalViewPr>
  <p:slideViewPr>
    <p:cSldViewPr>
      <p:cViewPr>
        <p:scale>
          <a:sx n="103" d="100"/>
          <a:sy n="103" d="100"/>
        </p:scale>
        <p:origin x="-185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AC45-AA4E-49E2-9F2E-20753FF90977}" type="datetimeFigureOut">
              <a:rPr lang="en-GB" smtClean="0"/>
              <a:t>24/06/2016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279A-A538-48C4-904D-DBF1AEB448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8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5690" y="2568271"/>
            <a:ext cx="7772400" cy="584776"/>
          </a:xfrm>
        </p:spPr>
        <p:txBody>
          <a:bodyPr anchor="t" anchorCtr="0">
            <a:spAutoFit/>
          </a:bodyPr>
          <a:lstStyle>
            <a:lvl1pPr algn="l">
              <a:defRPr sz="3200" u="none" baseline="0"/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1030" y="5255825"/>
            <a:ext cx="6400800" cy="12292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Additional information or presentation description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71575" y="3242524"/>
            <a:ext cx="5659069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75690" y="3347474"/>
            <a:ext cx="4040188" cy="639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38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5690" y="2568271"/>
            <a:ext cx="7772400" cy="584776"/>
          </a:xfrm>
        </p:spPr>
        <p:txBody>
          <a:bodyPr anchor="t" anchorCtr="0">
            <a:spAutoFit/>
          </a:bodyPr>
          <a:lstStyle>
            <a:lvl1pPr algn="l">
              <a:defRPr sz="3200" baseline="0"/>
            </a:lvl1pPr>
          </a:lstStyle>
          <a:p>
            <a:r>
              <a:rPr lang="en-GB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3" y="2124715"/>
            <a:ext cx="7393685" cy="4323346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rgbClr val="002855"/>
                </a:solidFill>
                <a:latin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>
                <a:solidFill>
                  <a:srgbClr val="002855"/>
                </a:solidFill>
                <a:latin typeface="Arial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solidFill>
                  <a:srgbClr val="002855"/>
                </a:solidFill>
                <a:latin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solidFill>
                  <a:srgbClr val="002855"/>
                </a:solidFill>
                <a:latin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solidFill>
                  <a:srgbClr val="002855"/>
                </a:solidFill>
                <a:latin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1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&amp; Inf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7742" y="2305520"/>
            <a:ext cx="2345973" cy="3513763"/>
          </a:xfrm>
          <a:prstGeom prst="rect">
            <a:avLst/>
          </a:prstGeom>
          <a:solidFill>
            <a:srgbClr val="0028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6571722" y="2404459"/>
            <a:ext cx="2133033" cy="4928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571722" y="3032931"/>
            <a:ext cx="2133033" cy="2675392"/>
          </a:xfrm>
        </p:spPr>
        <p:txBody>
          <a:bodyPr numCol="1" spcCol="252000">
            <a:noAutofit/>
          </a:bodyPr>
          <a:lstStyle>
            <a:lvl1pPr marL="0" indent="0">
              <a:spcBef>
                <a:spcPts val="624"/>
              </a:spcBef>
              <a:buNone/>
              <a:defRPr sz="1100" b="1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Dandis</a:t>
            </a:r>
            <a:r>
              <a:rPr lang="en-GB" dirty="0" smtClean="0"/>
              <a:t> </a:t>
            </a:r>
            <a:r>
              <a:rPr lang="en-GB" dirty="0" err="1" smtClean="0"/>
              <a:t>rernamet</a:t>
            </a:r>
            <a:r>
              <a:rPr lang="en-GB" dirty="0" smtClean="0"/>
              <a:t> </a:t>
            </a:r>
            <a:r>
              <a:rPr lang="en-GB" dirty="0" err="1" smtClean="0"/>
              <a:t>explame</a:t>
            </a:r>
            <a:r>
              <a:rPr lang="en-GB" dirty="0" smtClean="0"/>
              <a:t> </a:t>
            </a:r>
            <a:r>
              <a:rPr lang="en-GB" dirty="0" err="1" smtClean="0"/>
              <a:t>volorum</a:t>
            </a:r>
            <a:r>
              <a:rPr lang="en-GB" dirty="0" smtClean="0"/>
              <a:t>, </a:t>
            </a:r>
            <a:r>
              <a:rPr lang="en-GB" dirty="0" err="1" smtClean="0"/>
              <a:t>sandelestion</a:t>
            </a:r>
            <a:r>
              <a:rPr lang="en-GB" dirty="0" smtClean="0"/>
              <a:t> </a:t>
            </a:r>
            <a:r>
              <a:rPr lang="en-GB" dirty="0" err="1" smtClean="0"/>
              <a:t>restota</a:t>
            </a:r>
            <a:r>
              <a:rPr lang="en-GB" dirty="0" smtClean="0"/>
              <a:t> </a:t>
            </a:r>
            <a:r>
              <a:rPr lang="en-GB" dirty="0" err="1" smtClean="0"/>
              <a:t>tibus</a:t>
            </a:r>
            <a:r>
              <a:rPr lang="en-GB" dirty="0" smtClean="0"/>
              <a:t>, </a:t>
            </a:r>
            <a:r>
              <a:rPr lang="en-GB" dirty="0" err="1" smtClean="0"/>
              <a:t>quiant</a:t>
            </a:r>
            <a:r>
              <a:rPr lang="en-GB" dirty="0" smtClean="0"/>
              <a:t>, </a:t>
            </a:r>
            <a:r>
              <a:rPr lang="en-GB" dirty="0" err="1" smtClean="0"/>
              <a:t>odi</a:t>
            </a:r>
            <a:r>
              <a:rPr lang="en-GB" dirty="0" smtClean="0"/>
              <a:t> tem </a:t>
            </a:r>
            <a:r>
              <a:rPr lang="en-GB" dirty="0" err="1" smtClean="0"/>
              <a:t>faccat</a:t>
            </a:r>
            <a:r>
              <a:rPr lang="en-GB" dirty="0" smtClean="0"/>
              <a:t> </a:t>
            </a:r>
            <a:r>
              <a:rPr lang="en-GB" dirty="0" err="1" smtClean="0"/>
              <a:t>optibus</a:t>
            </a:r>
            <a:r>
              <a:rPr lang="en-GB" dirty="0" smtClean="0"/>
              <a:t>, </a:t>
            </a:r>
            <a:r>
              <a:rPr lang="en-GB" dirty="0" err="1" smtClean="0"/>
              <a:t>voluptatus</a:t>
            </a:r>
            <a:r>
              <a:rPr lang="en-GB" dirty="0" smtClean="0"/>
              <a:t> </a:t>
            </a:r>
            <a:r>
              <a:rPr lang="en-GB" dirty="0" err="1" smtClean="0"/>
              <a:t>eariae</a:t>
            </a:r>
            <a:r>
              <a:rPr lang="en-GB" dirty="0" smtClean="0"/>
              <a:t> </a:t>
            </a:r>
            <a:r>
              <a:rPr lang="en-GB" dirty="0" err="1" smtClean="0"/>
              <a:t>cusdam</a:t>
            </a:r>
            <a:r>
              <a:rPr lang="en-GB" dirty="0" smtClean="0"/>
              <a:t>,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occab</a:t>
            </a:r>
            <a:r>
              <a:rPr lang="en-GB" dirty="0" smtClean="0"/>
              <a:t> </a:t>
            </a:r>
            <a:r>
              <a:rPr lang="en-GB" dirty="0" err="1" smtClean="0"/>
              <a:t>ius</a:t>
            </a:r>
            <a:r>
              <a:rPr lang="en-GB" dirty="0" smtClean="0"/>
              <a:t> ad </a:t>
            </a:r>
            <a:r>
              <a:rPr lang="en-GB" dirty="0" err="1" smtClean="0"/>
              <a:t>moluptas</a:t>
            </a:r>
            <a:r>
              <a:rPr lang="en-GB" dirty="0" smtClean="0"/>
              <a:t> </a:t>
            </a:r>
            <a:r>
              <a:rPr lang="en-GB" dirty="0" err="1" smtClean="0"/>
              <a:t>remperu</a:t>
            </a:r>
            <a:r>
              <a:rPr lang="en-GB" dirty="0" smtClean="0"/>
              <a:t> </a:t>
            </a:r>
            <a:r>
              <a:rPr lang="en-GB" dirty="0" err="1" smtClean="0"/>
              <a:t>ptatece</a:t>
            </a:r>
            <a:r>
              <a:rPr lang="en-GB" dirty="0" smtClean="0"/>
              <a:t> </a:t>
            </a:r>
            <a:r>
              <a:rPr lang="en-GB" dirty="0" err="1" smtClean="0"/>
              <a:t>atibus</a:t>
            </a:r>
            <a:r>
              <a:rPr lang="en-GB" dirty="0" smtClean="0"/>
              <a:t> </a:t>
            </a:r>
            <a:r>
              <a:rPr lang="en-GB" dirty="0" err="1" smtClean="0"/>
              <a:t>versped</a:t>
            </a:r>
            <a:r>
              <a:rPr lang="en-GB" dirty="0" smtClean="0"/>
              <a:t> </a:t>
            </a:r>
            <a:r>
              <a:rPr lang="en-GB" dirty="0" err="1" smtClean="0"/>
              <a:t>quia</a:t>
            </a:r>
            <a:r>
              <a:rPr lang="en-GB" dirty="0" smtClean="0"/>
              <a:t> </a:t>
            </a:r>
            <a:r>
              <a:rPr lang="en-GB" dirty="0" err="1" smtClean="0"/>
              <a:t>assus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</a:t>
            </a:r>
            <a:r>
              <a:rPr lang="en-GB" dirty="0" err="1" smtClean="0"/>
              <a:t>cuptatibea</a:t>
            </a:r>
            <a:r>
              <a:rPr lang="en-GB" dirty="0" smtClean="0"/>
              <a:t> </a:t>
            </a:r>
            <a:r>
              <a:rPr lang="en-GB" dirty="0" err="1" smtClean="0"/>
              <a:t>nonsectiam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iunt</a:t>
            </a:r>
            <a:r>
              <a:rPr lang="en-GB" dirty="0" smtClean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71" y="2305520"/>
            <a:ext cx="5979885" cy="347183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rgbClr val="002855"/>
                </a:solidFill>
                <a:latin typeface="Arial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>
                <a:solidFill>
                  <a:srgbClr val="002855"/>
                </a:solidFill>
                <a:latin typeface="Arial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solidFill>
                  <a:srgbClr val="002855"/>
                </a:solidFill>
                <a:latin typeface="Arial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>
                <a:solidFill>
                  <a:srgbClr val="002855"/>
                </a:solidFill>
                <a:latin typeface="Arial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>
                <a:solidFill>
                  <a:srgbClr val="002855"/>
                </a:solidFill>
                <a:latin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4332" y="2305520"/>
            <a:ext cx="5531049" cy="3513763"/>
          </a:xfrm>
        </p:spPr>
        <p:txBody>
          <a:bodyPr numCol="2" spcCol="252000">
            <a:noAutofit/>
          </a:bodyPr>
          <a:lstStyle>
            <a:lvl1pPr marL="0" indent="0">
              <a:spcBef>
                <a:spcPts val="624"/>
              </a:spcBef>
              <a:buNone/>
              <a:defRPr sz="1200">
                <a:solidFill>
                  <a:srgbClr val="00285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Dandis</a:t>
            </a:r>
            <a:r>
              <a:rPr lang="en-GB" dirty="0" smtClean="0"/>
              <a:t> </a:t>
            </a:r>
            <a:r>
              <a:rPr lang="en-GB" dirty="0" err="1" smtClean="0"/>
              <a:t>rernamet</a:t>
            </a:r>
            <a:r>
              <a:rPr lang="en-GB" dirty="0" smtClean="0"/>
              <a:t> </a:t>
            </a:r>
            <a:r>
              <a:rPr lang="en-GB" dirty="0" err="1" smtClean="0"/>
              <a:t>explame</a:t>
            </a:r>
            <a:r>
              <a:rPr lang="en-GB" dirty="0" smtClean="0"/>
              <a:t> </a:t>
            </a:r>
            <a:r>
              <a:rPr lang="en-GB" dirty="0" err="1" smtClean="0"/>
              <a:t>volorum</a:t>
            </a:r>
            <a:r>
              <a:rPr lang="en-GB" dirty="0" smtClean="0"/>
              <a:t>, </a:t>
            </a:r>
            <a:r>
              <a:rPr lang="en-GB" dirty="0" err="1" smtClean="0"/>
              <a:t>sandelestion</a:t>
            </a:r>
            <a:r>
              <a:rPr lang="en-GB" dirty="0" smtClean="0"/>
              <a:t> </a:t>
            </a:r>
            <a:r>
              <a:rPr lang="en-GB" dirty="0" err="1" smtClean="0"/>
              <a:t>restota</a:t>
            </a:r>
            <a:r>
              <a:rPr lang="en-GB" dirty="0" smtClean="0"/>
              <a:t> </a:t>
            </a:r>
            <a:r>
              <a:rPr lang="en-GB" dirty="0" err="1" smtClean="0"/>
              <a:t>tibus</a:t>
            </a:r>
            <a:r>
              <a:rPr lang="en-GB" dirty="0" smtClean="0"/>
              <a:t>, </a:t>
            </a:r>
            <a:r>
              <a:rPr lang="en-GB" dirty="0" err="1" smtClean="0"/>
              <a:t>quiant</a:t>
            </a:r>
            <a:r>
              <a:rPr lang="en-GB" dirty="0" smtClean="0"/>
              <a:t>, </a:t>
            </a:r>
            <a:r>
              <a:rPr lang="en-GB" dirty="0" err="1" smtClean="0"/>
              <a:t>odi</a:t>
            </a:r>
            <a:r>
              <a:rPr lang="en-GB" dirty="0" smtClean="0"/>
              <a:t> tem </a:t>
            </a:r>
            <a:r>
              <a:rPr lang="en-GB" dirty="0" err="1" smtClean="0"/>
              <a:t>faccat</a:t>
            </a:r>
            <a:r>
              <a:rPr lang="en-GB" dirty="0" smtClean="0"/>
              <a:t> </a:t>
            </a:r>
            <a:r>
              <a:rPr lang="en-GB" dirty="0" err="1" smtClean="0"/>
              <a:t>optibus</a:t>
            </a:r>
            <a:r>
              <a:rPr lang="en-GB" dirty="0" smtClean="0"/>
              <a:t>, </a:t>
            </a:r>
            <a:r>
              <a:rPr lang="en-GB" dirty="0" err="1" smtClean="0"/>
              <a:t>voluptatus</a:t>
            </a:r>
            <a:r>
              <a:rPr lang="en-GB" dirty="0" smtClean="0"/>
              <a:t> </a:t>
            </a:r>
            <a:r>
              <a:rPr lang="en-GB" dirty="0" err="1" smtClean="0"/>
              <a:t>eariae</a:t>
            </a:r>
            <a:r>
              <a:rPr lang="en-GB" dirty="0" smtClean="0"/>
              <a:t> </a:t>
            </a:r>
            <a:r>
              <a:rPr lang="en-GB" dirty="0" err="1" smtClean="0"/>
              <a:t>cusdam</a:t>
            </a:r>
            <a:r>
              <a:rPr lang="en-GB" dirty="0" smtClean="0"/>
              <a:t>,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occab</a:t>
            </a:r>
            <a:r>
              <a:rPr lang="en-GB" dirty="0" smtClean="0"/>
              <a:t> </a:t>
            </a:r>
            <a:r>
              <a:rPr lang="en-GB" dirty="0" err="1" smtClean="0"/>
              <a:t>ius</a:t>
            </a:r>
            <a:r>
              <a:rPr lang="en-GB" dirty="0" smtClean="0"/>
              <a:t> ad </a:t>
            </a:r>
            <a:r>
              <a:rPr lang="en-GB" dirty="0" err="1" smtClean="0"/>
              <a:t>moluptas</a:t>
            </a:r>
            <a:r>
              <a:rPr lang="en-GB" dirty="0" smtClean="0"/>
              <a:t> </a:t>
            </a:r>
            <a:r>
              <a:rPr lang="en-GB" dirty="0" err="1" smtClean="0"/>
              <a:t>remperu</a:t>
            </a:r>
            <a:r>
              <a:rPr lang="en-GB" dirty="0" smtClean="0"/>
              <a:t> </a:t>
            </a:r>
            <a:r>
              <a:rPr lang="en-GB" dirty="0" err="1" smtClean="0"/>
              <a:t>ptatece</a:t>
            </a:r>
            <a:r>
              <a:rPr lang="en-GB" dirty="0" smtClean="0"/>
              <a:t> </a:t>
            </a:r>
            <a:r>
              <a:rPr lang="en-GB" dirty="0" err="1" smtClean="0"/>
              <a:t>atibus</a:t>
            </a:r>
            <a:r>
              <a:rPr lang="en-GB" dirty="0" smtClean="0"/>
              <a:t> </a:t>
            </a:r>
            <a:r>
              <a:rPr lang="en-GB" dirty="0" err="1" smtClean="0"/>
              <a:t>versped</a:t>
            </a:r>
            <a:r>
              <a:rPr lang="en-GB" dirty="0" smtClean="0"/>
              <a:t> </a:t>
            </a:r>
            <a:r>
              <a:rPr lang="en-GB" dirty="0" err="1" smtClean="0"/>
              <a:t>quia</a:t>
            </a:r>
            <a:r>
              <a:rPr lang="en-GB" dirty="0" smtClean="0"/>
              <a:t> </a:t>
            </a:r>
            <a:r>
              <a:rPr lang="en-GB" dirty="0" err="1" smtClean="0"/>
              <a:t>assus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</a:t>
            </a:r>
            <a:r>
              <a:rPr lang="en-GB" dirty="0" err="1" smtClean="0"/>
              <a:t>cuptatibea</a:t>
            </a:r>
            <a:r>
              <a:rPr lang="en-GB" dirty="0" smtClean="0"/>
              <a:t> </a:t>
            </a:r>
            <a:r>
              <a:rPr lang="en-GB" dirty="0" err="1" smtClean="0"/>
              <a:t>nonsectiam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iunt.Et</a:t>
            </a:r>
            <a:r>
              <a:rPr lang="en-GB" dirty="0" smtClean="0"/>
              <a:t> </a:t>
            </a:r>
            <a:r>
              <a:rPr lang="en-GB" dirty="0" err="1" smtClean="0"/>
              <a:t>hil</a:t>
            </a:r>
            <a:r>
              <a:rPr lang="en-GB" dirty="0" smtClean="0"/>
              <a:t> </a:t>
            </a:r>
            <a:r>
              <a:rPr lang="en-GB" dirty="0" err="1" smtClean="0"/>
              <a:t>imporeh</a:t>
            </a:r>
            <a:r>
              <a:rPr lang="en-GB" dirty="0" smtClean="0"/>
              <a:t> </a:t>
            </a:r>
            <a:r>
              <a:rPr lang="en-GB" dirty="0" err="1" smtClean="0"/>
              <a:t>enissum</a:t>
            </a:r>
            <a:r>
              <a:rPr lang="en-GB" dirty="0" smtClean="0"/>
              <a:t> </a:t>
            </a:r>
            <a:r>
              <a:rPr lang="en-GB" dirty="0" err="1" smtClean="0"/>
              <a:t>vendant</a:t>
            </a:r>
            <a:r>
              <a:rPr lang="en-GB" dirty="0" smtClean="0"/>
              <a:t> </a:t>
            </a:r>
            <a:r>
              <a:rPr lang="en-GB" dirty="0" err="1" smtClean="0"/>
              <a:t>hil</a:t>
            </a:r>
            <a:r>
              <a:rPr lang="en-GB" dirty="0" smtClean="0"/>
              <a:t> </a:t>
            </a:r>
            <a:r>
              <a:rPr lang="en-GB" dirty="0" err="1" smtClean="0"/>
              <a:t>ipsus</a:t>
            </a:r>
            <a:r>
              <a:rPr lang="en-GB" dirty="0" smtClean="0"/>
              <a:t> </a:t>
            </a:r>
            <a:r>
              <a:rPr lang="en-GB" dirty="0" err="1" smtClean="0"/>
              <a:t>iliquia</a:t>
            </a:r>
            <a:r>
              <a:rPr lang="en-GB" dirty="0" smtClean="0"/>
              <a:t> </a:t>
            </a:r>
            <a:r>
              <a:rPr lang="en-GB" dirty="0" err="1" smtClean="0"/>
              <a:t>quaturibus</a:t>
            </a:r>
            <a:r>
              <a:rPr lang="en-GB" dirty="0" smtClean="0"/>
              <a:t> </a:t>
            </a:r>
            <a:r>
              <a:rPr lang="en-GB" dirty="0" err="1" smtClean="0"/>
              <a:t>estio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adisque</a:t>
            </a:r>
            <a:r>
              <a:rPr lang="en-GB" dirty="0" smtClean="0"/>
              <a:t> </a:t>
            </a:r>
            <a:r>
              <a:rPr lang="en-GB" dirty="0" err="1" smtClean="0"/>
              <a:t>pra</a:t>
            </a:r>
            <a:r>
              <a:rPr lang="en-GB" dirty="0" smtClean="0"/>
              <a:t> </a:t>
            </a:r>
            <a:r>
              <a:rPr lang="en-GB" dirty="0" err="1" smtClean="0"/>
              <a:t>ditatia</a:t>
            </a:r>
            <a:r>
              <a:rPr lang="en-GB" dirty="0" smtClean="0"/>
              <a:t> </a:t>
            </a:r>
            <a:r>
              <a:rPr lang="en-GB" dirty="0" err="1" smtClean="0"/>
              <a:t>evero</a:t>
            </a:r>
            <a:r>
              <a:rPr lang="en-GB" dirty="0" smtClean="0"/>
              <a:t> </a:t>
            </a:r>
            <a:r>
              <a:rPr lang="en-GB" dirty="0" err="1" smtClean="0"/>
              <a:t>tese</a:t>
            </a:r>
            <a:r>
              <a:rPr lang="en-GB" dirty="0" smtClean="0"/>
              <a:t> pro </a:t>
            </a:r>
            <a:r>
              <a:rPr lang="en-GB" dirty="0" err="1" smtClean="0"/>
              <a:t>exceror</a:t>
            </a:r>
            <a:r>
              <a:rPr lang="en-GB" dirty="0" smtClean="0"/>
              <a:t> </a:t>
            </a:r>
            <a:r>
              <a:rPr lang="en-GB" dirty="0" err="1" smtClean="0"/>
              <a:t>epresto</a:t>
            </a:r>
            <a:r>
              <a:rPr lang="en-GB" dirty="0" smtClean="0"/>
              <a:t> </a:t>
            </a:r>
            <a:r>
              <a:rPr lang="en-GB" dirty="0" err="1" smtClean="0"/>
              <a:t>riorectas</a:t>
            </a:r>
            <a:r>
              <a:rPr lang="en-GB" dirty="0" smtClean="0"/>
              <a:t> </a:t>
            </a:r>
            <a:r>
              <a:rPr lang="en-GB" dirty="0" err="1" smtClean="0"/>
              <a:t>ducipsa</a:t>
            </a:r>
            <a:r>
              <a:rPr lang="en-GB" dirty="0" smtClean="0"/>
              <a:t> </a:t>
            </a:r>
            <a:r>
              <a:rPr lang="en-GB" dirty="0" err="1" smtClean="0"/>
              <a:t>nditati</a:t>
            </a:r>
            <a:r>
              <a:rPr lang="en-GB" dirty="0" smtClean="0"/>
              <a:t> </a:t>
            </a:r>
            <a:r>
              <a:rPr lang="en-GB" dirty="0" err="1" smtClean="0"/>
              <a:t>aepudae</a:t>
            </a:r>
            <a:r>
              <a:rPr lang="en-GB" dirty="0" smtClean="0"/>
              <a:t> </a:t>
            </a:r>
            <a:r>
              <a:rPr lang="en-GB" dirty="0" err="1" smtClean="0"/>
              <a:t>catur</a:t>
            </a:r>
            <a:r>
              <a:rPr lang="en-GB" dirty="0" smtClean="0"/>
              <a:t>, </a:t>
            </a:r>
            <a:r>
              <a:rPr lang="en-GB" dirty="0" err="1" smtClean="0"/>
              <a:t>ulluptia</a:t>
            </a:r>
            <a:r>
              <a:rPr lang="en-GB" dirty="0" smtClean="0"/>
              <a:t> </a:t>
            </a:r>
            <a:r>
              <a:rPr lang="en-GB" dirty="0" err="1" smtClean="0"/>
              <a:t>dolore</a:t>
            </a:r>
            <a:r>
              <a:rPr lang="en-GB" dirty="0" smtClean="0"/>
              <a:t> </a:t>
            </a:r>
            <a:r>
              <a:rPr lang="en-GB" dirty="0" err="1" smtClean="0"/>
              <a:t>lautasin</a:t>
            </a:r>
            <a:r>
              <a:rPr lang="en-GB" dirty="0" smtClean="0"/>
              <a:t> </a:t>
            </a:r>
            <a:r>
              <a:rPr lang="en-GB" dirty="0" err="1" smtClean="0"/>
              <a:t>conet</a:t>
            </a:r>
            <a:r>
              <a:rPr lang="en-GB" dirty="0" smtClean="0"/>
              <a:t> </a:t>
            </a:r>
            <a:r>
              <a:rPr lang="en-GB" dirty="0" err="1" smtClean="0"/>
              <a:t>vitinum</a:t>
            </a:r>
            <a:r>
              <a:rPr lang="en-GB" dirty="0" smtClean="0"/>
              <a:t> </a:t>
            </a:r>
            <a:r>
              <a:rPr lang="en-GB" dirty="0" err="1" smtClean="0"/>
              <a:t>landant</a:t>
            </a:r>
            <a:r>
              <a:rPr lang="en-GB" dirty="0" smtClean="0"/>
              <a:t> </a:t>
            </a:r>
            <a:r>
              <a:rPr lang="en-GB" dirty="0" err="1" smtClean="0"/>
              <a:t>experch</a:t>
            </a:r>
            <a:r>
              <a:rPr lang="en-GB" dirty="0" smtClean="0"/>
              <a:t> </a:t>
            </a:r>
            <a:r>
              <a:rPr lang="en-GB" dirty="0" err="1" smtClean="0"/>
              <a:t>illupietur</a:t>
            </a:r>
            <a:r>
              <a:rPr lang="en-GB" dirty="0" smtClean="0"/>
              <a:t>, </a:t>
            </a:r>
            <a:r>
              <a:rPr lang="en-GB" dirty="0" err="1" smtClean="0"/>
              <a:t>uta</a:t>
            </a:r>
            <a:r>
              <a:rPr lang="en-GB" dirty="0" smtClean="0"/>
              <a:t> </a:t>
            </a:r>
            <a:r>
              <a:rPr lang="en-GB" dirty="0" err="1" smtClean="0"/>
              <a:t>desent</a:t>
            </a:r>
            <a:r>
              <a:rPr lang="en-GB" dirty="0" smtClean="0"/>
              <a:t>, </a:t>
            </a:r>
            <a:r>
              <a:rPr lang="en-GB" dirty="0" err="1" smtClean="0"/>
              <a:t>quias</a:t>
            </a:r>
            <a:r>
              <a:rPr lang="en-GB" dirty="0" smtClean="0"/>
              <a:t> ad quo </a:t>
            </a:r>
            <a:r>
              <a:rPr lang="en-GB" dirty="0" err="1" smtClean="0"/>
              <a:t>optaqua</a:t>
            </a:r>
            <a:r>
              <a:rPr lang="en-GB" dirty="0" smtClean="0"/>
              <a:t> </a:t>
            </a:r>
            <a:r>
              <a:rPr lang="en-GB" dirty="0" err="1" smtClean="0"/>
              <a:t>spedic</a:t>
            </a:r>
            <a:r>
              <a:rPr lang="en-GB" dirty="0" smtClean="0"/>
              <a:t> tempore </a:t>
            </a:r>
            <a:r>
              <a:rPr lang="en-GB" dirty="0" err="1" smtClean="0"/>
              <a:t>ptaestis</a:t>
            </a:r>
            <a:r>
              <a:rPr lang="en-GB" dirty="0" smtClean="0"/>
              <a:t> alit, core et </a:t>
            </a:r>
            <a:r>
              <a:rPr lang="en-GB" dirty="0" err="1" smtClean="0"/>
              <a:t>utet</a:t>
            </a:r>
            <a:r>
              <a:rPr lang="en-GB" dirty="0" smtClean="0"/>
              <a:t> </a:t>
            </a:r>
            <a:r>
              <a:rPr lang="en-GB" dirty="0" err="1" smtClean="0"/>
              <a:t>electur</a:t>
            </a:r>
            <a:r>
              <a:rPr lang="en-GB" dirty="0" smtClean="0"/>
              <a:t> </a:t>
            </a:r>
            <a:r>
              <a:rPr lang="en-GB" dirty="0" err="1" smtClean="0"/>
              <a:t>mosse</a:t>
            </a:r>
            <a:r>
              <a:rPr lang="en-GB" dirty="0" smtClean="0"/>
              <a:t> </a:t>
            </a:r>
            <a:r>
              <a:rPr lang="en-GB" dirty="0" err="1" smtClean="0"/>
              <a:t>velitem</a:t>
            </a:r>
            <a:r>
              <a:rPr lang="en-GB" dirty="0" smtClean="0"/>
              <a:t> </a:t>
            </a:r>
            <a:r>
              <a:rPr lang="en-GB" dirty="0" err="1" smtClean="0"/>
              <a:t>porepre</a:t>
            </a:r>
            <a:r>
              <a:rPr lang="en-GB" dirty="0" smtClean="0"/>
              <a:t> </a:t>
            </a:r>
            <a:r>
              <a:rPr lang="en-GB" dirty="0" err="1" smtClean="0"/>
              <a:t>rferferro</a:t>
            </a:r>
            <a:r>
              <a:rPr lang="en-GB" dirty="0" smtClean="0"/>
              <a:t> </a:t>
            </a:r>
            <a:r>
              <a:rPr lang="en-GB" dirty="0" err="1" smtClean="0"/>
              <a:t>ipsandae</a:t>
            </a:r>
            <a:r>
              <a:rPr lang="en-GB" dirty="0" smtClean="0"/>
              <a:t> </a:t>
            </a:r>
            <a:r>
              <a:rPr lang="en-GB" dirty="0" err="1" smtClean="0"/>
              <a:t>voluptatibea</a:t>
            </a:r>
            <a:r>
              <a:rPr lang="en-GB" dirty="0" smtClean="0"/>
              <a:t> </a:t>
            </a:r>
            <a:r>
              <a:rPr lang="en-GB" dirty="0" err="1" smtClean="0"/>
              <a:t>dolupta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deventiaspit</a:t>
            </a:r>
            <a:r>
              <a:rPr lang="en-GB" dirty="0" smtClean="0"/>
              <a:t> </a:t>
            </a:r>
            <a:r>
              <a:rPr lang="en-GB" dirty="0" err="1" smtClean="0"/>
              <a:t>facid</a:t>
            </a:r>
            <a:r>
              <a:rPr lang="en-GB" dirty="0" smtClean="0"/>
              <a:t> qui con et </a:t>
            </a:r>
            <a:r>
              <a:rPr lang="en-GB" dirty="0" err="1" smtClean="0"/>
              <a:t>arumque</a:t>
            </a:r>
            <a:r>
              <a:rPr lang="en-GB" dirty="0" smtClean="0"/>
              <a:t> </a:t>
            </a:r>
            <a:r>
              <a:rPr lang="en-GB" dirty="0" err="1" smtClean="0"/>
              <a:t>litemqui</a:t>
            </a:r>
            <a:r>
              <a:rPr lang="en-GB" dirty="0" smtClean="0"/>
              <a:t> </a:t>
            </a:r>
            <a:r>
              <a:rPr lang="en-GB" dirty="0" err="1" smtClean="0"/>
              <a:t>cus</a:t>
            </a:r>
            <a:r>
              <a:rPr lang="en-GB" dirty="0" smtClean="0"/>
              <a:t> ad </a:t>
            </a:r>
            <a:r>
              <a:rPr lang="en-GB" dirty="0" err="1" smtClean="0"/>
              <a:t>earcius</a:t>
            </a:r>
            <a:r>
              <a:rPr lang="en-GB" dirty="0" smtClean="0"/>
              <a:t> qui </a:t>
            </a:r>
            <a:r>
              <a:rPr lang="en-GB" dirty="0" err="1" smtClean="0"/>
              <a:t>berum</a:t>
            </a:r>
            <a:r>
              <a:rPr lang="en-GB" dirty="0" smtClean="0"/>
              <a:t> </a:t>
            </a:r>
            <a:r>
              <a:rPr lang="en-GB" dirty="0" err="1" smtClean="0"/>
              <a:t>fugiatur</a:t>
            </a:r>
            <a:r>
              <a:rPr lang="en-GB" dirty="0" smtClean="0"/>
              <a:t>? </a:t>
            </a:r>
            <a:r>
              <a:rPr lang="en-GB" dirty="0" err="1" smtClean="0"/>
              <a:t>Ihit</a:t>
            </a:r>
            <a:r>
              <a:rPr lang="en-GB" dirty="0" smtClean="0"/>
              <a:t>, voles </a:t>
            </a:r>
            <a:r>
              <a:rPr lang="en-GB" dirty="0" err="1" smtClean="0"/>
              <a:t>sitisciis</a:t>
            </a:r>
            <a:r>
              <a:rPr lang="en-GB" dirty="0" smtClean="0"/>
              <a:t> </a:t>
            </a:r>
            <a:r>
              <a:rPr lang="en-GB" dirty="0" err="1" smtClean="0"/>
              <a:t>sim</a:t>
            </a:r>
            <a:r>
              <a:rPr lang="en-GB" dirty="0" smtClean="0"/>
              <a:t> facia </a:t>
            </a:r>
            <a:r>
              <a:rPr lang="en-GB" dirty="0" err="1" smtClean="0"/>
              <a:t>quas</a:t>
            </a:r>
            <a:r>
              <a:rPr lang="en-GB" dirty="0" smtClean="0"/>
              <a:t> </a:t>
            </a:r>
            <a:r>
              <a:rPr lang="en-GB" dirty="0" err="1" smtClean="0"/>
              <a:t>etur</a:t>
            </a:r>
            <a:r>
              <a:rPr lang="en-GB" dirty="0" smtClean="0"/>
              <a:t>, </a:t>
            </a:r>
            <a:r>
              <a:rPr lang="en-GB" dirty="0" err="1" smtClean="0"/>
              <a:t>officid</a:t>
            </a:r>
            <a:r>
              <a:rPr lang="en-GB" dirty="0" smtClean="0"/>
              <a:t> </a:t>
            </a:r>
            <a:r>
              <a:rPr lang="en-GB" dirty="0" err="1" smtClean="0"/>
              <a:t>untios</a:t>
            </a:r>
            <a:r>
              <a:rPr lang="en-GB" dirty="0" smtClean="0"/>
              <a:t> </a:t>
            </a:r>
            <a:r>
              <a:rPr lang="en-GB" dirty="0" err="1" smtClean="0"/>
              <a:t>consed</a:t>
            </a:r>
            <a:r>
              <a:rPr lang="en-GB" dirty="0" smtClean="0"/>
              <a:t> mi, </a:t>
            </a:r>
            <a:r>
              <a:rPr lang="en-GB" dirty="0" err="1" smtClean="0"/>
              <a:t>consequi</a:t>
            </a:r>
            <a:r>
              <a:rPr lang="en-GB" dirty="0" smtClean="0"/>
              <a:t> </a:t>
            </a:r>
            <a:r>
              <a:rPr lang="en-GB" dirty="0" err="1" smtClean="0"/>
              <a:t>dolupti</a:t>
            </a:r>
            <a:r>
              <a:rPr lang="en-GB" dirty="0" smtClean="0"/>
              <a:t> </a:t>
            </a:r>
            <a:r>
              <a:rPr lang="en-GB" dirty="0" err="1" smtClean="0"/>
              <a:t>ostent</a:t>
            </a:r>
            <a:r>
              <a:rPr lang="en-GB" dirty="0" smtClean="0"/>
              <a:t> quam </a:t>
            </a:r>
            <a:r>
              <a:rPr lang="en-GB" dirty="0" err="1" smtClean="0"/>
              <a:t>conserias</a:t>
            </a:r>
            <a:r>
              <a:rPr lang="en-GB" dirty="0" smtClean="0"/>
              <a:t> </a:t>
            </a:r>
            <a:r>
              <a:rPr lang="en-GB" dirty="0" err="1" smtClean="0"/>
              <a:t>niminum</a:t>
            </a:r>
            <a:r>
              <a:rPr lang="en-GB" dirty="0" smtClean="0"/>
              <a:t> </a:t>
            </a:r>
            <a:r>
              <a:rPr lang="en-GB" dirty="0" err="1" smtClean="0"/>
              <a:t>evenisc</a:t>
            </a:r>
            <a:r>
              <a:rPr lang="en-GB" dirty="0" smtClean="0"/>
              <a:t> </a:t>
            </a:r>
            <a:r>
              <a:rPr lang="en-GB" dirty="0" err="1" smtClean="0"/>
              <a:t>ienitatem</a:t>
            </a:r>
            <a:r>
              <a:rPr lang="en-GB" dirty="0" smtClean="0"/>
              <a:t> </a:t>
            </a:r>
            <a:r>
              <a:rPr lang="en-GB" dirty="0" err="1" smtClean="0"/>
              <a:t>soloressum</a:t>
            </a:r>
            <a:r>
              <a:rPr lang="en-GB" dirty="0" smtClean="0"/>
              <a:t> </a:t>
            </a:r>
            <a:r>
              <a:rPr lang="en-GB" dirty="0" err="1" smtClean="0"/>
              <a:t>faccabor</a:t>
            </a:r>
            <a:r>
              <a:rPr lang="en-GB" dirty="0" smtClean="0"/>
              <a:t> am </a:t>
            </a:r>
            <a:r>
              <a:rPr lang="en-GB" dirty="0" err="1" smtClean="0"/>
              <a:t>fugitae</a:t>
            </a:r>
            <a:r>
              <a:rPr lang="en-GB" dirty="0" smtClean="0"/>
              <a:t> sum </a:t>
            </a:r>
            <a:r>
              <a:rPr lang="en-GB" dirty="0" err="1" smtClean="0"/>
              <a:t>elis</a:t>
            </a:r>
            <a:r>
              <a:rPr lang="en-GB" dirty="0" smtClean="0"/>
              <a:t> </a:t>
            </a:r>
            <a:r>
              <a:rPr lang="en-GB" dirty="0" err="1" smtClean="0"/>
              <a:t>milles</a:t>
            </a:r>
            <a:r>
              <a:rPr lang="en-GB" dirty="0" smtClean="0"/>
              <a:t> mil </a:t>
            </a:r>
            <a:r>
              <a:rPr lang="en-GB" dirty="0" err="1" smtClean="0"/>
              <a:t>imusti</a:t>
            </a:r>
            <a:r>
              <a:rPr lang="en-GB" dirty="0" smtClean="0"/>
              <a:t> </a:t>
            </a:r>
            <a:r>
              <a:rPr lang="en-GB" dirty="0" err="1" smtClean="0"/>
              <a:t>rerciliquias</a:t>
            </a:r>
            <a:r>
              <a:rPr lang="en-GB" dirty="0" smtClean="0"/>
              <a:t>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intiam</a:t>
            </a:r>
            <a:r>
              <a:rPr lang="en-GB" dirty="0" smtClean="0"/>
              <a:t> el </a:t>
            </a:r>
            <a:r>
              <a:rPr lang="en-GB" dirty="0" err="1" smtClean="0"/>
              <a:t>mos</a:t>
            </a:r>
            <a:r>
              <a:rPr lang="en-GB" dirty="0" smtClean="0"/>
              <a:t> </a:t>
            </a:r>
            <a:r>
              <a:rPr lang="en-GB" dirty="0" err="1" smtClean="0"/>
              <a:t>moluptas</a:t>
            </a:r>
            <a:r>
              <a:rPr lang="en-GB" dirty="0" smtClean="0"/>
              <a:t> </a:t>
            </a:r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blaborr</a:t>
            </a:r>
            <a:r>
              <a:rPr lang="en-GB" dirty="0" smtClean="0"/>
              <a:t> </a:t>
            </a:r>
            <a:r>
              <a:rPr lang="en-GB" dirty="0" err="1" smtClean="0"/>
              <a:t>ovition</a:t>
            </a:r>
            <a:r>
              <a:rPr lang="en-GB" dirty="0" smtClean="0"/>
              <a:t> </a:t>
            </a:r>
            <a:r>
              <a:rPr lang="en-GB" dirty="0" err="1" smtClean="0"/>
              <a:t>sequos</a:t>
            </a:r>
            <a:r>
              <a:rPr lang="en-GB" dirty="0" smtClean="0"/>
              <a:t> </a:t>
            </a:r>
            <a:r>
              <a:rPr lang="en-GB" dirty="0" err="1" smtClean="0"/>
              <a:t>debis</a:t>
            </a:r>
            <a:r>
              <a:rPr lang="en-GB" dirty="0" smtClean="0"/>
              <a:t> </a:t>
            </a:r>
            <a:r>
              <a:rPr lang="en-GB" dirty="0" err="1" smtClean="0"/>
              <a:t>parum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quam </a:t>
            </a:r>
            <a:r>
              <a:rPr lang="en-GB" dirty="0" err="1" smtClean="0"/>
              <a:t>excerro</a:t>
            </a:r>
            <a:r>
              <a:rPr lang="en-GB" dirty="0" smtClean="0"/>
              <a:t> </a:t>
            </a:r>
            <a:r>
              <a:rPr lang="en-GB" dirty="0" err="1" smtClean="0"/>
              <a:t>odicaer</a:t>
            </a:r>
            <a:r>
              <a:rPr lang="en-GB" dirty="0" smtClean="0"/>
              <a:t> </a:t>
            </a:r>
            <a:r>
              <a:rPr lang="en-GB" dirty="0" err="1" smtClean="0"/>
              <a:t>nationsequi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omnis</a:t>
            </a:r>
            <a:r>
              <a:rPr lang="en-GB" dirty="0" smtClean="0"/>
              <a:t> </a:t>
            </a:r>
            <a:r>
              <a:rPr lang="en-GB" dirty="0" err="1" smtClean="0"/>
              <a:t>ipsanisciis</a:t>
            </a:r>
            <a:r>
              <a:rPr lang="en-GB" dirty="0" smtClean="0"/>
              <a:t> </a:t>
            </a:r>
            <a:r>
              <a:rPr lang="en-GB" dirty="0" err="1" smtClean="0"/>
              <a:t>essi</a:t>
            </a:r>
            <a:r>
              <a:rPr lang="en-GB" dirty="0" smtClean="0"/>
              <a:t> </a:t>
            </a:r>
            <a:r>
              <a:rPr lang="en-GB" dirty="0" err="1" smtClean="0"/>
              <a:t>omnis</a:t>
            </a:r>
            <a:r>
              <a:rPr lang="en-GB" dirty="0" smtClean="0"/>
              <a:t> </a:t>
            </a:r>
            <a:r>
              <a:rPr lang="en-GB" dirty="0" err="1" smtClean="0"/>
              <a:t>aliquati</a:t>
            </a:r>
            <a:r>
              <a:rPr lang="en-GB" dirty="0" smtClean="0"/>
              <a:t> </a:t>
            </a:r>
            <a:r>
              <a:rPr lang="en-GB" dirty="0" err="1" smtClean="0"/>
              <a:t>dolorer</a:t>
            </a:r>
            <a:r>
              <a:rPr lang="en-GB" dirty="0" smtClean="0"/>
              <a:t> </a:t>
            </a:r>
            <a:r>
              <a:rPr lang="en-GB" dirty="0" err="1" smtClean="0"/>
              <a:t>umquatest</a:t>
            </a:r>
            <a:r>
              <a:rPr lang="en-GB" dirty="0" smtClean="0"/>
              <a:t> </a:t>
            </a:r>
            <a:r>
              <a:rPr lang="en-GB" dirty="0" err="1" smtClean="0"/>
              <a:t>repe</a:t>
            </a:r>
            <a:r>
              <a:rPr lang="en-GB" dirty="0" smtClean="0"/>
              <a:t> </a:t>
            </a:r>
            <a:r>
              <a:rPr lang="en-GB" dirty="0" err="1" smtClean="0"/>
              <a:t>officiust</a:t>
            </a:r>
            <a:r>
              <a:rPr lang="en-GB" dirty="0" smtClean="0"/>
              <a:t>, </a:t>
            </a:r>
            <a:r>
              <a:rPr lang="en-GB" dirty="0" err="1" smtClean="0"/>
              <a:t>officia</a:t>
            </a:r>
            <a:r>
              <a:rPr lang="en-GB" dirty="0" smtClean="0"/>
              <a:t> </a:t>
            </a:r>
            <a:r>
              <a:rPr lang="en-GB" dirty="0" err="1" smtClean="0"/>
              <a:t>dolupta</a:t>
            </a:r>
            <a:r>
              <a:rPr lang="en-GB" dirty="0" smtClean="0"/>
              <a:t> </a:t>
            </a:r>
            <a:r>
              <a:rPr lang="en-GB" dirty="0" err="1" smtClean="0"/>
              <a:t>veliquis</a:t>
            </a:r>
            <a:r>
              <a:rPr lang="en-GB" dirty="0" smtClean="0"/>
              <a:t> </a:t>
            </a:r>
            <a:r>
              <a:rPr lang="en-GB" dirty="0" err="1" smtClean="0"/>
              <a:t>eumquatqui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nis</a:t>
            </a:r>
            <a:r>
              <a:rPr lang="en-GB" dirty="0" smtClean="0"/>
              <a:t> </a:t>
            </a:r>
            <a:r>
              <a:rPr lang="en-GB" dirty="0" err="1" smtClean="0"/>
              <a:t>cupit</a:t>
            </a:r>
            <a:r>
              <a:rPr lang="en-GB" dirty="0" smtClean="0"/>
              <a:t>, </a:t>
            </a:r>
            <a:r>
              <a:rPr lang="en-GB" dirty="0" err="1" smtClean="0"/>
              <a:t>velias</a:t>
            </a:r>
            <a:r>
              <a:rPr lang="en-GB" dirty="0" smtClean="0"/>
              <a:t> </a:t>
            </a:r>
            <a:r>
              <a:rPr lang="en-GB" dirty="0" err="1" smtClean="0"/>
              <a:t>nonsedi</a:t>
            </a:r>
            <a:r>
              <a:rPr lang="en-GB" dirty="0" smtClean="0"/>
              <a:t> </a:t>
            </a:r>
            <a:r>
              <a:rPr lang="en-GB" dirty="0" err="1" smtClean="0"/>
              <a:t>tesequas</a:t>
            </a:r>
            <a:r>
              <a:rPr lang="en-GB" dirty="0" smtClean="0"/>
              <a:t> et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eatiae</a:t>
            </a:r>
            <a:r>
              <a:rPr lang="en-GB" dirty="0" smtClean="0"/>
              <a:t> deles et </a:t>
            </a:r>
            <a:r>
              <a:rPr lang="en-GB" dirty="0" err="1" smtClean="0"/>
              <a:t>facipsandam</a:t>
            </a:r>
            <a:r>
              <a:rPr lang="en-GB" dirty="0" smtClean="0"/>
              <a:t>, qui dis </a:t>
            </a:r>
            <a:r>
              <a:rPr lang="en-GB" dirty="0" err="1" smtClean="0"/>
              <a:t>moluptatem</a:t>
            </a:r>
            <a:r>
              <a:rPr lang="en-GB" dirty="0" smtClean="0"/>
              <a:t> </a:t>
            </a:r>
            <a:r>
              <a:rPr lang="en-GB" dirty="0" err="1" smtClean="0"/>
              <a:t>nullaut</a:t>
            </a:r>
            <a:r>
              <a:rPr lang="en-GB" dirty="0" smtClean="0"/>
              <a:t>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ius</a:t>
            </a:r>
            <a:r>
              <a:rPr lang="en-GB" dirty="0" smtClean="0"/>
              <a:t>, </a:t>
            </a:r>
            <a:r>
              <a:rPr lang="en-GB" dirty="0" err="1" smtClean="0"/>
              <a:t>quias</a:t>
            </a:r>
            <a:r>
              <a:rPr lang="en-GB" dirty="0" smtClean="0"/>
              <a:t> </a:t>
            </a:r>
            <a:r>
              <a:rPr lang="en-GB" dirty="0" err="1" smtClean="0"/>
              <a:t>aribea</a:t>
            </a:r>
            <a:endParaRPr lang="en-GB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382003" y="1566089"/>
            <a:ext cx="34226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7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85412" y="2305520"/>
            <a:ext cx="2345973" cy="3513763"/>
          </a:xfrm>
          <a:prstGeom prst="rect">
            <a:avLst/>
          </a:prstGeom>
          <a:solidFill>
            <a:srgbClr val="00285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6559392" y="2404459"/>
            <a:ext cx="2133033" cy="4928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559392" y="3032931"/>
            <a:ext cx="2133033" cy="2675392"/>
          </a:xfrm>
        </p:spPr>
        <p:txBody>
          <a:bodyPr numCol="1" spcCol="252000">
            <a:noAutofit/>
          </a:bodyPr>
          <a:lstStyle>
            <a:lvl1pPr marL="0" indent="0">
              <a:spcBef>
                <a:spcPts val="624"/>
              </a:spcBef>
              <a:buNone/>
              <a:defRPr sz="1100" b="1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Dandis</a:t>
            </a:r>
            <a:r>
              <a:rPr lang="en-GB" dirty="0" smtClean="0"/>
              <a:t> </a:t>
            </a:r>
            <a:r>
              <a:rPr lang="en-GB" dirty="0" err="1" smtClean="0"/>
              <a:t>rernamet</a:t>
            </a:r>
            <a:r>
              <a:rPr lang="en-GB" dirty="0" smtClean="0"/>
              <a:t> </a:t>
            </a:r>
            <a:r>
              <a:rPr lang="en-GB" dirty="0" err="1" smtClean="0"/>
              <a:t>explame</a:t>
            </a:r>
            <a:r>
              <a:rPr lang="en-GB" dirty="0" smtClean="0"/>
              <a:t> </a:t>
            </a:r>
            <a:r>
              <a:rPr lang="en-GB" dirty="0" err="1" smtClean="0"/>
              <a:t>volorum</a:t>
            </a:r>
            <a:r>
              <a:rPr lang="en-GB" dirty="0" smtClean="0"/>
              <a:t>, </a:t>
            </a:r>
            <a:r>
              <a:rPr lang="en-GB" dirty="0" err="1" smtClean="0"/>
              <a:t>sandelestion</a:t>
            </a:r>
            <a:r>
              <a:rPr lang="en-GB" dirty="0" smtClean="0"/>
              <a:t> </a:t>
            </a:r>
            <a:r>
              <a:rPr lang="en-GB" dirty="0" err="1" smtClean="0"/>
              <a:t>restota</a:t>
            </a:r>
            <a:r>
              <a:rPr lang="en-GB" dirty="0" smtClean="0"/>
              <a:t> </a:t>
            </a:r>
            <a:r>
              <a:rPr lang="en-GB" dirty="0" err="1" smtClean="0"/>
              <a:t>tibus</a:t>
            </a:r>
            <a:r>
              <a:rPr lang="en-GB" dirty="0" smtClean="0"/>
              <a:t>, </a:t>
            </a:r>
            <a:r>
              <a:rPr lang="en-GB" dirty="0" err="1" smtClean="0"/>
              <a:t>quiant</a:t>
            </a:r>
            <a:r>
              <a:rPr lang="en-GB" dirty="0" smtClean="0"/>
              <a:t>, </a:t>
            </a:r>
            <a:r>
              <a:rPr lang="en-GB" dirty="0" err="1" smtClean="0"/>
              <a:t>odi</a:t>
            </a:r>
            <a:r>
              <a:rPr lang="en-GB" dirty="0" smtClean="0"/>
              <a:t> tem </a:t>
            </a:r>
            <a:r>
              <a:rPr lang="en-GB" dirty="0" err="1" smtClean="0"/>
              <a:t>faccat</a:t>
            </a:r>
            <a:r>
              <a:rPr lang="en-GB" dirty="0" smtClean="0"/>
              <a:t> </a:t>
            </a:r>
            <a:r>
              <a:rPr lang="en-GB" dirty="0" err="1" smtClean="0"/>
              <a:t>optibus</a:t>
            </a:r>
            <a:r>
              <a:rPr lang="en-GB" dirty="0" smtClean="0"/>
              <a:t>, </a:t>
            </a:r>
            <a:r>
              <a:rPr lang="en-GB" dirty="0" err="1" smtClean="0"/>
              <a:t>voluptatus</a:t>
            </a:r>
            <a:r>
              <a:rPr lang="en-GB" dirty="0" smtClean="0"/>
              <a:t> </a:t>
            </a:r>
            <a:r>
              <a:rPr lang="en-GB" dirty="0" err="1" smtClean="0"/>
              <a:t>eariae</a:t>
            </a:r>
            <a:r>
              <a:rPr lang="en-GB" dirty="0" smtClean="0"/>
              <a:t> </a:t>
            </a:r>
            <a:r>
              <a:rPr lang="en-GB" dirty="0" err="1" smtClean="0"/>
              <a:t>cusdam</a:t>
            </a:r>
            <a:r>
              <a:rPr lang="en-GB" dirty="0" smtClean="0"/>
              <a:t>,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occab</a:t>
            </a:r>
            <a:r>
              <a:rPr lang="en-GB" dirty="0" smtClean="0"/>
              <a:t> </a:t>
            </a:r>
            <a:r>
              <a:rPr lang="en-GB" dirty="0" err="1" smtClean="0"/>
              <a:t>ius</a:t>
            </a:r>
            <a:r>
              <a:rPr lang="en-GB" dirty="0" smtClean="0"/>
              <a:t> ad </a:t>
            </a:r>
            <a:r>
              <a:rPr lang="en-GB" dirty="0" err="1" smtClean="0"/>
              <a:t>moluptas</a:t>
            </a:r>
            <a:r>
              <a:rPr lang="en-GB" dirty="0" smtClean="0"/>
              <a:t> </a:t>
            </a:r>
            <a:r>
              <a:rPr lang="en-GB" dirty="0" err="1" smtClean="0"/>
              <a:t>remperu</a:t>
            </a:r>
            <a:r>
              <a:rPr lang="en-GB" dirty="0" smtClean="0"/>
              <a:t> </a:t>
            </a:r>
            <a:r>
              <a:rPr lang="en-GB" dirty="0" err="1" smtClean="0"/>
              <a:t>ptatece</a:t>
            </a:r>
            <a:r>
              <a:rPr lang="en-GB" dirty="0" smtClean="0"/>
              <a:t> </a:t>
            </a:r>
            <a:r>
              <a:rPr lang="en-GB" dirty="0" err="1" smtClean="0"/>
              <a:t>atibus</a:t>
            </a:r>
            <a:r>
              <a:rPr lang="en-GB" dirty="0" smtClean="0"/>
              <a:t> </a:t>
            </a:r>
            <a:r>
              <a:rPr lang="en-GB" dirty="0" err="1" smtClean="0"/>
              <a:t>versped</a:t>
            </a:r>
            <a:r>
              <a:rPr lang="en-GB" dirty="0" smtClean="0"/>
              <a:t> </a:t>
            </a:r>
            <a:r>
              <a:rPr lang="en-GB" dirty="0" err="1" smtClean="0"/>
              <a:t>quia</a:t>
            </a:r>
            <a:r>
              <a:rPr lang="en-GB" dirty="0" smtClean="0"/>
              <a:t> </a:t>
            </a:r>
            <a:r>
              <a:rPr lang="en-GB" dirty="0" err="1" smtClean="0"/>
              <a:t>assus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</a:t>
            </a:r>
            <a:r>
              <a:rPr lang="en-GB" dirty="0" err="1" smtClean="0"/>
              <a:t>cuptatibea</a:t>
            </a:r>
            <a:r>
              <a:rPr lang="en-GB" dirty="0" smtClean="0"/>
              <a:t> </a:t>
            </a:r>
            <a:r>
              <a:rPr lang="en-GB" dirty="0" err="1" smtClean="0"/>
              <a:t>nonsectiam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iunt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3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1447" y="6315522"/>
            <a:ext cx="3577920" cy="425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400" b="1" i="0" kern="1200" baseline="0">
                <a:solidFill>
                  <a:srgbClr val="00285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1999" y="1352166"/>
            <a:ext cx="4572001" cy="55058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4333" y="2305520"/>
            <a:ext cx="3410344" cy="3513763"/>
          </a:xfrm>
        </p:spPr>
        <p:txBody>
          <a:bodyPr>
            <a:noAutofit/>
          </a:bodyPr>
          <a:lstStyle>
            <a:lvl1pPr marL="0" indent="0">
              <a:spcBef>
                <a:spcPts val="624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Omnis </a:t>
            </a:r>
            <a:r>
              <a:rPr lang="en-GB" dirty="0" err="1" smtClean="0"/>
              <a:t>aliquati</a:t>
            </a:r>
            <a:r>
              <a:rPr lang="en-GB" dirty="0" smtClean="0"/>
              <a:t> </a:t>
            </a:r>
            <a:r>
              <a:rPr lang="en-GB" dirty="0" err="1" smtClean="0"/>
              <a:t>dolorer</a:t>
            </a:r>
            <a:r>
              <a:rPr lang="en-GB" dirty="0" smtClean="0"/>
              <a:t> </a:t>
            </a:r>
            <a:r>
              <a:rPr lang="en-GB" dirty="0" err="1" smtClean="0"/>
              <a:t>umquatest</a:t>
            </a:r>
            <a:r>
              <a:rPr lang="en-GB" dirty="0" smtClean="0"/>
              <a:t> </a:t>
            </a:r>
            <a:r>
              <a:rPr lang="en-GB" dirty="0" err="1" smtClean="0"/>
              <a:t>repe</a:t>
            </a:r>
            <a:r>
              <a:rPr lang="en-GB" dirty="0" smtClean="0"/>
              <a:t> </a:t>
            </a:r>
            <a:r>
              <a:rPr lang="en-GB" dirty="0" err="1" smtClean="0"/>
              <a:t>officiust</a:t>
            </a:r>
            <a:r>
              <a:rPr lang="en-GB" dirty="0" smtClean="0"/>
              <a:t>, </a:t>
            </a:r>
            <a:r>
              <a:rPr lang="en-GB" dirty="0" err="1" smtClean="0"/>
              <a:t>officia</a:t>
            </a:r>
            <a:r>
              <a:rPr lang="en-GB" dirty="0" smtClean="0"/>
              <a:t> </a:t>
            </a:r>
            <a:r>
              <a:rPr lang="en-GB" dirty="0" err="1" smtClean="0"/>
              <a:t>dolupta</a:t>
            </a:r>
            <a:r>
              <a:rPr lang="en-GB" dirty="0" smtClean="0"/>
              <a:t> </a:t>
            </a:r>
            <a:r>
              <a:rPr lang="en-GB" dirty="0" err="1" smtClean="0"/>
              <a:t>veliquis</a:t>
            </a:r>
            <a:r>
              <a:rPr lang="en-GB" dirty="0" smtClean="0"/>
              <a:t> </a:t>
            </a:r>
            <a:r>
              <a:rPr lang="en-GB" dirty="0" err="1" smtClean="0"/>
              <a:t>eumquatqui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nis</a:t>
            </a:r>
            <a:r>
              <a:rPr lang="en-GB" dirty="0" smtClean="0"/>
              <a:t> </a:t>
            </a:r>
            <a:r>
              <a:rPr lang="en-GB" dirty="0" err="1" smtClean="0"/>
              <a:t>cupit</a:t>
            </a:r>
            <a:r>
              <a:rPr lang="en-GB" dirty="0" smtClean="0"/>
              <a:t>, </a:t>
            </a:r>
            <a:r>
              <a:rPr lang="en-GB" dirty="0" err="1" smtClean="0"/>
              <a:t>velias</a:t>
            </a:r>
            <a:r>
              <a:rPr lang="en-GB" dirty="0" smtClean="0"/>
              <a:t> </a:t>
            </a:r>
            <a:r>
              <a:rPr lang="en-GB" dirty="0" err="1" smtClean="0"/>
              <a:t>nonsedi</a:t>
            </a:r>
            <a:r>
              <a:rPr lang="en-GB" dirty="0" smtClean="0"/>
              <a:t> </a:t>
            </a:r>
            <a:r>
              <a:rPr lang="en-GB" dirty="0" err="1" smtClean="0"/>
              <a:t>tesequas</a:t>
            </a:r>
            <a:r>
              <a:rPr lang="en-GB" dirty="0" smtClean="0"/>
              <a:t> et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eatiae</a:t>
            </a:r>
            <a:r>
              <a:rPr lang="en-GB" dirty="0" smtClean="0"/>
              <a:t> deles et </a:t>
            </a:r>
            <a:r>
              <a:rPr lang="en-GB" dirty="0" err="1" smtClean="0"/>
              <a:t>facipsandam</a:t>
            </a:r>
            <a:r>
              <a:rPr lang="en-GB" dirty="0" smtClean="0"/>
              <a:t>, qui dis </a:t>
            </a:r>
            <a:r>
              <a:rPr lang="en-GB" dirty="0" err="1" smtClean="0"/>
              <a:t>moluptatem</a:t>
            </a:r>
            <a:r>
              <a:rPr lang="en-GB" dirty="0" smtClean="0"/>
              <a:t> </a:t>
            </a:r>
            <a:r>
              <a:rPr lang="en-GB" dirty="0" err="1" smtClean="0"/>
              <a:t>nullaut</a:t>
            </a:r>
            <a:r>
              <a:rPr lang="en-GB" dirty="0" smtClean="0"/>
              <a:t>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ius</a:t>
            </a:r>
            <a:r>
              <a:rPr lang="en-GB" dirty="0" smtClean="0"/>
              <a:t>, </a:t>
            </a:r>
            <a:r>
              <a:rPr lang="en-GB" dirty="0" err="1" smtClean="0"/>
              <a:t>quias</a:t>
            </a:r>
            <a:r>
              <a:rPr lang="en-GB" dirty="0" smtClean="0"/>
              <a:t> </a:t>
            </a:r>
            <a:r>
              <a:rPr lang="en-GB" dirty="0" err="1" smtClean="0"/>
              <a:t>aribeati</a:t>
            </a:r>
            <a:r>
              <a:rPr lang="en-GB" dirty="0" smtClean="0"/>
              <a:t> </a:t>
            </a:r>
            <a:r>
              <a:rPr lang="en-GB" dirty="0" err="1" smtClean="0"/>
              <a:t>santiatur</a:t>
            </a:r>
            <a:r>
              <a:rPr lang="en-GB" dirty="0" smtClean="0"/>
              <a:t> recto </a:t>
            </a:r>
            <a:r>
              <a:rPr lang="en-GB" dirty="0" err="1" smtClean="0"/>
              <a:t>estem</a:t>
            </a:r>
            <a:r>
              <a:rPr lang="en-GB" dirty="0" smtClean="0"/>
              <a:t> </a:t>
            </a:r>
            <a:r>
              <a:rPr lang="en-GB" dirty="0" err="1" smtClean="0"/>
              <a:t>volore</a:t>
            </a:r>
            <a:r>
              <a:rPr lang="en-GB" dirty="0" smtClean="0"/>
              <a:t> </a:t>
            </a:r>
            <a:r>
              <a:rPr lang="en-GB" dirty="0" err="1" smtClean="0"/>
              <a:t>eum</a:t>
            </a:r>
            <a:r>
              <a:rPr lang="en-GB" dirty="0" smtClean="0"/>
              <a:t> </a:t>
            </a:r>
            <a:r>
              <a:rPr lang="en-GB" dirty="0" err="1" smtClean="0"/>
              <a:t>seque</a:t>
            </a:r>
            <a:r>
              <a:rPr lang="en-GB" dirty="0" smtClean="0"/>
              <a:t> </a:t>
            </a:r>
            <a:r>
              <a:rPr lang="en-GB" dirty="0" err="1" smtClean="0"/>
              <a:t>ent</a:t>
            </a:r>
            <a:r>
              <a:rPr lang="en-GB" dirty="0" smtClean="0"/>
              <a:t> </a:t>
            </a:r>
            <a:r>
              <a:rPr lang="en-GB" dirty="0" err="1" smtClean="0"/>
              <a:t>harumenite</a:t>
            </a:r>
            <a:r>
              <a:rPr lang="en-GB" dirty="0" smtClean="0"/>
              <a:t> </a:t>
            </a:r>
            <a:r>
              <a:rPr lang="en-GB" dirty="0" err="1" smtClean="0"/>
              <a:t>doloreium</a:t>
            </a:r>
            <a:r>
              <a:rPr lang="en-GB" dirty="0" smtClean="0"/>
              <a:t> </a:t>
            </a:r>
            <a:r>
              <a:rPr lang="en-GB" dirty="0" err="1" smtClean="0"/>
              <a:t>solupta</a:t>
            </a:r>
            <a:r>
              <a:rPr lang="en-GB" dirty="0" smtClean="0"/>
              <a:t> </a:t>
            </a:r>
            <a:r>
              <a:rPr lang="en-GB" dirty="0" err="1" smtClean="0"/>
              <a:t>sperrum</a:t>
            </a:r>
            <a:r>
              <a:rPr lang="en-GB" dirty="0" smtClean="0"/>
              <a:t>, </a:t>
            </a:r>
            <a:r>
              <a:rPr lang="en-GB" dirty="0" err="1" smtClean="0"/>
              <a:t>estorendunt</a:t>
            </a:r>
            <a:r>
              <a:rPr lang="en-GB" dirty="0" smtClean="0"/>
              <a:t> </a:t>
            </a:r>
            <a:r>
              <a:rPr lang="en-GB" dirty="0" err="1" smtClean="0"/>
              <a:t>moluptaquam</a:t>
            </a:r>
            <a:r>
              <a:rPr lang="en-GB" dirty="0" smtClean="0"/>
              <a:t> </a:t>
            </a:r>
            <a:r>
              <a:rPr lang="en-GB" dirty="0" err="1" smtClean="0"/>
              <a:t>exceatibus</a:t>
            </a:r>
            <a:r>
              <a:rPr lang="en-GB" dirty="0" smtClean="0"/>
              <a:t>, </a:t>
            </a:r>
            <a:r>
              <a:rPr lang="en-GB" dirty="0" err="1" smtClean="0"/>
              <a:t>voloria</a:t>
            </a:r>
            <a:r>
              <a:rPr lang="en-GB" dirty="0" smtClean="0"/>
              <a:t> </a:t>
            </a:r>
            <a:r>
              <a:rPr lang="en-GB" dirty="0" err="1" smtClean="0"/>
              <a:t>sitat</a:t>
            </a:r>
            <a:r>
              <a:rPr lang="en-GB" dirty="0" smtClean="0"/>
              <a:t> </a:t>
            </a:r>
            <a:r>
              <a:rPr lang="en-GB" dirty="0" err="1" smtClean="0"/>
              <a:t>eaqui</a:t>
            </a:r>
            <a:r>
              <a:rPr lang="en-GB" dirty="0" smtClean="0"/>
              <a:t> cum </a:t>
            </a:r>
            <a:r>
              <a:rPr lang="en-GB" dirty="0" err="1" smtClean="0"/>
              <a:t>sant</a:t>
            </a:r>
            <a:r>
              <a:rPr lang="en-GB" dirty="0" smtClean="0"/>
              <a:t> ad </a:t>
            </a:r>
            <a:r>
              <a:rPr lang="en-GB" dirty="0" err="1" smtClean="0"/>
              <a:t>ulla</a:t>
            </a:r>
            <a:r>
              <a:rPr lang="en-GB" dirty="0" smtClean="0"/>
              <a:t>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evenihil</a:t>
            </a:r>
            <a:r>
              <a:rPr lang="en-GB" dirty="0" smtClean="0"/>
              <a:t> min </a:t>
            </a:r>
          </a:p>
          <a:p>
            <a:pPr lvl="0"/>
            <a:r>
              <a:rPr lang="en-GB" dirty="0" smtClean="0"/>
              <a:t>Cones </a:t>
            </a:r>
            <a:r>
              <a:rPr lang="en-GB" dirty="0" err="1" smtClean="0"/>
              <a:t>plitiusa</a:t>
            </a:r>
            <a:r>
              <a:rPr lang="en-GB" dirty="0" smtClean="0"/>
              <a:t> </a:t>
            </a:r>
            <a:r>
              <a:rPr lang="en-GB" dirty="0" err="1" smtClean="0"/>
              <a:t>consequ</a:t>
            </a:r>
            <a:r>
              <a:rPr lang="en-GB" dirty="0" smtClean="0"/>
              <a:t> </a:t>
            </a:r>
            <a:r>
              <a:rPr lang="en-GB" dirty="0" err="1" smtClean="0"/>
              <a:t>iaeptae</a:t>
            </a:r>
            <a:r>
              <a:rPr lang="en-GB" dirty="0" smtClean="0"/>
              <a:t> </a:t>
            </a:r>
            <a:r>
              <a:rPr lang="en-GB" dirty="0" err="1" smtClean="0"/>
              <a:t>ommodit</a:t>
            </a:r>
            <a:r>
              <a:rPr lang="en-GB" dirty="0" smtClean="0"/>
              <a:t> </a:t>
            </a:r>
            <a:r>
              <a:rPr lang="en-GB" dirty="0" err="1" smtClean="0"/>
              <a:t>velesto</a:t>
            </a:r>
            <a:r>
              <a:rPr lang="en-GB" dirty="0" smtClean="0"/>
              <a:t> </a:t>
            </a:r>
            <a:r>
              <a:rPr lang="en-GB" dirty="0" err="1" smtClean="0"/>
              <a:t>tatiam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vollatet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ent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ipitatum</a:t>
            </a:r>
            <a:r>
              <a:rPr lang="en-GB" dirty="0" smtClean="0"/>
              <a:t> con </a:t>
            </a:r>
            <a:r>
              <a:rPr lang="en-GB" dirty="0" err="1" smtClean="0"/>
              <a:t>culles</a:t>
            </a:r>
            <a:r>
              <a:rPr lang="en-GB" dirty="0" smtClean="0"/>
              <a:t> </a:t>
            </a:r>
            <a:r>
              <a:rPr lang="en-GB" dirty="0" err="1" smtClean="0"/>
              <a:t>seque</a:t>
            </a:r>
            <a:r>
              <a:rPr lang="en-GB" dirty="0" smtClean="0"/>
              <a:t> cum </a:t>
            </a:r>
            <a:r>
              <a:rPr lang="en-GB" dirty="0" err="1" smtClean="0"/>
              <a:t>aut</a:t>
            </a:r>
            <a:r>
              <a:rPr lang="en-GB" dirty="0" smtClean="0"/>
              <a:t> </a:t>
            </a:r>
            <a:r>
              <a:rPr lang="en-GB" dirty="0" err="1" smtClean="0"/>
              <a:t>ommo</a:t>
            </a:r>
            <a:r>
              <a:rPr lang="en-GB" dirty="0" smtClean="0"/>
              <a:t> </a:t>
            </a:r>
            <a:r>
              <a:rPr lang="en-GB" dirty="0" err="1" smtClean="0"/>
              <a:t>volor</a:t>
            </a:r>
            <a:r>
              <a:rPr lang="en-GB" dirty="0" smtClean="0"/>
              <a:t> </a:t>
            </a:r>
            <a:r>
              <a:rPr lang="en-GB" dirty="0" err="1" smtClean="0"/>
              <a:t>suntur</a:t>
            </a:r>
            <a:r>
              <a:rPr lang="en-GB" dirty="0" smtClean="0"/>
              <a:t>, </a:t>
            </a:r>
            <a:r>
              <a:rPr lang="en-GB" dirty="0" err="1" smtClean="0"/>
              <a:t>cuptassum</a:t>
            </a:r>
            <a:r>
              <a:rPr lang="en-GB" dirty="0" smtClean="0"/>
              <a:t> </a:t>
            </a:r>
            <a:r>
              <a:rPr lang="en-GB" dirty="0" err="1" smtClean="0"/>
              <a:t>vellore</a:t>
            </a:r>
            <a:r>
              <a:rPr lang="en-GB" dirty="0" smtClean="0"/>
              <a:t> </a:t>
            </a:r>
            <a:r>
              <a:rPr lang="en-GB" dirty="0" err="1" smtClean="0"/>
              <a:t>litaeprenime</a:t>
            </a:r>
            <a:r>
              <a:rPr lang="en-GB" dirty="0" smtClean="0"/>
              <a:t> </a:t>
            </a:r>
            <a:r>
              <a:rPr lang="en-GB" dirty="0" err="1" smtClean="0"/>
              <a:t>sitatem</a:t>
            </a:r>
            <a:r>
              <a:rPr lang="en-GB" dirty="0" smtClean="0"/>
              <a:t>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asitaqui</a:t>
            </a:r>
            <a:r>
              <a:rPr lang="en-GB" dirty="0" smtClean="0"/>
              <a:t> </a:t>
            </a:r>
            <a:r>
              <a:rPr lang="en-GB" dirty="0" err="1" smtClean="0"/>
              <a:t>officabo</a:t>
            </a:r>
            <a:r>
              <a:rPr lang="en-GB" dirty="0" smtClean="0"/>
              <a:t>. </a:t>
            </a:r>
            <a:r>
              <a:rPr lang="en-GB" dirty="0" err="1" smtClean="0"/>
              <a:t>Nem</a:t>
            </a:r>
            <a:r>
              <a:rPr lang="en-GB" dirty="0" smtClean="0"/>
              <a:t>. </a:t>
            </a:r>
            <a:r>
              <a:rPr lang="en-GB" dirty="0" err="1" smtClean="0"/>
              <a:t>Est</a:t>
            </a:r>
            <a:r>
              <a:rPr lang="en-GB" dirty="0" smtClean="0"/>
              <a:t>, sum </a:t>
            </a:r>
            <a:r>
              <a:rPr lang="en-GB" dirty="0" err="1" smtClean="0"/>
              <a:t>intecea</a:t>
            </a:r>
            <a:r>
              <a:rPr lang="en-GB" dirty="0" smtClean="0"/>
              <a:t> </a:t>
            </a:r>
            <a:r>
              <a:rPr lang="en-GB" dirty="0" err="1" smtClean="0"/>
              <a:t>runtota</a:t>
            </a:r>
            <a:r>
              <a:rPr lang="en-GB" dirty="0" smtClean="0"/>
              <a:t> </a:t>
            </a:r>
            <a:r>
              <a:rPr lang="en-GB" dirty="0" err="1" smtClean="0"/>
              <a:t>esequis</a:t>
            </a:r>
            <a:r>
              <a:rPr lang="en-GB" dirty="0" smtClean="0"/>
              <a:t> </a:t>
            </a:r>
            <a:r>
              <a:rPr lang="en-GB" dirty="0" err="1" smtClean="0"/>
              <a:t>seque</a:t>
            </a:r>
            <a:r>
              <a:rPr lang="en-GB" dirty="0" smtClean="0"/>
              <a:t> </a:t>
            </a:r>
            <a:r>
              <a:rPr lang="en-GB" dirty="0" err="1" smtClean="0"/>
              <a:t>quia</a:t>
            </a:r>
            <a:r>
              <a:rPr lang="en-GB" dirty="0" smtClean="0"/>
              <a:t> </a:t>
            </a:r>
            <a:r>
              <a:rPr lang="en-GB" dirty="0" err="1" smtClean="0"/>
              <a:t>nobit</a:t>
            </a:r>
            <a:r>
              <a:rPr lang="en-GB" dirty="0" smtClean="0"/>
              <a:t> </a:t>
            </a:r>
            <a:r>
              <a:rPr lang="en-GB" dirty="0" err="1" smtClean="0"/>
              <a:t>aciet</a:t>
            </a:r>
            <a:r>
              <a:rPr lang="en-GB" dirty="0" smtClean="0"/>
              <a:t> </a:t>
            </a:r>
            <a:r>
              <a:rPr lang="en-GB" dirty="0" err="1" smtClean="0"/>
              <a:t>fugitiumque</a:t>
            </a:r>
            <a:r>
              <a:rPr lang="en-GB" dirty="0" smtClean="0"/>
              <a:t> </a:t>
            </a:r>
            <a:r>
              <a:rPr lang="en-GB" dirty="0" err="1" smtClean="0"/>
              <a:t>volupta</a:t>
            </a:r>
            <a:r>
              <a:rPr lang="en-GB" dirty="0" smtClean="0"/>
              <a:t> </a:t>
            </a:r>
            <a:r>
              <a:rPr lang="en-GB" dirty="0" err="1" smtClean="0"/>
              <a:t>comniet</a:t>
            </a:r>
            <a:r>
              <a:rPr lang="en-GB" dirty="0" smtClean="0"/>
              <a:t> od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ese</a:t>
            </a:r>
            <a:r>
              <a:rPr lang="en-GB" dirty="0" smtClean="0"/>
              <a:t> </a:t>
            </a:r>
            <a:r>
              <a:rPr lang="en-GB" dirty="0" err="1" smtClean="0"/>
              <a:t>velique</a:t>
            </a:r>
            <a:r>
              <a:rPr lang="en-GB" dirty="0" smtClean="0"/>
              <a:t> </a:t>
            </a:r>
            <a:r>
              <a:rPr lang="en-GB" dirty="0" err="1" smtClean="0"/>
              <a:t>nam</a:t>
            </a:r>
            <a:r>
              <a:rPr lang="en-GB" dirty="0" smtClean="0"/>
              <a:t> </a:t>
            </a:r>
            <a:r>
              <a:rPr lang="en-GB" dirty="0" err="1" smtClean="0"/>
              <a:t>nestiosa</a:t>
            </a:r>
            <a:r>
              <a:rPr lang="en-GB" dirty="0" smtClean="0"/>
              <a:t>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82003" y="1566089"/>
            <a:ext cx="34226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7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6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EF3F5-29AC-49C1-B889-533EA23866D2}" type="datetimeFigureOut">
              <a:rPr lang="en-GB" smtClean="0"/>
              <a:t>24/06/2016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DD6A1-6BE6-4D37-9697-0A6C6F18DE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5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4969" y="1099"/>
            <a:ext cx="6476416" cy="135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654" y="2186360"/>
            <a:ext cx="5993584" cy="410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txStyles>
    <p:titleStyle>
      <a:lvl1pPr algn="r" defTabSz="457200" rtl="0" eaLnBrk="1" latinLnBrk="0" hangingPunct="1">
        <a:spcBef>
          <a:spcPct val="0"/>
        </a:spcBef>
        <a:buNone/>
        <a:defRPr sz="25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855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77C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7C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0ahUKEwjt_MXZg53LAhUHmBoKHUAMDsEQjRwIBw&amp;url=http://www.scotsman.com/business/companies/tech/scotland-s-first-digital-skills-academy-opens-to-students-1-3915699&amp;bvm=bv.115339255,d.d2s&amp;psig=AFQjCNEHH8Wl-MW9My7bUXT6SyKnfAT5eA&amp;ust=14568372183134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772400" cy="461665"/>
          </a:xfrm>
        </p:spPr>
        <p:txBody>
          <a:bodyPr/>
          <a:lstStyle/>
          <a:p>
            <a:r>
              <a:rPr lang="en-US" sz="2400" dirty="0" smtClean="0"/>
              <a:t>Digital Participation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7624" y="3356992"/>
            <a:ext cx="4040188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Colin Cook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March 2016</a:t>
            </a:r>
          </a:p>
        </p:txBody>
      </p:sp>
    </p:spTree>
    <p:extLst>
      <p:ext uri="{BB962C8B-B14F-4D97-AF65-F5344CB8AC3E}">
        <p14:creationId xmlns:p14="http://schemas.microsoft.com/office/powerpoint/2010/main" val="19130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asks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9144000" cy="55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of course..</a:t>
            </a:r>
            <a:endParaRPr lang="en-GB" dirty="0"/>
          </a:p>
        </p:txBody>
      </p:sp>
      <p:pic>
        <p:nvPicPr>
          <p:cNvPr id="9218" name="Picture 2" descr="http://whsband.org/regiment/shows/images/wearenota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805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772400" cy="461665"/>
          </a:xfrm>
        </p:spPr>
        <p:txBody>
          <a:bodyPr/>
          <a:lstStyle/>
          <a:p>
            <a:r>
              <a:rPr lang="en-US" sz="2400" dirty="0" smtClean="0"/>
              <a:t>Digital Participation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7624" y="3356992"/>
            <a:ext cx="4040188" cy="10081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Colin Cook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March 2016</a:t>
            </a:r>
          </a:p>
        </p:txBody>
      </p:sp>
    </p:spTree>
    <p:extLst>
      <p:ext uri="{BB962C8B-B14F-4D97-AF65-F5344CB8AC3E}">
        <p14:creationId xmlns:p14="http://schemas.microsoft.com/office/powerpoint/2010/main" val="28229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pic>
        <p:nvPicPr>
          <p:cNvPr id="6146" name="Picture 2" descr="http://www.betdaqtips.com/wp-content/uploads/2012/01/apolog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564649"/>
            <a:ext cx="34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/>
              </a:rPr>
              <a:t>By way of Background….</a:t>
            </a:r>
            <a:endParaRPr lang="en-GB" sz="2000" b="1" i="0" dirty="0" smtClean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50" name="Picture 2" descr="http://www.esa.int/var/esa/storage/images/esa_multimedia/images/2008/05/phytoplankton_bloom_off_the_coast_of_scotland/10200047-2-eng-GB/Phytoplankton_bloom_off_the_coast_of_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erdeenguarantees.com/sites/default/files/styles/large/public/news/oXvjrJe_.jpg?itok=oU6TB8T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35" y="4581128"/>
            <a:ext cx="1576911" cy="9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otsman.com/webimage/1.3903988.1444740480!/image/31134577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41458"/>
            <a:ext cx="1564532" cy="9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ilvertraining.co.uk/wp-content/uploads/2014/11/digital-scotland-superfast-broadb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35" y="3573016"/>
            <a:ext cx="1564532" cy="9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564649"/>
            <a:ext cx="34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/>
              </a:rPr>
              <a:t>And of course…..</a:t>
            </a:r>
            <a:endParaRPr lang="en-GB" sz="2000" b="1" i="0" dirty="0" smtClean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50" name="Picture 2" descr="http://www.esa.int/var/esa/storage/images/esa_multimedia/images/2008/05/phytoplankton_bloom_off_the_coast_of_scotland/10200047-2-eng-GB/Phytoplankton_bloom_off_the_coast_of_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3394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harter.scvo.org.uk/Images/charter-signa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135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asks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070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asks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724"/>
            <a:ext cx="9144000" cy="45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0" y="564649"/>
            <a:ext cx="34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/>
              </a:rPr>
              <a:t>So then….</a:t>
            </a:r>
            <a:endParaRPr lang="en-GB" sz="2000" b="1" i="0" dirty="0" smtClean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50" name="Picture 2" descr="http://www.esa.int/var/esa/storage/images/esa_multimedia/images/2008/05/phytoplankton_bloom_off_the_coast_of_scotland/10200047-2-eng-GB/Phytoplankton_bloom_off_the_coast_of_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394"/>
            <a:ext cx="917949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harter.scvo.org.uk/Images/charter-signa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135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Participation Charter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defTabSz="436381">
              <a:buClr>
                <a:srgbClr val="007FC8"/>
              </a:buClr>
              <a:buFont typeface="Arial" pitchFamily="34" charset="0"/>
              <a:buChar char="►"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Invest in staff and volunteers</a:t>
            </a:r>
          </a:p>
          <a:p>
            <a:pPr marL="285750" defTabSz="436381">
              <a:buClr>
                <a:srgbClr val="007FC8"/>
              </a:buClr>
              <a:buFont typeface="Arial" pitchFamily="34" charset="0"/>
              <a:buChar char="►"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Empower them to help others</a:t>
            </a:r>
          </a:p>
          <a:p>
            <a:pPr marL="285750" defTabSz="436381">
              <a:buClr>
                <a:srgbClr val="007FC8"/>
              </a:buClr>
              <a:buFont typeface="Arial" pitchFamily="34" charset="0"/>
              <a:buChar char="►"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Contribute practical support to projects</a:t>
            </a:r>
          </a:p>
          <a:p>
            <a:pPr marL="285750" defTabSz="436381">
              <a:buClr>
                <a:srgbClr val="007FC8"/>
              </a:buClr>
              <a:buFont typeface="Arial" pitchFamily="34" charset="0"/>
              <a:buChar char="►"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Work together and coordinate our efforts</a:t>
            </a:r>
          </a:p>
          <a:p>
            <a:pPr marL="285750" defTabSz="436381">
              <a:buClr>
                <a:srgbClr val="007FC8"/>
              </a:buClr>
              <a:buFont typeface="Arial" pitchFamily="34" charset="0"/>
              <a:buChar char="►"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Adopt a common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i="0" dirty="0" smtClean="0">
            <a:solidFill>
              <a:srgbClr val="002855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holyrood - jim</Template>
  <TotalTime>1357</TotalTime>
  <Words>66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Digital Participation</vt:lpstr>
      <vt:lpstr>Aims</vt:lpstr>
      <vt:lpstr>PowerPoint Presentation</vt:lpstr>
      <vt:lpstr>PowerPoint Presentation</vt:lpstr>
      <vt:lpstr>PowerPoint Presentation</vt:lpstr>
      <vt:lpstr>A few asks</vt:lpstr>
      <vt:lpstr>A few asks</vt:lpstr>
      <vt:lpstr>PowerPoint Presentation</vt:lpstr>
      <vt:lpstr>Digital Participation Charter</vt:lpstr>
      <vt:lpstr>A few asks</vt:lpstr>
      <vt:lpstr>And of course..</vt:lpstr>
      <vt:lpstr>Digital Participation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U418689</dc:creator>
  <cp:lastModifiedBy>Liam O'Byrne</cp:lastModifiedBy>
  <cp:revision>182</cp:revision>
  <dcterms:created xsi:type="dcterms:W3CDTF">2015-10-02T08:48:39Z</dcterms:created>
  <dcterms:modified xsi:type="dcterms:W3CDTF">2016-06-24T12:23:35Z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A13169281</vt:lpwstr>
  </property>
  <property fmtid="{D5CDD505-2E9C-101B-9397-08002B2CF9AE}" pid="4" name="Objective-Title">
    <vt:lpwstr>DEU - Ecosystem workshops - Digital Ecosystem diagram slide (v@ 14.01.16)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2016-01-14T13:37:44Z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2016-01-14T13:37:44Z</vt:filetime>
  </property>
  <property fmtid="{D5CDD505-2E9C-101B-9397-08002B2CF9AE}" pid="10" name="Objective-ModificationStamp">
    <vt:filetime>2016-01-14T13:37:45Z</vt:filetime>
  </property>
  <property fmtid="{D5CDD505-2E9C-101B-9397-08002B2CF9AE}" pid="11" name="Objective-Owner">
    <vt:lpwstr>Plasberg-Hill, Carla C (U418689)</vt:lpwstr>
  </property>
  <property fmtid="{D5CDD505-2E9C-101B-9397-08002B2CF9AE}" pid="12" name="Objective-Path">
    <vt:lpwstr>Objective Global Folder:SG File Plan:Government, politics and public administration:Public administration:Modernising Government:Casework: Modernising Government:Digital Public Services: Digital Ecosystem: 2015-2020:</vt:lpwstr>
  </property>
  <property fmtid="{D5CDD505-2E9C-101B-9397-08002B2CF9AE}" pid="13" name="Objective-Parent">
    <vt:lpwstr>Digital Public Services: Digital Ecosystem: 2015-2020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OFFICIAL-SENSITIVE]</vt:lpwstr>
  </property>
  <property fmtid="{D5CDD505-2E9C-101B-9397-08002B2CF9AE}" pid="20" name="Objective-Caveats">
    <vt:lpwstr>
    </vt:lpwstr>
  </property>
  <property fmtid="{D5CDD505-2E9C-101B-9397-08002B2CF9AE}" pid="21" name="Objective-Date of Original [system]">
    <vt:lpwstr>
    </vt:lpwstr>
  </property>
  <property fmtid="{D5CDD505-2E9C-101B-9397-08002B2CF9AE}" pid="22" name="Objective-Date Received [system]">
    <vt:lpwstr>
    </vt:lpwstr>
  </property>
  <property fmtid="{D5CDD505-2E9C-101B-9397-08002B2CF9AE}" pid="23" name="Objective-SG Web Publication - Category [system]">
    <vt:lpwstr>
    </vt:lpwstr>
  </property>
  <property fmtid="{D5CDD505-2E9C-101B-9397-08002B2CF9AE}" pid="24" name="Objective-SG Web Publication - Category 2 Classification [system]">
    <vt:lpwstr>
    </vt:lpwstr>
  </property>
</Properties>
</file>