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D4861-6D59-4208-9D26-A68FB14A2C0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E774F49E-6453-46D4-BBDE-B35914F29F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839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D4861-6D59-4208-9D26-A68FB14A2C0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E774F49E-6453-46D4-BBDE-B35914F29F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457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D4861-6D59-4208-9D26-A68FB14A2C0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E774F49E-6453-46D4-BBDE-B35914F29F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602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D4861-6D59-4208-9D26-A68FB14A2C0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774F49E-6453-46D4-BBDE-B35914F29F7E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1881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D4861-6D59-4208-9D26-A68FB14A2C0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774F49E-6453-46D4-BBDE-B35914F29F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090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D4861-6D59-4208-9D26-A68FB14A2C0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F49E-6453-46D4-BBDE-B35914F29F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0390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D4861-6D59-4208-9D26-A68FB14A2C0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F49E-6453-46D4-BBDE-B35914F29F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7011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D4861-6D59-4208-9D26-A68FB14A2C0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F49E-6453-46D4-BBDE-B35914F29F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8094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914D4861-6D59-4208-9D26-A68FB14A2C0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E774F49E-6453-46D4-BBDE-B35914F29F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6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D4861-6D59-4208-9D26-A68FB14A2C0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F49E-6453-46D4-BBDE-B35914F29F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543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D4861-6D59-4208-9D26-A68FB14A2C0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E774F49E-6453-46D4-BBDE-B35914F29F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97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D4861-6D59-4208-9D26-A68FB14A2C0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F49E-6453-46D4-BBDE-B35914F29F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60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D4861-6D59-4208-9D26-A68FB14A2C0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F49E-6453-46D4-BBDE-B35914F29F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363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D4861-6D59-4208-9D26-A68FB14A2C0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F49E-6453-46D4-BBDE-B35914F29F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042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D4861-6D59-4208-9D26-A68FB14A2C0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F49E-6453-46D4-BBDE-B35914F29F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874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D4861-6D59-4208-9D26-A68FB14A2C0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F49E-6453-46D4-BBDE-B35914F29F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935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D4861-6D59-4208-9D26-A68FB14A2C0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F49E-6453-46D4-BBDE-B35914F29F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956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D4861-6D59-4208-9D26-A68FB14A2C0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4F49E-6453-46D4-BBDE-B35914F29F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9385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Extended Development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719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Ways </a:t>
            </a:r>
            <a:r>
              <a:rPr lang="en-GB" dirty="0"/>
              <a:t>T</a:t>
            </a:r>
            <a:r>
              <a:rPr lang="en-GB" dirty="0" smtClean="0"/>
              <a:t>o </a:t>
            </a:r>
            <a:r>
              <a:rPr lang="en-GB" dirty="0"/>
              <a:t>E</a:t>
            </a:r>
            <a:r>
              <a:rPr lang="en-GB" dirty="0" smtClean="0"/>
              <a:t>ncourage </a:t>
            </a:r>
            <a:r>
              <a:rPr lang="en-GB" dirty="0"/>
              <a:t>S</a:t>
            </a:r>
            <a:r>
              <a:rPr lang="en-GB" dirty="0" smtClean="0"/>
              <a:t>tudents To Gain Extended Development Marks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Read reputable newspaper articles (</a:t>
            </a:r>
            <a:r>
              <a:rPr lang="en-GB" dirty="0" err="1" smtClean="0"/>
              <a:t>eg</a:t>
            </a:r>
            <a:r>
              <a:rPr lang="en-GB" dirty="0" smtClean="0"/>
              <a:t> Scotsman, Independent)</a:t>
            </a:r>
          </a:p>
          <a:p>
            <a:r>
              <a:rPr lang="en-GB" dirty="0" smtClean="0"/>
              <a:t>Research current events</a:t>
            </a:r>
          </a:p>
          <a:p>
            <a:r>
              <a:rPr lang="en-GB" dirty="0" smtClean="0"/>
              <a:t>Websites </a:t>
            </a:r>
            <a:r>
              <a:rPr lang="en-GB" dirty="0" err="1" smtClean="0"/>
              <a:t>eg</a:t>
            </a:r>
            <a:r>
              <a:rPr lang="en-GB" dirty="0" smtClean="0"/>
              <a:t> BBC</a:t>
            </a:r>
          </a:p>
          <a:p>
            <a:r>
              <a:rPr lang="en-GB" dirty="0" err="1" smtClean="0"/>
              <a:t>Ushare</a:t>
            </a:r>
            <a:endParaRPr lang="en-GB" dirty="0" smtClean="0"/>
          </a:p>
          <a:p>
            <a:r>
              <a:rPr lang="en-GB" dirty="0" smtClean="0"/>
              <a:t>Social Media (</a:t>
            </a:r>
            <a:r>
              <a:rPr lang="en-GB" dirty="0" err="1" smtClean="0"/>
              <a:t>eg</a:t>
            </a:r>
            <a:r>
              <a:rPr lang="en-GB" dirty="0" smtClean="0"/>
              <a:t> Facebook group to share info – student led)</a:t>
            </a:r>
          </a:p>
          <a:p>
            <a:r>
              <a:rPr lang="en-GB" dirty="0" smtClean="0"/>
              <a:t>Revisit Understanding Standards</a:t>
            </a:r>
          </a:p>
          <a:p>
            <a:r>
              <a:rPr lang="en-GB" dirty="0" smtClean="0"/>
              <a:t>Scoop.it</a:t>
            </a:r>
          </a:p>
          <a:p>
            <a:r>
              <a:rPr lang="en-GB" dirty="0" smtClean="0"/>
              <a:t>Local council – working practices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1062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Ways </a:t>
            </a:r>
            <a:r>
              <a:rPr lang="en-GB" dirty="0"/>
              <a:t>T</a:t>
            </a:r>
            <a:r>
              <a:rPr lang="en-GB" dirty="0" smtClean="0"/>
              <a:t>o </a:t>
            </a:r>
            <a:r>
              <a:rPr lang="en-GB" dirty="0"/>
              <a:t>E</a:t>
            </a:r>
            <a:r>
              <a:rPr lang="en-GB" dirty="0" smtClean="0"/>
              <a:t>ncourage </a:t>
            </a:r>
            <a:r>
              <a:rPr lang="en-GB" dirty="0"/>
              <a:t>S</a:t>
            </a:r>
            <a:r>
              <a:rPr lang="en-GB" dirty="0" smtClean="0"/>
              <a:t>tudents To Gain Extended Development Marks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760414" y="2370667"/>
            <a:ext cx="9594319" cy="35988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Make links with Legislation</a:t>
            </a:r>
          </a:p>
          <a:p>
            <a:r>
              <a:rPr lang="en-GB" dirty="0" smtClean="0"/>
              <a:t>Question – so what?, why?, results in?  </a:t>
            </a:r>
          </a:p>
          <a:p>
            <a:r>
              <a:rPr lang="en-GB" dirty="0" smtClean="0"/>
              <a:t>Undercover Boss (Hyundai Episode)</a:t>
            </a:r>
          </a:p>
          <a:p>
            <a:r>
              <a:rPr lang="en-GB" dirty="0" smtClean="0"/>
              <a:t>Live discussions</a:t>
            </a:r>
          </a:p>
          <a:p>
            <a:r>
              <a:rPr lang="en-GB" dirty="0" smtClean="0"/>
              <a:t>Own experiences</a:t>
            </a:r>
          </a:p>
          <a:p>
            <a:r>
              <a:rPr lang="en-GB" dirty="0" smtClean="0"/>
              <a:t>Aligning teaching of units</a:t>
            </a:r>
          </a:p>
          <a:p>
            <a:r>
              <a:rPr lang="en-GB" dirty="0" smtClean="0"/>
              <a:t>Awareness through feedback</a:t>
            </a:r>
          </a:p>
          <a:p>
            <a:r>
              <a:rPr lang="en-GB" dirty="0" smtClean="0"/>
              <a:t>News clips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6804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Ways </a:t>
            </a:r>
            <a:r>
              <a:rPr lang="en-GB" dirty="0"/>
              <a:t>T</a:t>
            </a:r>
            <a:r>
              <a:rPr lang="en-GB" dirty="0" smtClean="0"/>
              <a:t>o </a:t>
            </a:r>
            <a:r>
              <a:rPr lang="en-GB" dirty="0"/>
              <a:t>E</a:t>
            </a:r>
            <a:r>
              <a:rPr lang="en-GB" dirty="0" smtClean="0"/>
              <a:t>ncourage </a:t>
            </a:r>
            <a:r>
              <a:rPr lang="en-GB" dirty="0"/>
              <a:t>S</a:t>
            </a:r>
            <a:r>
              <a:rPr lang="en-GB" dirty="0" smtClean="0"/>
              <a:t>tudents To Gain Extended Development Marks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760414" y="2370667"/>
            <a:ext cx="9594319" cy="3598863"/>
          </a:xfrm>
        </p:spPr>
        <p:txBody>
          <a:bodyPr>
            <a:normAutofit/>
          </a:bodyPr>
          <a:lstStyle/>
          <a:p>
            <a:r>
              <a:rPr lang="en-GB" dirty="0" smtClean="0"/>
              <a:t>Guest speakers</a:t>
            </a:r>
          </a:p>
          <a:p>
            <a:r>
              <a:rPr lang="en-GB" dirty="0" smtClean="0"/>
              <a:t>Discussion groups/forums</a:t>
            </a:r>
          </a:p>
          <a:p>
            <a:r>
              <a:rPr lang="en-GB" dirty="0" smtClean="0"/>
              <a:t>SQA Study Tips on Twitter</a:t>
            </a:r>
          </a:p>
          <a:p>
            <a:r>
              <a:rPr lang="en-GB" dirty="0" smtClean="0"/>
              <a:t>Professional journals/magazines (</a:t>
            </a:r>
            <a:r>
              <a:rPr lang="en-GB" dirty="0" err="1" smtClean="0"/>
              <a:t>eg</a:t>
            </a:r>
            <a:r>
              <a:rPr lang="en-GB" dirty="0" smtClean="0"/>
              <a:t> CIPD – People Management)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839840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13</TotalTime>
  <Words>119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Trebuchet MS</vt:lpstr>
      <vt:lpstr>Berlin</vt:lpstr>
      <vt:lpstr>Extended Development</vt:lpstr>
      <vt:lpstr>Ways To Encourage Students To Gain Extended Development Marks</vt:lpstr>
      <vt:lpstr>Ways To Encourage Students To Gain Extended Development Marks</vt:lpstr>
      <vt:lpstr>Ways To Encourage Students To Gain Extended Development Marks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Extended Development</dc:title>
  <dc:creator>Dawn Hayes</dc:creator>
  <cp:lastModifiedBy>Dawn Hayes</cp:lastModifiedBy>
  <cp:revision>2</cp:revision>
  <dcterms:created xsi:type="dcterms:W3CDTF">2017-03-10T10:20:28Z</dcterms:created>
  <dcterms:modified xsi:type="dcterms:W3CDTF">2017-03-10T10:33:28Z</dcterms:modified>
</cp:coreProperties>
</file>