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8" r:id="rId4"/>
    <p:sldId id="271" r:id="rId5"/>
    <p:sldId id="261" r:id="rId6"/>
    <p:sldId id="266" r:id="rId7"/>
    <p:sldId id="267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barron" initials="WU" lastIdx="1" clrIdx="0">
    <p:extLst>
      <p:ext uri="{19B8F6BF-5375-455C-9EA6-DF929625EA0E}">
        <p15:presenceInfo xmlns:p15="http://schemas.microsoft.com/office/powerpoint/2012/main" userId="pbar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00FF"/>
    <a:srgbClr val="CCCC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2EBB9-1A2B-411E-9340-37E6CD04BFC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8B019E-BD42-4AE7-AC88-A5A5947B910E}">
      <dgm:prSet phldrT="[Text]" custT="1"/>
      <dgm:spPr>
        <a:solidFill>
          <a:srgbClr val="9900FF"/>
        </a:solidFill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Virtual Teaching </a:t>
          </a:r>
        </a:p>
      </dgm:t>
    </dgm:pt>
    <dgm:pt modelId="{B5D7096D-10D1-456A-A411-AC49CA0BC58D}" type="parTrans" cxnId="{B4F557C9-D52C-4A74-8A7D-6C68AE90A8A7}">
      <dgm:prSet/>
      <dgm:spPr/>
      <dgm:t>
        <a:bodyPr/>
        <a:lstStyle/>
        <a:p>
          <a:endParaRPr lang="en-US"/>
        </a:p>
      </dgm:t>
    </dgm:pt>
    <dgm:pt modelId="{7AAD4792-6930-484D-939E-CA64C3B331DB}" type="sibTrans" cxnId="{B4F557C9-D52C-4A74-8A7D-6C68AE90A8A7}">
      <dgm:prSet/>
      <dgm:spPr/>
      <dgm:t>
        <a:bodyPr/>
        <a:lstStyle/>
        <a:p>
          <a:endParaRPr lang="en-US"/>
        </a:p>
      </dgm:t>
    </dgm:pt>
    <dgm:pt modelId="{F441D993-180B-4C5F-9875-2A0A402E9824}">
      <dgm:prSet phldrT="[Text]" custT="1"/>
      <dgm:spPr>
        <a:solidFill>
          <a:srgbClr val="9900FF"/>
        </a:solidFill>
      </dgm:spPr>
      <dgm:t>
        <a:bodyPr/>
        <a:lstStyle/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Lack of engagement during live classes </a:t>
          </a:r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due to a lack of class cohesiveness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3B658-0365-4764-B111-531EC00ED8F6}" type="parTrans" cxnId="{E4FFEB8C-BE14-497F-AC18-CE33633D1C45}">
      <dgm:prSet/>
      <dgm:spPr/>
      <dgm:t>
        <a:bodyPr/>
        <a:lstStyle/>
        <a:p>
          <a:endParaRPr lang="en-US"/>
        </a:p>
      </dgm:t>
    </dgm:pt>
    <dgm:pt modelId="{1CD2DC0A-6270-4016-B0F8-345B6AF7433F}" type="sibTrans" cxnId="{E4FFEB8C-BE14-497F-AC18-CE33633D1C45}">
      <dgm:prSet/>
      <dgm:spPr/>
      <dgm:t>
        <a:bodyPr/>
        <a:lstStyle/>
        <a:p>
          <a:endParaRPr lang="en-US"/>
        </a:p>
      </dgm:t>
    </dgm:pt>
    <dgm:pt modelId="{163E784E-54E0-4FBF-BC36-055CE6784C86}">
      <dgm:prSet phldrT="[Text]" phldr="1"/>
      <dgm:spPr>
        <a:solidFill>
          <a:srgbClr val="9900FF"/>
        </a:solidFill>
      </dgm:spPr>
      <dgm:t>
        <a:bodyPr/>
        <a:lstStyle/>
        <a:p>
          <a:endParaRPr lang="en-US"/>
        </a:p>
      </dgm:t>
    </dgm:pt>
    <dgm:pt modelId="{C1424407-0B9F-40A0-90BF-F83AFDD8493A}" type="parTrans" cxnId="{1D5B6F5E-8B96-454C-8A1D-DE2605087C74}">
      <dgm:prSet/>
      <dgm:spPr/>
      <dgm:t>
        <a:bodyPr/>
        <a:lstStyle/>
        <a:p>
          <a:endParaRPr lang="en-US"/>
        </a:p>
      </dgm:t>
    </dgm:pt>
    <dgm:pt modelId="{D52468CA-F301-48E8-8A72-DF23C49C9C03}" type="sibTrans" cxnId="{1D5B6F5E-8B96-454C-8A1D-DE2605087C74}">
      <dgm:prSet/>
      <dgm:spPr/>
      <dgm:t>
        <a:bodyPr/>
        <a:lstStyle/>
        <a:p>
          <a:endParaRPr lang="en-US"/>
        </a:p>
      </dgm:t>
    </dgm:pt>
    <dgm:pt modelId="{9A66BA99-340B-4846-97CA-0271E52AC4AA}">
      <dgm:prSet phldrT="[Text]" phldr="1"/>
      <dgm:spPr>
        <a:solidFill>
          <a:srgbClr val="9933FF"/>
        </a:solidFill>
      </dgm:spPr>
      <dgm:t>
        <a:bodyPr/>
        <a:lstStyle/>
        <a:p>
          <a:endParaRPr lang="en-US"/>
        </a:p>
      </dgm:t>
    </dgm:pt>
    <dgm:pt modelId="{06F9464D-169D-4380-AB58-3BE193956866}" type="parTrans" cxnId="{25122F8A-C821-49C5-9C49-CA8F0AEFE596}">
      <dgm:prSet/>
      <dgm:spPr/>
      <dgm:t>
        <a:bodyPr/>
        <a:lstStyle/>
        <a:p>
          <a:endParaRPr lang="en-US"/>
        </a:p>
      </dgm:t>
    </dgm:pt>
    <dgm:pt modelId="{BEB58D3A-0AA4-48BE-ABD0-D4BBA461228C}" type="sibTrans" cxnId="{25122F8A-C821-49C5-9C49-CA8F0AEFE596}">
      <dgm:prSet/>
      <dgm:spPr/>
      <dgm:t>
        <a:bodyPr/>
        <a:lstStyle/>
        <a:p>
          <a:endParaRPr lang="en-US"/>
        </a:p>
      </dgm:t>
    </dgm:pt>
    <dgm:pt modelId="{E1994D2F-C624-4227-8144-88824FD3DA80}">
      <dgm:prSet phldrT="[Text]" phldr="1"/>
      <dgm:spPr>
        <a:solidFill>
          <a:srgbClr val="9933FF"/>
        </a:solidFill>
      </dgm:spPr>
      <dgm:t>
        <a:bodyPr/>
        <a:lstStyle/>
        <a:p>
          <a:endParaRPr lang="en-US"/>
        </a:p>
      </dgm:t>
    </dgm:pt>
    <dgm:pt modelId="{8BF57115-085B-4569-BBF7-FD2ADCCC5F22}" type="parTrans" cxnId="{B7CF0628-1790-4671-B810-502CF02AECEC}">
      <dgm:prSet/>
      <dgm:spPr/>
      <dgm:t>
        <a:bodyPr/>
        <a:lstStyle/>
        <a:p>
          <a:endParaRPr lang="en-US"/>
        </a:p>
      </dgm:t>
    </dgm:pt>
    <dgm:pt modelId="{00DDB7D2-A59A-4E32-9C3D-34EBA2DE5D88}" type="sibTrans" cxnId="{B7CF0628-1790-4671-B810-502CF02AECEC}">
      <dgm:prSet/>
      <dgm:spPr/>
      <dgm:t>
        <a:bodyPr/>
        <a:lstStyle/>
        <a:p>
          <a:endParaRPr lang="en-US"/>
        </a:p>
      </dgm:t>
    </dgm:pt>
    <dgm:pt modelId="{EB245B4A-5EC0-4B18-B900-631D48598CBD}">
      <dgm:prSet phldrT="[Text]" phldr="1"/>
      <dgm:spPr>
        <a:solidFill>
          <a:srgbClr val="9900FF"/>
        </a:solidFill>
      </dgm:spPr>
      <dgm:t>
        <a:bodyPr/>
        <a:lstStyle/>
        <a:p>
          <a:endParaRPr lang="en-US"/>
        </a:p>
      </dgm:t>
    </dgm:pt>
    <dgm:pt modelId="{E54F9968-19F3-4EA3-8E18-D0FF326E3A4E}" type="parTrans" cxnId="{52AF8147-627C-4550-A8D3-E6BD40168842}">
      <dgm:prSet/>
      <dgm:spPr/>
      <dgm:t>
        <a:bodyPr/>
        <a:lstStyle/>
        <a:p>
          <a:endParaRPr lang="en-US"/>
        </a:p>
      </dgm:t>
    </dgm:pt>
    <dgm:pt modelId="{A4F8AACA-CF29-4437-9133-A71075E5F8CC}" type="sibTrans" cxnId="{52AF8147-627C-4550-A8D3-E6BD40168842}">
      <dgm:prSet/>
      <dgm:spPr/>
      <dgm:t>
        <a:bodyPr/>
        <a:lstStyle/>
        <a:p>
          <a:endParaRPr lang="en-US"/>
        </a:p>
      </dgm:t>
    </dgm:pt>
    <dgm:pt modelId="{25E28102-C1FB-43BC-A04B-E64BE0856722}">
      <dgm:prSet custT="1"/>
      <dgm:spPr>
        <a:solidFill>
          <a:srgbClr val="9933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Academic Guidance and support workload has increased significantly and impacts emotional health  </a:t>
          </a:r>
        </a:p>
      </dgm:t>
    </dgm:pt>
    <dgm:pt modelId="{612F8076-FDE8-43D5-8E1D-33FCF9425D93}" type="parTrans" cxnId="{94510F01-7F0F-4C60-829B-1BD8B1C2DB98}">
      <dgm:prSet/>
      <dgm:spPr/>
      <dgm:t>
        <a:bodyPr/>
        <a:lstStyle/>
        <a:p>
          <a:endParaRPr lang="en-US"/>
        </a:p>
      </dgm:t>
    </dgm:pt>
    <dgm:pt modelId="{AD35E6F9-022B-4647-B911-164F5657AA84}" type="sibTrans" cxnId="{94510F01-7F0F-4C60-829B-1BD8B1C2DB98}">
      <dgm:prSet/>
      <dgm:spPr/>
      <dgm:t>
        <a:bodyPr/>
        <a:lstStyle/>
        <a:p>
          <a:endParaRPr lang="en-US"/>
        </a:p>
      </dgm:t>
    </dgm:pt>
    <dgm:pt modelId="{FD32E57B-DA88-4D3A-B602-AFB91149DFEE}">
      <dgm:prSet/>
      <dgm:spPr/>
      <dgm:t>
        <a:bodyPr/>
        <a:lstStyle/>
        <a:p>
          <a:endParaRPr lang="en-US"/>
        </a:p>
      </dgm:t>
    </dgm:pt>
    <dgm:pt modelId="{FF953D2B-EFAC-41C9-89FE-D873EA3496C7}" type="parTrans" cxnId="{340B66F5-ECB2-405D-9AEA-DE39CCE8E347}">
      <dgm:prSet/>
      <dgm:spPr/>
      <dgm:t>
        <a:bodyPr/>
        <a:lstStyle/>
        <a:p>
          <a:endParaRPr lang="en-US"/>
        </a:p>
      </dgm:t>
    </dgm:pt>
    <dgm:pt modelId="{ADA79FC4-16B0-458D-A762-B4A0A24D4EE9}" type="sibTrans" cxnId="{340B66F5-ECB2-405D-9AEA-DE39CCE8E347}">
      <dgm:prSet/>
      <dgm:spPr/>
      <dgm:t>
        <a:bodyPr/>
        <a:lstStyle/>
        <a:p>
          <a:endParaRPr lang="en-US"/>
        </a:p>
      </dgm:t>
    </dgm:pt>
    <dgm:pt modelId="{01D3201F-A3C5-441D-98A9-83FA7F7E6B19}">
      <dgm:prSet phldrT="[Text]"/>
      <dgm:spPr>
        <a:solidFill>
          <a:srgbClr val="9933FF"/>
        </a:solidFill>
      </dgm:spPr>
      <dgm:t>
        <a:bodyPr/>
        <a:lstStyle/>
        <a:p>
          <a:endParaRPr lang="en-US" dirty="0"/>
        </a:p>
      </dgm:t>
    </dgm:pt>
    <dgm:pt modelId="{13557B4D-50DE-485D-8EA3-638E19A85172}" type="parTrans" cxnId="{A45319C4-8BDE-4483-97D8-174FB05590EB}">
      <dgm:prSet/>
      <dgm:spPr/>
      <dgm:t>
        <a:bodyPr/>
        <a:lstStyle/>
        <a:p>
          <a:endParaRPr lang="en-US"/>
        </a:p>
      </dgm:t>
    </dgm:pt>
    <dgm:pt modelId="{D379ADDA-E754-4D45-8214-19B46A13AF83}" type="sibTrans" cxnId="{A45319C4-8BDE-4483-97D8-174FB05590EB}">
      <dgm:prSet/>
      <dgm:spPr/>
      <dgm:t>
        <a:bodyPr/>
        <a:lstStyle/>
        <a:p>
          <a:endParaRPr lang="en-US"/>
        </a:p>
      </dgm:t>
    </dgm:pt>
    <dgm:pt modelId="{CB7A8024-FFC2-4DCB-967D-1F0D1FD743FA}">
      <dgm:prSet custT="1"/>
      <dgm:spPr>
        <a:solidFill>
          <a:srgbClr val="9900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Building relationships and rapports with students you have not met has been a challenge </a:t>
          </a:r>
        </a:p>
      </dgm:t>
    </dgm:pt>
    <dgm:pt modelId="{2A684425-4F8C-4288-8D41-5B4D578A80D7}" type="sibTrans" cxnId="{48437494-ABBC-4FF7-ADFC-F7E19AA71D66}">
      <dgm:prSet/>
      <dgm:spPr/>
      <dgm:t>
        <a:bodyPr/>
        <a:lstStyle/>
        <a:p>
          <a:endParaRPr lang="en-US"/>
        </a:p>
      </dgm:t>
    </dgm:pt>
    <dgm:pt modelId="{D3E7E6FC-0C0C-487E-91F0-A933E16FDDB9}" type="parTrans" cxnId="{48437494-ABBC-4FF7-ADFC-F7E19AA71D66}">
      <dgm:prSet/>
      <dgm:spPr/>
      <dgm:t>
        <a:bodyPr/>
        <a:lstStyle/>
        <a:p>
          <a:endParaRPr lang="en-US"/>
        </a:p>
      </dgm:t>
    </dgm:pt>
    <dgm:pt modelId="{F1C81AAB-1A9D-4CE6-8D88-BE4676483E5B}">
      <dgm:prSet phldrT="[Text]" custT="1"/>
      <dgm:spPr>
        <a:solidFill>
          <a:srgbClr val="9933FF"/>
        </a:solidFill>
      </dgm:spPr>
      <dgm:t>
        <a:bodyPr/>
        <a:lstStyle/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Balancing the length of sessions 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86693-A8E0-49B3-BCC0-CA021EE2C0EB}" type="sibTrans" cxnId="{D711E506-A6FA-4ACD-998E-B9A1ACCA2DB6}">
      <dgm:prSet/>
      <dgm:spPr/>
      <dgm:t>
        <a:bodyPr/>
        <a:lstStyle/>
        <a:p>
          <a:endParaRPr lang="en-US"/>
        </a:p>
      </dgm:t>
    </dgm:pt>
    <dgm:pt modelId="{6663DCCB-9450-41E3-8413-74C03AB83F53}" type="parTrans" cxnId="{D711E506-A6FA-4ACD-998E-B9A1ACCA2DB6}">
      <dgm:prSet/>
      <dgm:spPr/>
      <dgm:t>
        <a:bodyPr/>
        <a:lstStyle/>
        <a:p>
          <a:endParaRPr lang="en-US"/>
        </a:p>
      </dgm:t>
    </dgm:pt>
    <dgm:pt modelId="{1FE9F3C5-8783-4E1E-BB58-ADE467055EE0}">
      <dgm:prSet custT="1"/>
      <dgm:spPr>
        <a:solidFill>
          <a:srgbClr val="9933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Breakout rooms can be difficult due to a lack of class cohesiveness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9A4CB-465E-4F11-B568-B6EB181F94B5}" type="sibTrans" cxnId="{B9E9E808-C30C-4E37-93A4-AA8839FF7046}">
      <dgm:prSet/>
      <dgm:spPr/>
      <dgm:t>
        <a:bodyPr/>
        <a:lstStyle/>
        <a:p>
          <a:endParaRPr lang="en-US"/>
        </a:p>
      </dgm:t>
    </dgm:pt>
    <dgm:pt modelId="{56082FF8-50B7-4DF0-8BAD-094CDB9760E8}" type="parTrans" cxnId="{B9E9E808-C30C-4E37-93A4-AA8839FF7046}">
      <dgm:prSet/>
      <dgm:spPr/>
      <dgm:t>
        <a:bodyPr/>
        <a:lstStyle/>
        <a:p>
          <a:endParaRPr lang="en-US"/>
        </a:p>
      </dgm:t>
    </dgm:pt>
    <dgm:pt modelId="{B5635CD1-6310-437F-A234-BF84E0C645AD}">
      <dgm:prSet custT="1"/>
      <dgm:spPr>
        <a:solidFill>
          <a:srgbClr val="9900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Motivation mid course has impacted students progress 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93630-928C-4E25-A057-79760B213AC8}" type="sibTrans" cxnId="{23EFC0FB-375A-496F-B84A-333F3527EBA2}">
      <dgm:prSet/>
      <dgm:spPr/>
      <dgm:t>
        <a:bodyPr/>
        <a:lstStyle/>
        <a:p>
          <a:endParaRPr lang="en-US"/>
        </a:p>
      </dgm:t>
    </dgm:pt>
    <dgm:pt modelId="{85B4A58E-8F88-40D3-9659-C9068C3B6FE8}" type="parTrans" cxnId="{23EFC0FB-375A-496F-B84A-333F3527EBA2}">
      <dgm:prSet/>
      <dgm:spPr/>
      <dgm:t>
        <a:bodyPr/>
        <a:lstStyle/>
        <a:p>
          <a:endParaRPr lang="en-US"/>
        </a:p>
      </dgm:t>
    </dgm:pt>
    <dgm:pt modelId="{FBC90449-329D-4A4C-B7AF-9B749F5BCEB2}" type="pres">
      <dgm:prSet presAssocID="{D412EBB9-1A2B-411E-9340-37E6CD04BF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4BB072-A455-4A2F-9156-37089EE04AC4}" type="pres">
      <dgm:prSet presAssocID="{D28B019E-BD42-4AE7-AC88-A5A5947B910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B4A685A-7707-4499-B89D-81920BD1661F}" type="pres">
      <dgm:prSet presAssocID="{F441D993-180B-4C5F-9875-2A0A402E9824}" presName="Accent1" presStyleCnt="0"/>
      <dgm:spPr/>
    </dgm:pt>
    <dgm:pt modelId="{FEEFDE05-6A7F-47D0-8D30-7375AADDC657}" type="pres">
      <dgm:prSet presAssocID="{F441D993-180B-4C5F-9875-2A0A402E9824}" presName="Accent" presStyleLbl="bgShp" presStyleIdx="0" presStyleCnt="6"/>
      <dgm:spPr/>
    </dgm:pt>
    <dgm:pt modelId="{1D7A1892-9751-49B6-A0E3-68496F928C70}" type="pres">
      <dgm:prSet presAssocID="{F441D993-180B-4C5F-9875-2A0A402E982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1DCC3-C017-4039-A08C-0F49F189EE37}" type="pres">
      <dgm:prSet presAssocID="{1FE9F3C5-8783-4E1E-BB58-ADE467055EE0}" presName="Accent2" presStyleCnt="0"/>
      <dgm:spPr/>
    </dgm:pt>
    <dgm:pt modelId="{0EF057B5-BE9E-4286-9EEA-0E773EAFD2EB}" type="pres">
      <dgm:prSet presAssocID="{1FE9F3C5-8783-4E1E-BB58-ADE467055EE0}" presName="Accent" presStyleLbl="bgShp" presStyleIdx="1" presStyleCnt="6"/>
      <dgm:spPr/>
    </dgm:pt>
    <dgm:pt modelId="{7F7DCFBA-8B0E-451F-BF03-304FD87061A9}" type="pres">
      <dgm:prSet presAssocID="{1FE9F3C5-8783-4E1E-BB58-ADE467055EE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8543-5142-486D-B5DA-90FF9D31CD2C}" type="pres">
      <dgm:prSet presAssocID="{B5635CD1-6310-437F-A234-BF84E0C645AD}" presName="Accent3" presStyleCnt="0"/>
      <dgm:spPr/>
    </dgm:pt>
    <dgm:pt modelId="{707ED234-6B8E-4954-ACE9-9ADC004A237C}" type="pres">
      <dgm:prSet presAssocID="{B5635CD1-6310-437F-A234-BF84E0C645AD}" presName="Accent" presStyleLbl="bgShp" presStyleIdx="2" presStyleCnt="6"/>
      <dgm:spPr/>
    </dgm:pt>
    <dgm:pt modelId="{8044075C-0D13-4A9B-8424-F401787AB87F}" type="pres">
      <dgm:prSet presAssocID="{B5635CD1-6310-437F-A234-BF84E0C645A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19330-8DD2-4DD0-8AA0-1C880F4E6D43}" type="pres">
      <dgm:prSet presAssocID="{25E28102-C1FB-43BC-A04B-E64BE0856722}" presName="Accent4" presStyleCnt="0"/>
      <dgm:spPr/>
    </dgm:pt>
    <dgm:pt modelId="{1624ED43-0790-4E3F-9C64-C79997937DBF}" type="pres">
      <dgm:prSet presAssocID="{25E28102-C1FB-43BC-A04B-E64BE0856722}" presName="Accent" presStyleLbl="bgShp" presStyleIdx="3" presStyleCnt="6"/>
      <dgm:spPr/>
    </dgm:pt>
    <dgm:pt modelId="{CCDF9B01-219D-4AF6-823D-5002EBD6C924}" type="pres">
      <dgm:prSet presAssocID="{25E28102-C1FB-43BC-A04B-E64BE085672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8952F-6507-47DE-8050-ADB5383DC936}" type="pres">
      <dgm:prSet presAssocID="{CB7A8024-FFC2-4DCB-967D-1F0D1FD743FA}" presName="Accent5" presStyleCnt="0"/>
      <dgm:spPr/>
    </dgm:pt>
    <dgm:pt modelId="{C636542C-B2C1-47E5-A447-B3B707EBFD0B}" type="pres">
      <dgm:prSet presAssocID="{CB7A8024-FFC2-4DCB-967D-1F0D1FD743FA}" presName="Accent" presStyleLbl="bgShp" presStyleIdx="4" presStyleCnt="6"/>
      <dgm:spPr/>
    </dgm:pt>
    <dgm:pt modelId="{0FC5403B-1066-4B1E-9359-EF2485532A84}" type="pres">
      <dgm:prSet presAssocID="{CB7A8024-FFC2-4DCB-967D-1F0D1FD743F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9DB84-9A84-4168-89C5-F9A59ED65156}" type="pres">
      <dgm:prSet presAssocID="{F1C81AAB-1A9D-4CE6-8D88-BE4676483E5B}" presName="Accent6" presStyleCnt="0"/>
      <dgm:spPr/>
    </dgm:pt>
    <dgm:pt modelId="{620C8FEE-F00A-474C-9283-4B56B1D227B0}" type="pres">
      <dgm:prSet presAssocID="{F1C81AAB-1A9D-4CE6-8D88-BE4676483E5B}" presName="Accent" presStyleLbl="bgShp" presStyleIdx="5" presStyleCnt="6"/>
      <dgm:spPr/>
    </dgm:pt>
    <dgm:pt modelId="{6FC9914C-BE95-490C-869F-03C33A5FBB9C}" type="pres">
      <dgm:prSet presAssocID="{F1C81AAB-1A9D-4CE6-8D88-BE4676483E5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650989-1CA7-4F20-9712-81B76467F132}" type="presOf" srcId="{D28B019E-BD42-4AE7-AC88-A5A5947B910E}" destId="{154BB072-A455-4A2F-9156-37089EE04AC4}" srcOrd="0" destOrd="0" presId="urn:microsoft.com/office/officeart/2011/layout/HexagonRadial"/>
    <dgm:cxn modelId="{34B41428-D18D-4F7A-BEF4-DAFC8632C51A}" type="presOf" srcId="{CB7A8024-FFC2-4DCB-967D-1F0D1FD743FA}" destId="{0FC5403B-1066-4B1E-9359-EF2485532A84}" srcOrd="0" destOrd="0" presId="urn:microsoft.com/office/officeart/2011/layout/HexagonRadial"/>
    <dgm:cxn modelId="{D711E506-A6FA-4ACD-998E-B9A1ACCA2DB6}" srcId="{D28B019E-BD42-4AE7-AC88-A5A5947B910E}" destId="{F1C81AAB-1A9D-4CE6-8D88-BE4676483E5B}" srcOrd="5" destOrd="0" parTransId="{6663DCCB-9450-41E3-8413-74C03AB83F53}" sibTransId="{FE386693-A8E0-49B3-BCC0-CA021EE2C0EB}"/>
    <dgm:cxn modelId="{1D5B6F5E-8B96-454C-8A1D-DE2605087C74}" srcId="{01D3201F-A3C5-441D-98A9-83FA7F7E6B19}" destId="{163E784E-54E0-4FBF-BC36-055CE6784C86}" srcOrd="1" destOrd="0" parTransId="{C1424407-0B9F-40A0-90BF-F83AFDD8493A}" sibTransId="{D52468CA-F301-48E8-8A72-DF23C49C9C03}"/>
    <dgm:cxn modelId="{9AE9168D-F807-4DA9-B8AD-6A64300E64B4}" type="presOf" srcId="{F441D993-180B-4C5F-9875-2A0A402E9824}" destId="{1D7A1892-9751-49B6-A0E3-68496F928C70}" srcOrd="0" destOrd="0" presId="urn:microsoft.com/office/officeart/2011/layout/HexagonRadial"/>
    <dgm:cxn modelId="{340B66F5-ECB2-405D-9AEA-DE39CCE8E347}" srcId="{01D3201F-A3C5-441D-98A9-83FA7F7E6B19}" destId="{FD32E57B-DA88-4D3A-B602-AFB91149DFEE}" srcOrd="0" destOrd="0" parTransId="{FF953D2B-EFAC-41C9-89FE-D873EA3496C7}" sibTransId="{ADA79FC4-16B0-458D-A762-B4A0A24D4EE9}"/>
    <dgm:cxn modelId="{94510F01-7F0F-4C60-829B-1BD8B1C2DB98}" srcId="{D28B019E-BD42-4AE7-AC88-A5A5947B910E}" destId="{25E28102-C1FB-43BC-A04B-E64BE0856722}" srcOrd="3" destOrd="0" parTransId="{612F8076-FDE8-43D5-8E1D-33FCF9425D93}" sibTransId="{AD35E6F9-022B-4647-B911-164F5657AA84}"/>
    <dgm:cxn modelId="{A45319C4-8BDE-4483-97D8-174FB05590EB}" srcId="{D412EBB9-1A2B-411E-9340-37E6CD04BFC8}" destId="{01D3201F-A3C5-441D-98A9-83FA7F7E6B19}" srcOrd="1" destOrd="0" parTransId="{13557B4D-50DE-485D-8EA3-638E19A85172}" sibTransId="{D379ADDA-E754-4D45-8214-19B46A13AF83}"/>
    <dgm:cxn modelId="{E4FFEB8C-BE14-497F-AC18-CE33633D1C45}" srcId="{D28B019E-BD42-4AE7-AC88-A5A5947B910E}" destId="{F441D993-180B-4C5F-9875-2A0A402E9824}" srcOrd="0" destOrd="0" parTransId="{6263B658-0365-4764-B111-531EC00ED8F6}" sibTransId="{1CD2DC0A-6270-4016-B0F8-345B6AF7433F}"/>
    <dgm:cxn modelId="{23EFC0FB-375A-496F-B84A-333F3527EBA2}" srcId="{D28B019E-BD42-4AE7-AC88-A5A5947B910E}" destId="{B5635CD1-6310-437F-A234-BF84E0C645AD}" srcOrd="2" destOrd="0" parTransId="{85B4A58E-8F88-40D3-9659-C9068C3B6FE8}" sibTransId="{AA793630-928C-4E25-A057-79760B213AC8}"/>
    <dgm:cxn modelId="{9332EC8E-F41A-419F-BD32-B8E1A318395A}" type="presOf" srcId="{F1C81AAB-1A9D-4CE6-8D88-BE4676483E5B}" destId="{6FC9914C-BE95-490C-869F-03C33A5FBB9C}" srcOrd="0" destOrd="0" presId="urn:microsoft.com/office/officeart/2011/layout/HexagonRadial"/>
    <dgm:cxn modelId="{B9E9E808-C30C-4E37-93A4-AA8839FF7046}" srcId="{D28B019E-BD42-4AE7-AC88-A5A5947B910E}" destId="{1FE9F3C5-8783-4E1E-BB58-ADE467055EE0}" srcOrd="1" destOrd="0" parTransId="{56082FF8-50B7-4DF0-8BAD-094CDB9760E8}" sibTransId="{6189A4CB-465E-4F11-B568-B6EB181F94B5}"/>
    <dgm:cxn modelId="{4576D798-FA2E-4FE5-AB49-E9E0D88E3882}" type="presOf" srcId="{25E28102-C1FB-43BC-A04B-E64BE0856722}" destId="{CCDF9B01-219D-4AF6-823D-5002EBD6C924}" srcOrd="0" destOrd="0" presId="urn:microsoft.com/office/officeart/2011/layout/HexagonRadial"/>
    <dgm:cxn modelId="{52AF8147-627C-4550-A8D3-E6BD40168842}" srcId="{01D3201F-A3C5-441D-98A9-83FA7F7E6B19}" destId="{EB245B4A-5EC0-4B18-B900-631D48598CBD}" srcOrd="4" destOrd="0" parTransId="{E54F9968-19F3-4EA3-8E18-D0FF326E3A4E}" sibTransId="{A4F8AACA-CF29-4437-9133-A71075E5F8CC}"/>
    <dgm:cxn modelId="{3340E14B-ED3B-45F1-ADB3-79D3D2AC9C24}" type="presOf" srcId="{1FE9F3C5-8783-4E1E-BB58-ADE467055EE0}" destId="{7F7DCFBA-8B0E-451F-BF03-304FD87061A9}" srcOrd="0" destOrd="0" presId="urn:microsoft.com/office/officeart/2011/layout/HexagonRadial"/>
    <dgm:cxn modelId="{25122F8A-C821-49C5-9C49-CA8F0AEFE596}" srcId="{01D3201F-A3C5-441D-98A9-83FA7F7E6B19}" destId="{9A66BA99-340B-4846-97CA-0271E52AC4AA}" srcOrd="2" destOrd="0" parTransId="{06F9464D-169D-4380-AB58-3BE193956866}" sibTransId="{BEB58D3A-0AA4-48BE-ABD0-D4BBA461228C}"/>
    <dgm:cxn modelId="{B7CF0628-1790-4671-B810-502CF02AECEC}" srcId="{01D3201F-A3C5-441D-98A9-83FA7F7E6B19}" destId="{E1994D2F-C624-4227-8144-88824FD3DA80}" srcOrd="3" destOrd="0" parTransId="{8BF57115-085B-4569-BBF7-FD2ADCCC5F22}" sibTransId="{00DDB7D2-A59A-4E32-9C3D-34EBA2DE5D88}"/>
    <dgm:cxn modelId="{48437494-ABBC-4FF7-ADFC-F7E19AA71D66}" srcId="{D28B019E-BD42-4AE7-AC88-A5A5947B910E}" destId="{CB7A8024-FFC2-4DCB-967D-1F0D1FD743FA}" srcOrd="4" destOrd="0" parTransId="{D3E7E6FC-0C0C-487E-91F0-A933E16FDDB9}" sibTransId="{2A684425-4F8C-4288-8D41-5B4D578A80D7}"/>
    <dgm:cxn modelId="{10FED3AF-7D5B-49C7-B9D2-759A89B88EEA}" type="presOf" srcId="{B5635CD1-6310-437F-A234-BF84E0C645AD}" destId="{8044075C-0D13-4A9B-8424-F401787AB87F}" srcOrd="0" destOrd="0" presId="urn:microsoft.com/office/officeart/2011/layout/HexagonRadial"/>
    <dgm:cxn modelId="{B4F557C9-D52C-4A74-8A7D-6C68AE90A8A7}" srcId="{D412EBB9-1A2B-411E-9340-37E6CD04BFC8}" destId="{D28B019E-BD42-4AE7-AC88-A5A5947B910E}" srcOrd="0" destOrd="0" parTransId="{B5D7096D-10D1-456A-A411-AC49CA0BC58D}" sibTransId="{7AAD4792-6930-484D-939E-CA64C3B331DB}"/>
    <dgm:cxn modelId="{33E68765-5AEA-40E9-B105-AAD415A3C295}" type="presOf" srcId="{D412EBB9-1A2B-411E-9340-37E6CD04BFC8}" destId="{FBC90449-329D-4A4C-B7AF-9B749F5BCEB2}" srcOrd="0" destOrd="0" presId="urn:microsoft.com/office/officeart/2011/layout/HexagonRadial"/>
    <dgm:cxn modelId="{B6F9FB69-2D56-4D6B-9A74-CAB80ED4A184}" type="presParOf" srcId="{FBC90449-329D-4A4C-B7AF-9B749F5BCEB2}" destId="{154BB072-A455-4A2F-9156-37089EE04AC4}" srcOrd="0" destOrd="0" presId="urn:microsoft.com/office/officeart/2011/layout/HexagonRadial"/>
    <dgm:cxn modelId="{13799394-F4B6-45E0-B004-936BCA8D3CF8}" type="presParOf" srcId="{FBC90449-329D-4A4C-B7AF-9B749F5BCEB2}" destId="{9B4A685A-7707-4499-B89D-81920BD1661F}" srcOrd="1" destOrd="0" presId="urn:microsoft.com/office/officeart/2011/layout/HexagonRadial"/>
    <dgm:cxn modelId="{D23F632E-034A-441F-98BB-7739B1FAE118}" type="presParOf" srcId="{9B4A685A-7707-4499-B89D-81920BD1661F}" destId="{FEEFDE05-6A7F-47D0-8D30-7375AADDC657}" srcOrd="0" destOrd="0" presId="urn:microsoft.com/office/officeart/2011/layout/HexagonRadial"/>
    <dgm:cxn modelId="{D5A0C359-A478-49C9-9212-19D0E69F6EF4}" type="presParOf" srcId="{FBC90449-329D-4A4C-B7AF-9B749F5BCEB2}" destId="{1D7A1892-9751-49B6-A0E3-68496F928C70}" srcOrd="2" destOrd="0" presId="urn:microsoft.com/office/officeart/2011/layout/HexagonRadial"/>
    <dgm:cxn modelId="{CE28EB93-A9CB-4298-AD96-E1A9D15E1B40}" type="presParOf" srcId="{FBC90449-329D-4A4C-B7AF-9B749F5BCEB2}" destId="{2DA1DCC3-C017-4039-A08C-0F49F189EE37}" srcOrd="3" destOrd="0" presId="urn:microsoft.com/office/officeart/2011/layout/HexagonRadial"/>
    <dgm:cxn modelId="{7F9F940F-CEE9-4669-9941-953D0995C9A9}" type="presParOf" srcId="{2DA1DCC3-C017-4039-A08C-0F49F189EE37}" destId="{0EF057B5-BE9E-4286-9EEA-0E773EAFD2EB}" srcOrd="0" destOrd="0" presId="urn:microsoft.com/office/officeart/2011/layout/HexagonRadial"/>
    <dgm:cxn modelId="{DDE6BF2A-A8E9-4733-AA37-99B7ADDF7B49}" type="presParOf" srcId="{FBC90449-329D-4A4C-B7AF-9B749F5BCEB2}" destId="{7F7DCFBA-8B0E-451F-BF03-304FD87061A9}" srcOrd="4" destOrd="0" presId="urn:microsoft.com/office/officeart/2011/layout/HexagonRadial"/>
    <dgm:cxn modelId="{67AB4A06-6D81-4DAC-A9B3-42D7082E716E}" type="presParOf" srcId="{FBC90449-329D-4A4C-B7AF-9B749F5BCEB2}" destId="{95258543-5142-486D-B5DA-90FF9D31CD2C}" srcOrd="5" destOrd="0" presId="urn:microsoft.com/office/officeart/2011/layout/HexagonRadial"/>
    <dgm:cxn modelId="{008E3016-1CFA-45ED-AABB-4EBA77A2CDD5}" type="presParOf" srcId="{95258543-5142-486D-B5DA-90FF9D31CD2C}" destId="{707ED234-6B8E-4954-ACE9-9ADC004A237C}" srcOrd="0" destOrd="0" presId="urn:microsoft.com/office/officeart/2011/layout/HexagonRadial"/>
    <dgm:cxn modelId="{BADEC866-58E3-47B2-8476-4099B94FEC6E}" type="presParOf" srcId="{FBC90449-329D-4A4C-B7AF-9B749F5BCEB2}" destId="{8044075C-0D13-4A9B-8424-F401787AB87F}" srcOrd="6" destOrd="0" presId="urn:microsoft.com/office/officeart/2011/layout/HexagonRadial"/>
    <dgm:cxn modelId="{7ACBCFCD-5E76-4D3A-BD90-1FC740F79B8A}" type="presParOf" srcId="{FBC90449-329D-4A4C-B7AF-9B749F5BCEB2}" destId="{D7319330-8DD2-4DD0-8AA0-1C880F4E6D43}" srcOrd="7" destOrd="0" presId="urn:microsoft.com/office/officeart/2011/layout/HexagonRadial"/>
    <dgm:cxn modelId="{A6B70D37-C4D1-471D-9293-D1CE9A3B0D25}" type="presParOf" srcId="{D7319330-8DD2-4DD0-8AA0-1C880F4E6D43}" destId="{1624ED43-0790-4E3F-9C64-C79997937DBF}" srcOrd="0" destOrd="0" presId="urn:microsoft.com/office/officeart/2011/layout/HexagonRadial"/>
    <dgm:cxn modelId="{3D0B6871-F1D1-436D-A3E6-15299C791697}" type="presParOf" srcId="{FBC90449-329D-4A4C-B7AF-9B749F5BCEB2}" destId="{CCDF9B01-219D-4AF6-823D-5002EBD6C924}" srcOrd="8" destOrd="0" presId="urn:microsoft.com/office/officeart/2011/layout/HexagonRadial"/>
    <dgm:cxn modelId="{CFD1C230-160D-42DF-8E6C-CA5013FB697B}" type="presParOf" srcId="{FBC90449-329D-4A4C-B7AF-9B749F5BCEB2}" destId="{3328952F-6507-47DE-8050-ADB5383DC936}" srcOrd="9" destOrd="0" presId="urn:microsoft.com/office/officeart/2011/layout/HexagonRadial"/>
    <dgm:cxn modelId="{15751DA6-E5F5-449B-B5B2-1A51EA4CACE2}" type="presParOf" srcId="{3328952F-6507-47DE-8050-ADB5383DC936}" destId="{C636542C-B2C1-47E5-A447-B3B707EBFD0B}" srcOrd="0" destOrd="0" presId="urn:microsoft.com/office/officeart/2011/layout/HexagonRadial"/>
    <dgm:cxn modelId="{37029084-DC69-49D4-BDEF-3EA1D490F535}" type="presParOf" srcId="{FBC90449-329D-4A4C-B7AF-9B749F5BCEB2}" destId="{0FC5403B-1066-4B1E-9359-EF2485532A84}" srcOrd="10" destOrd="0" presId="urn:microsoft.com/office/officeart/2011/layout/HexagonRadial"/>
    <dgm:cxn modelId="{F1C4E307-61F6-4ED4-A47C-54C10D4230AF}" type="presParOf" srcId="{FBC90449-329D-4A4C-B7AF-9B749F5BCEB2}" destId="{EB29DB84-9A84-4168-89C5-F9A59ED65156}" srcOrd="11" destOrd="0" presId="urn:microsoft.com/office/officeart/2011/layout/HexagonRadial"/>
    <dgm:cxn modelId="{C3EDC79A-31F8-493B-9D81-C0BE4A56A7A2}" type="presParOf" srcId="{EB29DB84-9A84-4168-89C5-F9A59ED65156}" destId="{620C8FEE-F00A-474C-9283-4B56B1D227B0}" srcOrd="0" destOrd="0" presId="urn:microsoft.com/office/officeart/2011/layout/HexagonRadial"/>
    <dgm:cxn modelId="{448C903E-FB05-44C1-B48F-642E440B8DCF}" type="presParOf" srcId="{FBC90449-329D-4A4C-B7AF-9B749F5BCEB2}" destId="{6FC9914C-BE95-490C-869F-03C33A5FBB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2EBB9-1A2B-411E-9340-37E6CD04BFC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8B019E-BD42-4AE7-AC88-A5A5947B910E}">
      <dgm:prSet phldrT="[Text]" custT="1"/>
      <dgm:spPr>
        <a:solidFill>
          <a:srgbClr val="9900FF"/>
        </a:solidFill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Virtual Teaching </a:t>
          </a:r>
        </a:p>
      </dgm:t>
    </dgm:pt>
    <dgm:pt modelId="{B5D7096D-10D1-456A-A411-AC49CA0BC58D}" type="parTrans" cxnId="{B4F557C9-D52C-4A74-8A7D-6C68AE90A8A7}">
      <dgm:prSet/>
      <dgm:spPr/>
      <dgm:t>
        <a:bodyPr/>
        <a:lstStyle/>
        <a:p>
          <a:endParaRPr lang="en-US"/>
        </a:p>
      </dgm:t>
    </dgm:pt>
    <dgm:pt modelId="{7AAD4792-6930-484D-939E-CA64C3B331DB}" type="sibTrans" cxnId="{B4F557C9-D52C-4A74-8A7D-6C68AE90A8A7}">
      <dgm:prSet/>
      <dgm:spPr/>
      <dgm:t>
        <a:bodyPr/>
        <a:lstStyle/>
        <a:p>
          <a:endParaRPr lang="en-US"/>
        </a:p>
      </dgm:t>
    </dgm:pt>
    <dgm:pt modelId="{F441D993-180B-4C5F-9875-2A0A402E9824}">
      <dgm:prSet phldrT="[Text]" custT="1"/>
      <dgm:spPr>
        <a:solidFill>
          <a:srgbClr val="9900FF"/>
        </a:solidFill>
      </dgm:spPr>
      <dgm:t>
        <a:bodyPr/>
        <a:lstStyle/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Lack of students managing submission deadlines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3B658-0365-4764-B111-531EC00ED8F6}" type="parTrans" cxnId="{E4FFEB8C-BE14-497F-AC18-CE33633D1C45}">
      <dgm:prSet/>
      <dgm:spPr/>
      <dgm:t>
        <a:bodyPr/>
        <a:lstStyle/>
        <a:p>
          <a:endParaRPr lang="en-US"/>
        </a:p>
      </dgm:t>
    </dgm:pt>
    <dgm:pt modelId="{1CD2DC0A-6270-4016-B0F8-345B6AF7433F}" type="sibTrans" cxnId="{E4FFEB8C-BE14-497F-AC18-CE33633D1C45}">
      <dgm:prSet/>
      <dgm:spPr/>
      <dgm:t>
        <a:bodyPr/>
        <a:lstStyle/>
        <a:p>
          <a:endParaRPr lang="en-US"/>
        </a:p>
      </dgm:t>
    </dgm:pt>
    <dgm:pt modelId="{163E784E-54E0-4FBF-BC36-055CE6784C86}">
      <dgm:prSet phldrT="[Text]" phldr="1"/>
      <dgm:spPr>
        <a:solidFill>
          <a:srgbClr val="9900FF"/>
        </a:solidFill>
      </dgm:spPr>
      <dgm:t>
        <a:bodyPr/>
        <a:lstStyle/>
        <a:p>
          <a:endParaRPr lang="en-US"/>
        </a:p>
      </dgm:t>
    </dgm:pt>
    <dgm:pt modelId="{C1424407-0B9F-40A0-90BF-F83AFDD8493A}" type="parTrans" cxnId="{1D5B6F5E-8B96-454C-8A1D-DE2605087C74}">
      <dgm:prSet/>
      <dgm:spPr/>
      <dgm:t>
        <a:bodyPr/>
        <a:lstStyle/>
        <a:p>
          <a:endParaRPr lang="en-US"/>
        </a:p>
      </dgm:t>
    </dgm:pt>
    <dgm:pt modelId="{D52468CA-F301-48E8-8A72-DF23C49C9C03}" type="sibTrans" cxnId="{1D5B6F5E-8B96-454C-8A1D-DE2605087C74}">
      <dgm:prSet/>
      <dgm:spPr/>
      <dgm:t>
        <a:bodyPr/>
        <a:lstStyle/>
        <a:p>
          <a:endParaRPr lang="en-US"/>
        </a:p>
      </dgm:t>
    </dgm:pt>
    <dgm:pt modelId="{9A66BA99-340B-4846-97CA-0271E52AC4AA}">
      <dgm:prSet phldrT="[Text]" phldr="1"/>
      <dgm:spPr>
        <a:solidFill>
          <a:srgbClr val="9933FF"/>
        </a:solidFill>
      </dgm:spPr>
      <dgm:t>
        <a:bodyPr/>
        <a:lstStyle/>
        <a:p>
          <a:endParaRPr lang="en-US"/>
        </a:p>
      </dgm:t>
    </dgm:pt>
    <dgm:pt modelId="{06F9464D-169D-4380-AB58-3BE193956866}" type="parTrans" cxnId="{25122F8A-C821-49C5-9C49-CA8F0AEFE596}">
      <dgm:prSet/>
      <dgm:spPr/>
      <dgm:t>
        <a:bodyPr/>
        <a:lstStyle/>
        <a:p>
          <a:endParaRPr lang="en-US"/>
        </a:p>
      </dgm:t>
    </dgm:pt>
    <dgm:pt modelId="{BEB58D3A-0AA4-48BE-ABD0-D4BBA461228C}" type="sibTrans" cxnId="{25122F8A-C821-49C5-9C49-CA8F0AEFE596}">
      <dgm:prSet/>
      <dgm:spPr/>
      <dgm:t>
        <a:bodyPr/>
        <a:lstStyle/>
        <a:p>
          <a:endParaRPr lang="en-US"/>
        </a:p>
      </dgm:t>
    </dgm:pt>
    <dgm:pt modelId="{E1994D2F-C624-4227-8144-88824FD3DA80}">
      <dgm:prSet phldrT="[Text]" phldr="1"/>
      <dgm:spPr>
        <a:solidFill>
          <a:srgbClr val="9933FF"/>
        </a:solidFill>
      </dgm:spPr>
      <dgm:t>
        <a:bodyPr/>
        <a:lstStyle/>
        <a:p>
          <a:endParaRPr lang="en-US"/>
        </a:p>
      </dgm:t>
    </dgm:pt>
    <dgm:pt modelId="{8BF57115-085B-4569-BBF7-FD2ADCCC5F22}" type="parTrans" cxnId="{B7CF0628-1790-4671-B810-502CF02AECEC}">
      <dgm:prSet/>
      <dgm:spPr/>
      <dgm:t>
        <a:bodyPr/>
        <a:lstStyle/>
        <a:p>
          <a:endParaRPr lang="en-US"/>
        </a:p>
      </dgm:t>
    </dgm:pt>
    <dgm:pt modelId="{00DDB7D2-A59A-4E32-9C3D-34EBA2DE5D88}" type="sibTrans" cxnId="{B7CF0628-1790-4671-B810-502CF02AECEC}">
      <dgm:prSet/>
      <dgm:spPr/>
      <dgm:t>
        <a:bodyPr/>
        <a:lstStyle/>
        <a:p>
          <a:endParaRPr lang="en-US"/>
        </a:p>
      </dgm:t>
    </dgm:pt>
    <dgm:pt modelId="{EB245B4A-5EC0-4B18-B900-631D48598CBD}">
      <dgm:prSet phldrT="[Text]" phldr="1"/>
      <dgm:spPr>
        <a:solidFill>
          <a:srgbClr val="9900FF"/>
        </a:solidFill>
      </dgm:spPr>
      <dgm:t>
        <a:bodyPr/>
        <a:lstStyle/>
        <a:p>
          <a:endParaRPr lang="en-US"/>
        </a:p>
      </dgm:t>
    </dgm:pt>
    <dgm:pt modelId="{E54F9968-19F3-4EA3-8E18-D0FF326E3A4E}" type="parTrans" cxnId="{52AF8147-627C-4550-A8D3-E6BD40168842}">
      <dgm:prSet/>
      <dgm:spPr/>
      <dgm:t>
        <a:bodyPr/>
        <a:lstStyle/>
        <a:p>
          <a:endParaRPr lang="en-US"/>
        </a:p>
      </dgm:t>
    </dgm:pt>
    <dgm:pt modelId="{A4F8AACA-CF29-4437-9133-A71075E5F8CC}" type="sibTrans" cxnId="{52AF8147-627C-4550-A8D3-E6BD40168842}">
      <dgm:prSet/>
      <dgm:spPr/>
      <dgm:t>
        <a:bodyPr/>
        <a:lstStyle/>
        <a:p>
          <a:endParaRPr lang="en-US"/>
        </a:p>
      </dgm:t>
    </dgm:pt>
    <dgm:pt modelId="{25E28102-C1FB-43BC-A04B-E64BE0856722}">
      <dgm:prSet custT="1"/>
      <dgm:spPr>
        <a:solidFill>
          <a:srgbClr val="9933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Sharing materials or offering instructions can take longer  </a:t>
          </a:r>
        </a:p>
      </dgm:t>
    </dgm:pt>
    <dgm:pt modelId="{612F8076-FDE8-43D5-8E1D-33FCF9425D93}" type="parTrans" cxnId="{94510F01-7F0F-4C60-829B-1BD8B1C2DB98}">
      <dgm:prSet/>
      <dgm:spPr/>
      <dgm:t>
        <a:bodyPr/>
        <a:lstStyle/>
        <a:p>
          <a:endParaRPr lang="en-US"/>
        </a:p>
      </dgm:t>
    </dgm:pt>
    <dgm:pt modelId="{AD35E6F9-022B-4647-B911-164F5657AA84}" type="sibTrans" cxnId="{94510F01-7F0F-4C60-829B-1BD8B1C2DB98}">
      <dgm:prSet/>
      <dgm:spPr/>
      <dgm:t>
        <a:bodyPr/>
        <a:lstStyle/>
        <a:p>
          <a:endParaRPr lang="en-US"/>
        </a:p>
      </dgm:t>
    </dgm:pt>
    <dgm:pt modelId="{FD32E57B-DA88-4D3A-B602-AFB91149DFEE}">
      <dgm:prSet/>
      <dgm:spPr/>
      <dgm:t>
        <a:bodyPr/>
        <a:lstStyle/>
        <a:p>
          <a:endParaRPr lang="en-US"/>
        </a:p>
      </dgm:t>
    </dgm:pt>
    <dgm:pt modelId="{FF953D2B-EFAC-41C9-89FE-D873EA3496C7}" type="parTrans" cxnId="{340B66F5-ECB2-405D-9AEA-DE39CCE8E347}">
      <dgm:prSet/>
      <dgm:spPr/>
      <dgm:t>
        <a:bodyPr/>
        <a:lstStyle/>
        <a:p>
          <a:endParaRPr lang="en-US"/>
        </a:p>
      </dgm:t>
    </dgm:pt>
    <dgm:pt modelId="{ADA79FC4-16B0-458D-A762-B4A0A24D4EE9}" type="sibTrans" cxnId="{340B66F5-ECB2-405D-9AEA-DE39CCE8E347}">
      <dgm:prSet/>
      <dgm:spPr/>
      <dgm:t>
        <a:bodyPr/>
        <a:lstStyle/>
        <a:p>
          <a:endParaRPr lang="en-US"/>
        </a:p>
      </dgm:t>
    </dgm:pt>
    <dgm:pt modelId="{01D3201F-A3C5-441D-98A9-83FA7F7E6B19}">
      <dgm:prSet phldrT="[Text]"/>
      <dgm:spPr>
        <a:solidFill>
          <a:srgbClr val="9933FF"/>
        </a:solidFill>
      </dgm:spPr>
      <dgm:t>
        <a:bodyPr/>
        <a:lstStyle/>
        <a:p>
          <a:endParaRPr lang="en-US" dirty="0"/>
        </a:p>
      </dgm:t>
    </dgm:pt>
    <dgm:pt modelId="{13557B4D-50DE-485D-8EA3-638E19A85172}" type="parTrans" cxnId="{A45319C4-8BDE-4483-97D8-174FB05590EB}">
      <dgm:prSet/>
      <dgm:spPr/>
      <dgm:t>
        <a:bodyPr/>
        <a:lstStyle/>
        <a:p>
          <a:endParaRPr lang="en-US"/>
        </a:p>
      </dgm:t>
    </dgm:pt>
    <dgm:pt modelId="{D379ADDA-E754-4D45-8214-19B46A13AF83}" type="sibTrans" cxnId="{A45319C4-8BDE-4483-97D8-174FB05590EB}">
      <dgm:prSet/>
      <dgm:spPr/>
      <dgm:t>
        <a:bodyPr/>
        <a:lstStyle/>
        <a:p>
          <a:endParaRPr lang="en-US"/>
        </a:p>
      </dgm:t>
    </dgm:pt>
    <dgm:pt modelId="{CB7A8024-FFC2-4DCB-967D-1F0D1FD743FA}">
      <dgm:prSet custT="1"/>
      <dgm:spPr>
        <a:solidFill>
          <a:srgbClr val="9900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Course team distance and can not discuss or resolve issues as quickly</a:t>
          </a:r>
        </a:p>
      </dgm:t>
    </dgm:pt>
    <dgm:pt modelId="{2A684425-4F8C-4288-8D41-5B4D578A80D7}" type="sibTrans" cxnId="{48437494-ABBC-4FF7-ADFC-F7E19AA71D66}">
      <dgm:prSet/>
      <dgm:spPr/>
      <dgm:t>
        <a:bodyPr/>
        <a:lstStyle/>
        <a:p>
          <a:endParaRPr lang="en-US"/>
        </a:p>
      </dgm:t>
    </dgm:pt>
    <dgm:pt modelId="{D3E7E6FC-0C0C-487E-91F0-A933E16FDDB9}" type="parTrans" cxnId="{48437494-ABBC-4FF7-ADFC-F7E19AA71D66}">
      <dgm:prSet/>
      <dgm:spPr/>
      <dgm:t>
        <a:bodyPr/>
        <a:lstStyle/>
        <a:p>
          <a:endParaRPr lang="en-US"/>
        </a:p>
      </dgm:t>
    </dgm:pt>
    <dgm:pt modelId="{F1C81AAB-1A9D-4CE6-8D88-BE4676483E5B}">
      <dgm:prSet phldrT="[Text]" custT="1"/>
      <dgm:spPr>
        <a:solidFill>
          <a:srgbClr val="9933FF"/>
        </a:solidFill>
      </dgm:spPr>
      <dgm:t>
        <a:bodyPr/>
        <a:lstStyle/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Teaching and marking long term on screen is impacting physical health 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86693-A8E0-49B3-BCC0-CA021EE2C0EB}" type="sibTrans" cxnId="{D711E506-A6FA-4ACD-998E-B9A1ACCA2DB6}">
      <dgm:prSet/>
      <dgm:spPr/>
      <dgm:t>
        <a:bodyPr/>
        <a:lstStyle/>
        <a:p>
          <a:endParaRPr lang="en-US"/>
        </a:p>
      </dgm:t>
    </dgm:pt>
    <dgm:pt modelId="{6663DCCB-9450-41E3-8413-74C03AB83F53}" type="parTrans" cxnId="{D711E506-A6FA-4ACD-998E-B9A1ACCA2DB6}">
      <dgm:prSet/>
      <dgm:spPr/>
      <dgm:t>
        <a:bodyPr/>
        <a:lstStyle/>
        <a:p>
          <a:endParaRPr lang="en-US"/>
        </a:p>
      </dgm:t>
    </dgm:pt>
    <dgm:pt modelId="{1FE9F3C5-8783-4E1E-BB58-ADE467055EE0}">
      <dgm:prSet custT="1"/>
      <dgm:spPr>
        <a:solidFill>
          <a:srgbClr val="9933FF"/>
        </a:solidFill>
      </dgm:spPr>
      <dgm:t>
        <a:bodyPr/>
        <a:lstStyle/>
        <a:p>
          <a:r>
            <a:rPr lang="en-GB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Wifi</a:t>
          </a:r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 issues is a challenge and can impact student progress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9A4CB-465E-4F11-B568-B6EB181F94B5}" type="sibTrans" cxnId="{B9E9E808-C30C-4E37-93A4-AA8839FF7046}">
      <dgm:prSet/>
      <dgm:spPr/>
      <dgm:t>
        <a:bodyPr/>
        <a:lstStyle/>
        <a:p>
          <a:endParaRPr lang="en-US"/>
        </a:p>
      </dgm:t>
    </dgm:pt>
    <dgm:pt modelId="{56082FF8-50B7-4DF0-8BAD-094CDB9760E8}" type="parTrans" cxnId="{B9E9E808-C30C-4E37-93A4-AA8839FF7046}">
      <dgm:prSet/>
      <dgm:spPr/>
      <dgm:t>
        <a:bodyPr/>
        <a:lstStyle/>
        <a:p>
          <a:endParaRPr lang="en-US"/>
        </a:p>
      </dgm:t>
    </dgm:pt>
    <dgm:pt modelId="{B5635CD1-6310-437F-A234-BF84E0C645AD}">
      <dgm:prSet custT="1"/>
      <dgm:spPr>
        <a:solidFill>
          <a:srgbClr val="9900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Student Digital / Technology poverty 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93630-928C-4E25-A057-79760B213AC8}" type="sibTrans" cxnId="{23EFC0FB-375A-496F-B84A-333F3527EBA2}">
      <dgm:prSet/>
      <dgm:spPr/>
      <dgm:t>
        <a:bodyPr/>
        <a:lstStyle/>
        <a:p>
          <a:endParaRPr lang="en-US"/>
        </a:p>
      </dgm:t>
    </dgm:pt>
    <dgm:pt modelId="{85B4A58E-8F88-40D3-9659-C9068C3B6FE8}" type="parTrans" cxnId="{23EFC0FB-375A-496F-B84A-333F3527EBA2}">
      <dgm:prSet/>
      <dgm:spPr/>
      <dgm:t>
        <a:bodyPr/>
        <a:lstStyle/>
        <a:p>
          <a:endParaRPr lang="en-US"/>
        </a:p>
      </dgm:t>
    </dgm:pt>
    <dgm:pt modelId="{FBC90449-329D-4A4C-B7AF-9B749F5BCEB2}" type="pres">
      <dgm:prSet presAssocID="{D412EBB9-1A2B-411E-9340-37E6CD04BF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4BB072-A455-4A2F-9156-37089EE04AC4}" type="pres">
      <dgm:prSet presAssocID="{D28B019E-BD42-4AE7-AC88-A5A5947B910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B4A685A-7707-4499-B89D-81920BD1661F}" type="pres">
      <dgm:prSet presAssocID="{F441D993-180B-4C5F-9875-2A0A402E9824}" presName="Accent1" presStyleCnt="0"/>
      <dgm:spPr/>
    </dgm:pt>
    <dgm:pt modelId="{FEEFDE05-6A7F-47D0-8D30-7375AADDC657}" type="pres">
      <dgm:prSet presAssocID="{F441D993-180B-4C5F-9875-2A0A402E9824}" presName="Accent" presStyleLbl="bgShp" presStyleIdx="0" presStyleCnt="6"/>
      <dgm:spPr/>
    </dgm:pt>
    <dgm:pt modelId="{1D7A1892-9751-49B6-A0E3-68496F928C70}" type="pres">
      <dgm:prSet presAssocID="{F441D993-180B-4C5F-9875-2A0A402E982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1DCC3-C017-4039-A08C-0F49F189EE37}" type="pres">
      <dgm:prSet presAssocID="{1FE9F3C5-8783-4E1E-BB58-ADE467055EE0}" presName="Accent2" presStyleCnt="0"/>
      <dgm:spPr/>
    </dgm:pt>
    <dgm:pt modelId="{0EF057B5-BE9E-4286-9EEA-0E773EAFD2EB}" type="pres">
      <dgm:prSet presAssocID="{1FE9F3C5-8783-4E1E-BB58-ADE467055EE0}" presName="Accent" presStyleLbl="bgShp" presStyleIdx="1" presStyleCnt="6"/>
      <dgm:spPr/>
    </dgm:pt>
    <dgm:pt modelId="{7F7DCFBA-8B0E-451F-BF03-304FD87061A9}" type="pres">
      <dgm:prSet presAssocID="{1FE9F3C5-8783-4E1E-BB58-ADE467055EE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8543-5142-486D-B5DA-90FF9D31CD2C}" type="pres">
      <dgm:prSet presAssocID="{B5635CD1-6310-437F-A234-BF84E0C645AD}" presName="Accent3" presStyleCnt="0"/>
      <dgm:spPr/>
    </dgm:pt>
    <dgm:pt modelId="{707ED234-6B8E-4954-ACE9-9ADC004A237C}" type="pres">
      <dgm:prSet presAssocID="{B5635CD1-6310-437F-A234-BF84E0C645AD}" presName="Accent" presStyleLbl="bgShp" presStyleIdx="2" presStyleCnt="6"/>
      <dgm:spPr/>
    </dgm:pt>
    <dgm:pt modelId="{8044075C-0D13-4A9B-8424-F401787AB87F}" type="pres">
      <dgm:prSet presAssocID="{B5635CD1-6310-437F-A234-BF84E0C645A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19330-8DD2-4DD0-8AA0-1C880F4E6D43}" type="pres">
      <dgm:prSet presAssocID="{25E28102-C1FB-43BC-A04B-E64BE0856722}" presName="Accent4" presStyleCnt="0"/>
      <dgm:spPr/>
    </dgm:pt>
    <dgm:pt modelId="{1624ED43-0790-4E3F-9C64-C79997937DBF}" type="pres">
      <dgm:prSet presAssocID="{25E28102-C1FB-43BC-A04B-E64BE0856722}" presName="Accent" presStyleLbl="bgShp" presStyleIdx="3" presStyleCnt="6"/>
      <dgm:spPr/>
    </dgm:pt>
    <dgm:pt modelId="{CCDF9B01-219D-4AF6-823D-5002EBD6C924}" type="pres">
      <dgm:prSet presAssocID="{25E28102-C1FB-43BC-A04B-E64BE085672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8952F-6507-47DE-8050-ADB5383DC936}" type="pres">
      <dgm:prSet presAssocID="{CB7A8024-FFC2-4DCB-967D-1F0D1FD743FA}" presName="Accent5" presStyleCnt="0"/>
      <dgm:spPr/>
    </dgm:pt>
    <dgm:pt modelId="{C636542C-B2C1-47E5-A447-B3B707EBFD0B}" type="pres">
      <dgm:prSet presAssocID="{CB7A8024-FFC2-4DCB-967D-1F0D1FD743FA}" presName="Accent" presStyleLbl="bgShp" presStyleIdx="4" presStyleCnt="6"/>
      <dgm:spPr/>
    </dgm:pt>
    <dgm:pt modelId="{0FC5403B-1066-4B1E-9359-EF2485532A84}" type="pres">
      <dgm:prSet presAssocID="{CB7A8024-FFC2-4DCB-967D-1F0D1FD743F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9DB84-9A84-4168-89C5-F9A59ED65156}" type="pres">
      <dgm:prSet presAssocID="{F1C81AAB-1A9D-4CE6-8D88-BE4676483E5B}" presName="Accent6" presStyleCnt="0"/>
      <dgm:spPr/>
    </dgm:pt>
    <dgm:pt modelId="{620C8FEE-F00A-474C-9283-4B56B1D227B0}" type="pres">
      <dgm:prSet presAssocID="{F1C81AAB-1A9D-4CE6-8D88-BE4676483E5B}" presName="Accent" presStyleLbl="bgShp" presStyleIdx="5" presStyleCnt="6"/>
      <dgm:spPr/>
    </dgm:pt>
    <dgm:pt modelId="{6FC9914C-BE95-490C-869F-03C33A5FBB9C}" type="pres">
      <dgm:prSet presAssocID="{F1C81AAB-1A9D-4CE6-8D88-BE4676483E5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650989-1CA7-4F20-9712-81B76467F132}" type="presOf" srcId="{D28B019E-BD42-4AE7-AC88-A5A5947B910E}" destId="{154BB072-A455-4A2F-9156-37089EE04AC4}" srcOrd="0" destOrd="0" presId="urn:microsoft.com/office/officeart/2011/layout/HexagonRadial"/>
    <dgm:cxn modelId="{D711E506-A6FA-4ACD-998E-B9A1ACCA2DB6}" srcId="{D28B019E-BD42-4AE7-AC88-A5A5947B910E}" destId="{F1C81AAB-1A9D-4CE6-8D88-BE4676483E5B}" srcOrd="5" destOrd="0" parTransId="{6663DCCB-9450-41E3-8413-74C03AB83F53}" sibTransId="{FE386693-A8E0-49B3-BCC0-CA021EE2C0EB}"/>
    <dgm:cxn modelId="{34B41428-D18D-4F7A-BEF4-DAFC8632C51A}" type="presOf" srcId="{CB7A8024-FFC2-4DCB-967D-1F0D1FD743FA}" destId="{0FC5403B-1066-4B1E-9359-EF2485532A84}" srcOrd="0" destOrd="0" presId="urn:microsoft.com/office/officeart/2011/layout/HexagonRadial"/>
    <dgm:cxn modelId="{1D5B6F5E-8B96-454C-8A1D-DE2605087C74}" srcId="{01D3201F-A3C5-441D-98A9-83FA7F7E6B19}" destId="{163E784E-54E0-4FBF-BC36-055CE6784C86}" srcOrd="1" destOrd="0" parTransId="{C1424407-0B9F-40A0-90BF-F83AFDD8493A}" sibTransId="{D52468CA-F301-48E8-8A72-DF23C49C9C03}"/>
    <dgm:cxn modelId="{9AE9168D-F807-4DA9-B8AD-6A64300E64B4}" type="presOf" srcId="{F441D993-180B-4C5F-9875-2A0A402E9824}" destId="{1D7A1892-9751-49B6-A0E3-68496F928C70}" srcOrd="0" destOrd="0" presId="urn:microsoft.com/office/officeart/2011/layout/HexagonRadial"/>
    <dgm:cxn modelId="{340B66F5-ECB2-405D-9AEA-DE39CCE8E347}" srcId="{01D3201F-A3C5-441D-98A9-83FA7F7E6B19}" destId="{FD32E57B-DA88-4D3A-B602-AFB91149DFEE}" srcOrd="0" destOrd="0" parTransId="{FF953D2B-EFAC-41C9-89FE-D873EA3496C7}" sibTransId="{ADA79FC4-16B0-458D-A762-B4A0A24D4EE9}"/>
    <dgm:cxn modelId="{94510F01-7F0F-4C60-829B-1BD8B1C2DB98}" srcId="{D28B019E-BD42-4AE7-AC88-A5A5947B910E}" destId="{25E28102-C1FB-43BC-A04B-E64BE0856722}" srcOrd="3" destOrd="0" parTransId="{612F8076-FDE8-43D5-8E1D-33FCF9425D93}" sibTransId="{AD35E6F9-022B-4647-B911-164F5657AA84}"/>
    <dgm:cxn modelId="{A45319C4-8BDE-4483-97D8-174FB05590EB}" srcId="{D412EBB9-1A2B-411E-9340-37E6CD04BFC8}" destId="{01D3201F-A3C5-441D-98A9-83FA7F7E6B19}" srcOrd="1" destOrd="0" parTransId="{13557B4D-50DE-485D-8EA3-638E19A85172}" sibTransId="{D379ADDA-E754-4D45-8214-19B46A13AF83}"/>
    <dgm:cxn modelId="{E4FFEB8C-BE14-497F-AC18-CE33633D1C45}" srcId="{D28B019E-BD42-4AE7-AC88-A5A5947B910E}" destId="{F441D993-180B-4C5F-9875-2A0A402E9824}" srcOrd="0" destOrd="0" parTransId="{6263B658-0365-4764-B111-531EC00ED8F6}" sibTransId="{1CD2DC0A-6270-4016-B0F8-345B6AF7433F}"/>
    <dgm:cxn modelId="{23EFC0FB-375A-496F-B84A-333F3527EBA2}" srcId="{D28B019E-BD42-4AE7-AC88-A5A5947B910E}" destId="{B5635CD1-6310-437F-A234-BF84E0C645AD}" srcOrd="2" destOrd="0" parTransId="{85B4A58E-8F88-40D3-9659-C9068C3B6FE8}" sibTransId="{AA793630-928C-4E25-A057-79760B213AC8}"/>
    <dgm:cxn modelId="{9332EC8E-F41A-419F-BD32-B8E1A318395A}" type="presOf" srcId="{F1C81AAB-1A9D-4CE6-8D88-BE4676483E5B}" destId="{6FC9914C-BE95-490C-869F-03C33A5FBB9C}" srcOrd="0" destOrd="0" presId="urn:microsoft.com/office/officeart/2011/layout/HexagonRadial"/>
    <dgm:cxn modelId="{B9E9E808-C30C-4E37-93A4-AA8839FF7046}" srcId="{D28B019E-BD42-4AE7-AC88-A5A5947B910E}" destId="{1FE9F3C5-8783-4E1E-BB58-ADE467055EE0}" srcOrd="1" destOrd="0" parTransId="{56082FF8-50B7-4DF0-8BAD-094CDB9760E8}" sibTransId="{6189A4CB-465E-4F11-B568-B6EB181F94B5}"/>
    <dgm:cxn modelId="{52AF8147-627C-4550-A8D3-E6BD40168842}" srcId="{01D3201F-A3C5-441D-98A9-83FA7F7E6B19}" destId="{EB245B4A-5EC0-4B18-B900-631D48598CBD}" srcOrd="4" destOrd="0" parTransId="{E54F9968-19F3-4EA3-8E18-D0FF326E3A4E}" sibTransId="{A4F8AACA-CF29-4437-9133-A71075E5F8CC}"/>
    <dgm:cxn modelId="{4576D798-FA2E-4FE5-AB49-E9E0D88E3882}" type="presOf" srcId="{25E28102-C1FB-43BC-A04B-E64BE0856722}" destId="{CCDF9B01-219D-4AF6-823D-5002EBD6C924}" srcOrd="0" destOrd="0" presId="urn:microsoft.com/office/officeart/2011/layout/HexagonRadial"/>
    <dgm:cxn modelId="{3340E14B-ED3B-45F1-ADB3-79D3D2AC9C24}" type="presOf" srcId="{1FE9F3C5-8783-4E1E-BB58-ADE467055EE0}" destId="{7F7DCFBA-8B0E-451F-BF03-304FD87061A9}" srcOrd="0" destOrd="0" presId="urn:microsoft.com/office/officeart/2011/layout/HexagonRadial"/>
    <dgm:cxn modelId="{25122F8A-C821-49C5-9C49-CA8F0AEFE596}" srcId="{01D3201F-A3C5-441D-98A9-83FA7F7E6B19}" destId="{9A66BA99-340B-4846-97CA-0271E52AC4AA}" srcOrd="2" destOrd="0" parTransId="{06F9464D-169D-4380-AB58-3BE193956866}" sibTransId="{BEB58D3A-0AA4-48BE-ABD0-D4BBA461228C}"/>
    <dgm:cxn modelId="{B7CF0628-1790-4671-B810-502CF02AECEC}" srcId="{01D3201F-A3C5-441D-98A9-83FA7F7E6B19}" destId="{E1994D2F-C624-4227-8144-88824FD3DA80}" srcOrd="3" destOrd="0" parTransId="{8BF57115-085B-4569-BBF7-FD2ADCCC5F22}" sibTransId="{00DDB7D2-A59A-4E32-9C3D-34EBA2DE5D88}"/>
    <dgm:cxn modelId="{48437494-ABBC-4FF7-ADFC-F7E19AA71D66}" srcId="{D28B019E-BD42-4AE7-AC88-A5A5947B910E}" destId="{CB7A8024-FFC2-4DCB-967D-1F0D1FD743FA}" srcOrd="4" destOrd="0" parTransId="{D3E7E6FC-0C0C-487E-91F0-A933E16FDDB9}" sibTransId="{2A684425-4F8C-4288-8D41-5B4D578A80D7}"/>
    <dgm:cxn modelId="{10FED3AF-7D5B-49C7-B9D2-759A89B88EEA}" type="presOf" srcId="{B5635CD1-6310-437F-A234-BF84E0C645AD}" destId="{8044075C-0D13-4A9B-8424-F401787AB87F}" srcOrd="0" destOrd="0" presId="urn:microsoft.com/office/officeart/2011/layout/HexagonRadial"/>
    <dgm:cxn modelId="{B4F557C9-D52C-4A74-8A7D-6C68AE90A8A7}" srcId="{D412EBB9-1A2B-411E-9340-37E6CD04BFC8}" destId="{D28B019E-BD42-4AE7-AC88-A5A5947B910E}" srcOrd="0" destOrd="0" parTransId="{B5D7096D-10D1-456A-A411-AC49CA0BC58D}" sibTransId="{7AAD4792-6930-484D-939E-CA64C3B331DB}"/>
    <dgm:cxn modelId="{33E68765-5AEA-40E9-B105-AAD415A3C295}" type="presOf" srcId="{D412EBB9-1A2B-411E-9340-37E6CD04BFC8}" destId="{FBC90449-329D-4A4C-B7AF-9B749F5BCEB2}" srcOrd="0" destOrd="0" presId="urn:microsoft.com/office/officeart/2011/layout/HexagonRadial"/>
    <dgm:cxn modelId="{B6F9FB69-2D56-4D6B-9A74-CAB80ED4A184}" type="presParOf" srcId="{FBC90449-329D-4A4C-B7AF-9B749F5BCEB2}" destId="{154BB072-A455-4A2F-9156-37089EE04AC4}" srcOrd="0" destOrd="0" presId="urn:microsoft.com/office/officeart/2011/layout/HexagonRadial"/>
    <dgm:cxn modelId="{13799394-F4B6-45E0-B004-936BCA8D3CF8}" type="presParOf" srcId="{FBC90449-329D-4A4C-B7AF-9B749F5BCEB2}" destId="{9B4A685A-7707-4499-B89D-81920BD1661F}" srcOrd="1" destOrd="0" presId="urn:microsoft.com/office/officeart/2011/layout/HexagonRadial"/>
    <dgm:cxn modelId="{D23F632E-034A-441F-98BB-7739B1FAE118}" type="presParOf" srcId="{9B4A685A-7707-4499-B89D-81920BD1661F}" destId="{FEEFDE05-6A7F-47D0-8D30-7375AADDC657}" srcOrd="0" destOrd="0" presId="urn:microsoft.com/office/officeart/2011/layout/HexagonRadial"/>
    <dgm:cxn modelId="{D5A0C359-A478-49C9-9212-19D0E69F6EF4}" type="presParOf" srcId="{FBC90449-329D-4A4C-B7AF-9B749F5BCEB2}" destId="{1D7A1892-9751-49B6-A0E3-68496F928C70}" srcOrd="2" destOrd="0" presId="urn:microsoft.com/office/officeart/2011/layout/HexagonRadial"/>
    <dgm:cxn modelId="{CE28EB93-A9CB-4298-AD96-E1A9D15E1B40}" type="presParOf" srcId="{FBC90449-329D-4A4C-B7AF-9B749F5BCEB2}" destId="{2DA1DCC3-C017-4039-A08C-0F49F189EE37}" srcOrd="3" destOrd="0" presId="urn:microsoft.com/office/officeart/2011/layout/HexagonRadial"/>
    <dgm:cxn modelId="{7F9F940F-CEE9-4669-9941-953D0995C9A9}" type="presParOf" srcId="{2DA1DCC3-C017-4039-A08C-0F49F189EE37}" destId="{0EF057B5-BE9E-4286-9EEA-0E773EAFD2EB}" srcOrd="0" destOrd="0" presId="urn:microsoft.com/office/officeart/2011/layout/HexagonRadial"/>
    <dgm:cxn modelId="{DDE6BF2A-A8E9-4733-AA37-99B7ADDF7B49}" type="presParOf" srcId="{FBC90449-329D-4A4C-B7AF-9B749F5BCEB2}" destId="{7F7DCFBA-8B0E-451F-BF03-304FD87061A9}" srcOrd="4" destOrd="0" presId="urn:microsoft.com/office/officeart/2011/layout/HexagonRadial"/>
    <dgm:cxn modelId="{67AB4A06-6D81-4DAC-A9B3-42D7082E716E}" type="presParOf" srcId="{FBC90449-329D-4A4C-B7AF-9B749F5BCEB2}" destId="{95258543-5142-486D-B5DA-90FF9D31CD2C}" srcOrd="5" destOrd="0" presId="urn:microsoft.com/office/officeart/2011/layout/HexagonRadial"/>
    <dgm:cxn modelId="{008E3016-1CFA-45ED-AABB-4EBA77A2CDD5}" type="presParOf" srcId="{95258543-5142-486D-B5DA-90FF9D31CD2C}" destId="{707ED234-6B8E-4954-ACE9-9ADC004A237C}" srcOrd="0" destOrd="0" presId="urn:microsoft.com/office/officeart/2011/layout/HexagonRadial"/>
    <dgm:cxn modelId="{BADEC866-58E3-47B2-8476-4099B94FEC6E}" type="presParOf" srcId="{FBC90449-329D-4A4C-B7AF-9B749F5BCEB2}" destId="{8044075C-0D13-4A9B-8424-F401787AB87F}" srcOrd="6" destOrd="0" presId="urn:microsoft.com/office/officeart/2011/layout/HexagonRadial"/>
    <dgm:cxn modelId="{7ACBCFCD-5E76-4D3A-BD90-1FC740F79B8A}" type="presParOf" srcId="{FBC90449-329D-4A4C-B7AF-9B749F5BCEB2}" destId="{D7319330-8DD2-4DD0-8AA0-1C880F4E6D43}" srcOrd="7" destOrd="0" presId="urn:microsoft.com/office/officeart/2011/layout/HexagonRadial"/>
    <dgm:cxn modelId="{A6B70D37-C4D1-471D-9293-D1CE9A3B0D25}" type="presParOf" srcId="{D7319330-8DD2-4DD0-8AA0-1C880F4E6D43}" destId="{1624ED43-0790-4E3F-9C64-C79997937DBF}" srcOrd="0" destOrd="0" presId="urn:microsoft.com/office/officeart/2011/layout/HexagonRadial"/>
    <dgm:cxn modelId="{3D0B6871-F1D1-436D-A3E6-15299C791697}" type="presParOf" srcId="{FBC90449-329D-4A4C-B7AF-9B749F5BCEB2}" destId="{CCDF9B01-219D-4AF6-823D-5002EBD6C924}" srcOrd="8" destOrd="0" presId="urn:microsoft.com/office/officeart/2011/layout/HexagonRadial"/>
    <dgm:cxn modelId="{CFD1C230-160D-42DF-8E6C-CA5013FB697B}" type="presParOf" srcId="{FBC90449-329D-4A4C-B7AF-9B749F5BCEB2}" destId="{3328952F-6507-47DE-8050-ADB5383DC936}" srcOrd="9" destOrd="0" presId="urn:microsoft.com/office/officeart/2011/layout/HexagonRadial"/>
    <dgm:cxn modelId="{15751DA6-E5F5-449B-B5B2-1A51EA4CACE2}" type="presParOf" srcId="{3328952F-6507-47DE-8050-ADB5383DC936}" destId="{C636542C-B2C1-47E5-A447-B3B707EBFD0B}" srcOrd="0" destOrd="0" presId="urn:microsoft.com/office/officeart/2011/layout/HexagonRadial"/>
    <dgm:cxn modelId="{37029084-DC69-49D4-BDEF-3EA1D490F535}" type="presParOf" srcId="{FBC90449-329D-4A4C-B7AF-9B749F5BCEB2}" destId="{0FC5403B-1066-4B1E-9359-EF2485532A84}" srcOrd="10" destOrd="0" presId="urn:microsoft.com/office/officeart/2011/layout/HexagonRadial"/>
    <dgm:cxn modelId="{F1C4E307-61F6-4ED4-A47C-54C10D4230AF}" type="presParOf" srcId="{FBC90449-329D-4A4C-B7AF-9B749F5BCEB2}" destId="{EB29DB84-9A84-4168-89C5-F9A59ED65156}" srcOrd="11" destOrd="0" presId="urn:microsoft.com/office/officeart/2011/layout/HexagonRadial"/>
    <dgm:cxn modelId="{C3EDC79A-31F8-493B-9D81-C0BE4A56A7A2}" type="presParOf" srcId="{EB29DB84-9A84-4168-89C5-F9A59ED65156}" destId="{620C8FEE-F00A-474C-9283-4B56B1D227B0}" srcOrd="0" destOrd="0" presId="urn:microsoft.com/office/officeart/2011/layout/HexagonRadial"/>
    <dgm:cxn modelId="{448C903E-FB05-44C1-B48F-642E440B8DCF}" type="presParOf" srcId="{FBC90449-329D-4A4C-B7AF-9B749F5BCEB2}" destId="{6FC9914C-BE95-490C-869F-03C33A5FBB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2EBB9-1A2B-411E-9340-37E6CD04BFC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8B019E-BD42-4AE7-AC88-A5A5947B910E}">
      <dgm:prSet phldrT="[Text]" custT="1"/>
      <dgm:spPr>
        <a:solidFill>
          <a:srgbClr val="9900FF"/>
        </a:solidFill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Virtual Teaching </a:t>
          </a:r>
        </a:p>
      </dgm:t>
    </dgm:pt>
    <dgm:pt modelId="{B5D7096D-10D1-456A-A411-AC49CA0BC58D}" type="parTrans" cxnId="{B4F557C9-D52C-4A74-8A7D-6C68AE90A8A7}">
      <dgm:prSet/>
      <dgm:spPr/>
      <dgm:t>
        <a:bodyPr/>
        <a:lstStyle/>
        <a:p>
          <a:endParaRPr lang="en-US"/>
        </a:p>
      </dgm:t>
    </dgm:pt>
    <dgm:pt modelId="{7AAD4792-6930-484D-939E-CA64C3B331DB}" type="sibTrans" cxnId="{B4F557C9-D52C-4A74-8A7D-6C68AE90A8A7}">
      <dgm:prSet/>
      <dgm:spPr/>
      <dgm:t>
        <a:bodyPr/>
        <a:lstStyle/>
        <a:p>
          <a:endParaRPr lang="en-US"/>
        </a:p>
      </dgm:t>
    </dgm:pt>
    <dgm:pt modelId="{F441D993-180B-4C5F-9875-2A0A402E9824}">
      <dgm:prSet phldrT="[Text]" custT="1"/>
      <dgm:spPr>
        <a:solidFill>
          <a:srgbClr val="9900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Able to develop advanced ICT skills across the team  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3B658-0365-4764-B111-531EC00ED8F6}" type="parTrans" cxnId="{E4FFEB8C-BE14-497F-AC18-CE33633D1C45}">
      <dgm:prSet/>
      <dgm:spPr/>
      <dgm:t>
        <a:bodyPr/>
        <a:lstStyle/>
        <a:p>
          <a:endParaRPr lang="en-US"/>
        </a:p>
      </dgm:t>
    </dgm:pt>
    <dgm:pt modelId="{1CD2DC0A-6270-4016-B0F8-345B6AF7433F}" type="sibTrans" cxnId="{E4FFEB8C-BE14-497F-AC18-CE33633D1C45}">
      <dgm:prSet/>
      <dgm:spPr/>
      <dgm:t>
        <a:bodyPr/>
        <a:lstStyle/>
        <a:p>
          <a:endParaRPr lang="en-US"/>
        </a:p>
      </dgm:t>
    </dgm:pt>
    <dgm:pt modelId="{F1C81AAB-1A9D-4CE6-8D88-BE4676483E5B}">
      <dgm:prSet phldrT="[Text]" custT="1"/>
      <dgm:spPr>
        <a:solidFill>
          <a:srgbClr val="9933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Develops interpersonal, networking and team working skills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63DCCB-9450-41E3-8413-74C03AB83F53}" type="parTrans" cxnId="{D711E506-A6FA-4ACD-998E-B9A1ACCA2DB6}">
      <dgm:prSet/>
      <dgm:spPr/>
      <dgm:t>
        <a:bodyPr/>
        <a:lstStyle/>
        <a:p>
          <a:endParaRPr lang="en-US"/>
        </a:p>
      </dgm:t>
    </dgm:pt>
    <dgm:pt modelId="{FE386693-A8E0-49B3-BCC0-CA021EE2C0EB}" type="sibTrans" cxnId="{D711E506-A6FA-4ACD-998E-B9A1ACCA2DB6}">
      <dgm:prSet/>
      <dgm:spPr/>
      <dgm:t>
        <a:bodyPr/>
        <a:lstStyle/>
        <a:p>
          <a:endParaRPr lang="en-US"/>
        </a:p>
      </dgm:t>
    </dgm:pt>
    <dgm:pt modelId="{163E784E-54E0-4FBF-BC36-055CE6784C86}">
      <dgm:prSet phldrT="[Text]" phldr="1"/>
      <dgm:spPr>
        <a:solidFill>
          <a:srgbClr val="9900FF"/>
        </a:solidFill>
      </dgm:spPr>
      <dgm:t>
        <a:bodyPr/>
        <a:lstStyle/>
        <a:p>
          <a:endParaRPr lang="en-US"/>
        </a:p>
      </dgm:t>
    </dgm:pt>
    <dgm:pt modelId="{C1424407-0B9F-40A0-90BF-F83AFDD8493A}" type="parTrans" cxnId="{1D5B6F5E-8B96-454C-8A1D-DE2605087C74}">
      <dgm:prSet/>
      <dgm:spPr/>
      <dgm:t>
        <a:bodyPr/>
        <a:lstStyle/>
        <a:p>
          <a:endParaRPr lang="en-US"/>
        </a:p>
      </dgm:t>
    </dgm:pt>
    <dgm:pt modelId="{D52468CA-F301-48E8-8A72-DF23C49C9C03}" type="sibTrans" cxnId="{1D5B6F5E-8B96-454C-8A1D-DE2605087C74}">
      <dgm:prSet/>
      <dgm:spPr/>
      <dgm:t>
        <a:bodyPr/>
        <a:lstStyle/>
        <a:p>
          <a:endParaRPr lang="en-US"/>
        </a:p>
      </dgm:t>
    </dgm:pt>
    <dgm:pt modelId="{9A66BA99-340B-4846-97CA-0271E52AC4AA}">
      <dgm:prSet phldrT="[Text]" phldr="1"/>
      <dgm:spPr>
        <a:solidFill>
          <a:srgbClr val="9933FF"/>
        </a:solidFill>
      </dgm:spPr>
      <dgm:t>
        <a:bodyPr/>
        <a:lstStyle/>
        <a:p>
          <a:endParaRPr lang="en-US"/>
        </a:p>
      </dgm:t>
    </dgm:pt>
    <dgm:pt modelId="{06F9464D-169D-4380-AB58-3BE193956866}" type="parTrans" cxnId="{25122F8A-C821-49C5-9C49-CA8F0AEFE596}">
      <dgm:prSet/>
      <dgm:spPr/>
      <dgm:t>
        <a:bodyPr/>
        <a:lstStyle/>
        <a:p>
          <a:endParaRPr lang="en-US"/>
        </a:p>
      </dgm:t>
    </dgm:pt>
    <dgm:pt modelId="{BEB58D3A-0AA4-48BE-ABD0-D4BBA461228C}" type="sibTrans" cxnId="{25122F8A-C821-49C5-9C49-CA8F0AEFE596}">
      <dgm:prSet/>
      <dgm:spPr/>
      <dgm:t>
        <a:bodyPr/>
        <a:lstStyle/>
        <a:p>
          <a:endParaRPr lang="en-US"/>
        </a:p>
      </dgm:t>
    </dgm:pt>
    <dgm:pt modelId="{E1994D2F-C624-4227-8144-88824FD3DA80}">
      <dgm:prSet phldrT="[Text]" phldr="1"/>
      <dgm:spPr>
        <a:solidFill>
          <a:srgbClr val="9933FF"/>
        </a:solidFill>
      </dgm:spPr>
      <dgm:t>
        <a:bodyPr/>
        <a:lstStyle/>
        <a:p>
          <a:endParaRPr lang="en-US"/>
        </a:p>
      </dgm:t>
    </dgm:pt>
    <dgm:pt modelId="{8BF57115-085B-4569-BBF7-FD2ADCCC5F22}" type="parTrans" cxnId="{B7CF0628-1790-4671-B810-502CF02AECEC}">
      <dgm:prSet/>
      <dgm:spPr/>
      <dgm:t>
        <a:bodyPr/>
        <a:lstStyle/>
        <a:p>
          <a:endParaRPr lang="en-US"/>
        </a:p>
      </dgm:t>
    </dgm:pt>
    <dgm:pt modelId="{00DDB7D2-A59A-4E32-9C3D-34EBA2DE5D88}" type="sibTrans" cxnId="{B7CF0628-1790-4671-B810-502CF02AECEC}">
      <dgm:prSet/>
      <dgm:spPr/>
      <dgm:t>
        <a:bodyPr/>
        <a:lstStyle/>
        <a:p>
          <a:endParaRPr lang="en-US"/>
        </a:p>
      </dgm:t>
    </dgm:pt>
    <dgm:pt modelId="{EB245B4A-5EC0-4B18-B900-631D48598CBD}">
      <dgm:prSet phldrT="[Text]" phldr="1"/>
      <dgm:spPr>
        <a:solidFill>
          <a:srgbClr val="9900FF"/>
        </a:solidFill>
      </dgm:spPr>
      <dgm:t>
        <a:bodyPr/>
        <a:lstStyle/>
        <a:p>
          <a:endParaRPr lang="en-US"/>
        </a:p>
      </dgm:t>
    </dgm:pt>
    <dgm:pt modelId="{E54F9968-19F3-4EA3-8E18-D0FF326E3A4E}" type="parTrans" cxnId="{52AF8147-627C-4550-A8D3-E6BD40168842}">
      <dgm:prSet/>
      <dgm:spPr/>
      <dgm:t>
        <a:bodyPr/>
        <a:lstStyle/>
        <a:p>
          <a:endParaRPr lang="en-US"/>
        </a:p>
      </dgm:t>
    </dgm:pt>
    <dgm:pt modelId="{A4F8AACA-CF29-4437-9133-A71075E5F8CC}" type="sibTrans" cxnId="{52AF8147-627C-4550-A8D3-E6BD40168842}">
      <dgm:prSet/>
      <dgm:spPr/>
      <dgm:t>
        <a:bodyPr/>
        <a:lstStyle/>
        <a:p>
          <a:endParaRPr lang="en-US"/>
        </a:p>
      </dgm:t>
    </dgm:pt>
    <dgm:pt modelId="{CB7A8024-FFC2-4DCB-967D-1F0D1FD743FA}">
      <dgm:prSet custT="1"/>
      <dgm:spPr>
        <a:solidFill>
          <a:srgbClr val="9900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Consistency in subject delivery which enhances quality standards</a:t>
          </a:r>
        </a:p>
      </dgm:t>
    </dgm:pt>
    <dgm:pt modelId="{D3E7E6FC-0C0C-487E-91F0-A933E16FDDB9}" type="parTrans" cxnId="{48437494-ABBC-4FF7-ADFC-F7E19AA71D66}">
      <dgm:prSet/>
      <dgm:spPr/>
      <dgm:t>
        <a:bodyPr/>
        <a:lstStyle/>
        <a:p>
          <a:endParaRPr lang="en-US"/>
        </a:p>
      </dgm:t>
    </dgm:pt>
    <dgm:pt modelId="{2A684425-4F8C-4288-8D41-5B4D578A80D7}" type="sibTrans" cxnId="{48437494-ABBC-4FF7-ADFC-F7E19AA71D66}">
      <dgm:prSet/>
      <dgm:spPr/>
      <dgm:t>
        <a:bodyPr/>
        <a:lstStyle/>
        <a:p>
          <a:endParaRPr lang="en-US"/>
        </a:p>
      </dgm:t>
    </dgm:pt>
    <dgm:pt modelId="{25E28102-C1FB-43BC-A04B-E64BE0856722}">
      <dgm:prSet custT="1"/>
      <dgm:spPr>
        <a:solidFill>
          <a:srgbClr val="9933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Allows for a blended learning approach when restrictions ease</a:t>
          </a:r>
        </a:p>
      </dgm:t>
    </dgm:pt>
    <dgm:pt modelId="{612F8076-FDE8-43D5-8E1D-33FCF9425D93}" type="parTrans" cxnId="{94510F01-7F0F-4C60-829B-1BD8B1C2DB98}">
      <dgm:prSet/>
      <dgm:spPr/>
      <dgm:t>
        <a:bodyPr/>
        <a:lstStyle/>
        <a:p>
          <a:endParaRPr lang="en-US"/>
        </a:p>
      </dgm:t>
    </dgm:pt>
    <dgm:pt modelId="{AD35E6F9-022B-4647-B911-164F5657AA84}" type="sibTrans" cxnId="{94510F01-7F0F-4C60-829B-1BD8B1C2DB98}">
      <dgm:prSet/>
      <dgm:spPr/>
      <dgm:t>
        <a:bodyPr/>
        <a:lstStyle/>
        <a:p>
          <a:endParaRPr lang="en-US"/>
        </a:p>
      </dgm:t>
    </dgm:pt>
    <dgm:pt modelId="{B5635CD1-6310-437F-A234-BF84E0C645AD}">
      <dgm:prSet custT="1"/>
      <dgm:spPr>
        <a:solidFill>
          <a:srgbClr val="9900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Materials and VLEs more user friendly for additional support requirements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B4A58E-8F88-40D3-9659-C9068C3B6FE8}" type="parTrans" cxnId="{23EFC0FB-375A-496F-B84A-333F3527EBA2}">
      <dgm:prSet/>
      <dgm:spPr/>
      <dgm:t>
        <a:bodyPr/>
        <a:lstStyle/>
        <a:p>
          <a:endParaRPr lang="en-US"/>
        </a:p>
      </dgm:t>
    </dgm:pt>
    <dgm:pt modelId="{AA793630-928C-4E25-A057-79760B213AC8}" type="sibTrans" cxnId="{23EFC0FB-375A-496F-B84A-333F3527EBA2}">
      <dgm:prSet/>
      <dgm:spPr/>
      <dgm:t>
        <a:bodyPr/>
        <a:lstStyle/>
        <a:p>
          <a:endParaRPr lang="en-US"/>
        </a:p>
      </dgm:t>
    </dgm:pt>
    <dgm:pt modelId="{1FE9F3C5-8783-4E1E-BB58-ADE467055EE0}">
      <dgm:prSet custT="1"/>
      <dgm:spPr>
        <a:solidFill>
          <a:srgbClr val="9933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Provided opportunities to redevelop online VLEs and materials for long term use in the digital age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82FF8-50B7-4DF0-8BAD-094CDB9760E8}" type="parTrans" cxnId="{B9E9E808-C30C-4E37-93A4-AA8839FF7046}">
      <dgm:prSet/>
      <dgm:spPr/>
      <dgm:t>
        <a:bodyPr/>
        <a:lstStyle/>
        <a:p>
          <a:endParaRPr lang="en-US"/>
        </a:p>
      </dgm:t>
    </dgm:pt>
    <dgm:pt modelId="{6189A4CB-465E-4F11-B568-B6EB181F94B5}" type="sibTrans" cxnId="{B9E9E808-C30C-4E37-93A4-AA8839FF7046}">
      <dgm:prSet/>
      <dgm:spPr/>
      <dgm:t>
        <a:bodyPr/>
        <a:lstStyle/>
        <a:p>
          <a:endParaRPr lang="en-US"/>
        </a:p>
      </dgm:t>
    </dgm:pt>
    <dgm:pt modelId="{FD32E57B-DA88-4D3A-B602-AFB91149DFEE}">
      <dgm:prSet/>
      <dgm:spPr/>
      <dgm:t>
        <a:bodyPr/>
        <a:lstStyle/>
        <a:p>
          <a:endParaRPr lang="en-US"/>
        </a:p>
      </dgm:t>
    </dgm:pt>
    <dgm:pt modelId="{FF953D2B-EFAC-41C9-89FE-D873EA3496C7}" type="parTrans" cxnId="{340B66F5-ECB2-405D-9AEA-DE39CCE8E347}">
      <dgm:prSet/>
      <dgm:spPr/>
      <dgm:t>
        <a:bodyPr/>
        <a:lstStyle/>
        <a:p>
          <a:endParaRPr lang="en-US"/>
        </a:p>
      </dgm:t>
    </dgm:pt>
    <dgm:pt modelId="{ADA79FC4-16B0-458D-A762-B4A0A24D4EE9}" type="sibTrans" cxnId="{340B66F5-ECB2-405D-9AEA-DE39CCE8E347}">
      <dgm:prSet/>
      <dgm:spPr/>
      <dgm:t>
        <a:bodyPr/>
        <a:lstStyle/>
        <a:p>
          <a:endParaRPr lang="en-US"/>
        </a:p>
      </dgm:t>
    </dgm:pt>
    <dgm:pt modelId="{01D3201F-A3C5-441D-98A9-83FA7F7E6B19}">
      <dgm:prSet phldrT="[Text]"/>
      <dgm:spPr>
        <a:solidFill>
          <a:srgbClr val="9933FF"/>
        </a:solidFill>
      </dgm:spPr>
      <dgm:t>
        <a:bodyPr/>
        <a:lstStyle/>
        <a:p>
          <a:endParaRPr lang="en-US" dirty="0"/>
        </a:p>
      </dgm:t>
    </dgm:pt>
    <dgm:pt modelId="{13557B4D-50DE-485D-8EA3-638E19A85172}" type="parTrans" cxnId="{A45319C4-8BDE-4483-97D8-174FB05590EB}">
      <dgm:prSet/>
      <dgm:spPr/>
      <dgm:t>
        <a:bodyPr/>
        <a:lstStyle/>
        <a:p>
          <a:endParaRPr lang="en-US"/>
        </a:p>
      </dgm:t>
    </dgm:pt>
    <dgm:pt modelId="{D379ADDA-E754-4D45-8214-19B46A13AF83}" type="sibTrans" cxnId="{A45319C4-8BDE-4483-97D8-174FB05590EB}">
      <dgm:prSet/>
      <dgm:spPr/>
      <dgm:t>
        <a:bodyPr/>
        <a:lstStyle/>
        <a:p>
          <a:endParaRPr lang="en-US"/>
        </a:p>
      </dgm:t>
    </dgm:pt>
    <dgm:pt modelId="{F2FDE9A3-B05F-43A9-870F-6DFE7ADCE0BA}">
      <dgm:prSet phldrT="[Text]" custT="1"/>
      <dgm:spPr>
        <a:solidFill>
          <a:srgbClr val="9933FF"/>
        </a:solidFill>
      </dgm:spPr>
      <dgm:t>
        <a:bodyPr/>
        <a:lstStyle/>
        <a:p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C2069-E406-4CD3-8173-B1E97CBA4A06}" type="parTrans" cxnId="{31590973-FD2D-4D6F-B8D6-1E416063D5F7}">
      <dgm:prSet/>
      <dgm:spPr/>
      <dgm:t>
        <a:bodyPr/>
        <a:lstStyle/>
        <a:p>
          <a:endParaRPr lang="en-US"/>
        </a:p>
      </dgm:t>
    </dgm:pt>
    <dgm:pt modelId="{140B4BB2-837C-4FAF-B0B7-FB9292D19E70}" type="sibTrans" cxnId="{31590973-FD2D-4D6F-B8D6-1E416063D5F7}">
      <dgm:prSet/>
      <dgm:spPr/>
      <dgm:t>
        <a:bodyPr/>
        <a:lstStyle/>
        <a:p>
          <a:endParaRPr lang="en-US"/>
        </a:p>
      </dgm:t>
    </dgm:pt>
    <dgm:pt modelId="{FBC90449-329D-4A4C-B7AF-9B749F5BCEB2}" type="pres">
      <dgm:prSet presAssocID="{D412EBB9-1A2B-411E-9340-37E6CD04BF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4BB072-A455-4A2F-9156-37089EE04AC4}" type="pres">
      <dgm:prSet presAssocID="{D28B019E-BD42-4AE7-AC88-A5A5947B910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B4A685A-7707-4499-B89D-81920BD1661F}" type="pres">
      <dgm:prSet presAssocID="{F441D993-180B-4C5F-9875-2A0A402E9824}" presName="Accent1" presStyleCnt="0"/>
      <dgm:spPr/>
    </dgm:pt>
    <dgm:pt modelId="{FEEFDE05-6A7F-47D0-8D30-7375AADDC657}" type="pres">
      <dgm:prSet presAssocID="{F441D993-180B-4C5F-9875-2A0A402E9824}" presName="Accent" presStyleLbl="bgShp" presStyleIdx="0" presStyleCnt="6"/>
      <dgm:spPr/>
    </dgm:pt>
    <dgm:pt modelId="{1D7A1892-9751-49B6-A0E3-68496F928C70}" type="pres">
      <dgm:prSet presAssocID="{F441D993-180B-4C5F-9875-2A0A402E982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1DCC3-C017-4039-A08C-0F49F189EE37}" type="pres">
      <dgm:prSet presAssocID="{1FE9F3C5-8783-4E1E-BB58-ADE467055EE0}" presName="Accent2" presStyleCnt="0"/>
      <dgm:spPr/>
    </dgm:pt>
    <dgm:pt modelId="{0EF057B5-BE9E-4286-9EEA-0E773EAFD2EB}" type="pres">
      <dgm:prSet presAssocID="{1FE9F3C5-8783-4E1E-BB58-ADE467055EE0}" presName="Accent" presStyleLbl="bgShp" presStyleIdx="1" presStyleCnt="6"/>
      <dgm:spPr/>
    </dgm:pt>
    <dgm:pt modelId="{7F7DCFBA-8B0E-451F-BF03-304FD87061A9}" type="pres">
      <dgm:prSet presAssocID="{1FE9F3C5-8783-4E1E-BB58-ADE467055EE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8543-5142-486D-B5DA-90FF9D31CD2C}" type="pres">
      <dgm:prSet presAssocID="{B5635CD1-6310-437F-A234-BF84E0C645AD}" presName="Accent3" presStyleCnt="0"/>
      <dgm:spPr/>
    </dgm:pt>
    <dgm:pt modelId="{707ED234-6B8E-4954-ACE9-9ADC004A237C}" type="pres">
      <dgm:prSet presAssocID="{B5635CD1-6310-437F-A234-BF84E0C645AD}" presName="Accent" presStyleLbl="bgShp" presStyleIdx="2" presStyleCnt="6"/>
      <dgm:spPr/>
    </dgm:pt>
    <dgm:pt modelId="{8044075C-0D13-4A9B-8424-F401787AB87F}" type="pres">
      <dgm:prSet presAssocID="{B5635CD1-6310-437F-A234-BF84E0C645A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19330-8DD2-4DD0-8AA0-1C880F4E6D43}" type="pres">
      <dgm:prSet presAssocID="{25E28102-C1FB-43BC-A04B-E64BE0856722}" presName="Accent4" presStyleCnt="0"/>
      <dgm:spPr/>
    </dgm:pt>
    <dgm:pt modelId="{1624ED43-0790-4E3F-9C64-C79997937DBF}" type="pres">
      <dgm:prSet presAssocID="{25E28102-C1FB-43BC-A04B-E64BE0856722}" presName="Accent" presStyleLbl="bgShp" presStyleIdx="3" presStyleCnt="6"/>
      <dgm:spPr/>
    </dgm:pt>
    <dgm:pt modelId="{CCDF9B01-219D-4AF6-823D-5002EBD6C924}" type="pres">
      <dgm:prSet presAssocID="{25E28102-C1FB-43BC-A04B-E64BE085672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8952F-6507-47DE-8050-ADB5383DC936}" type="pres">
      <dgm:prSet presAssocID="{CB7A8024-FFC2-4DCB-967D-1F0D1FD743FA}" presName="Accent5" presStyleCnt="0"/>
      <dgm:spPr/>
    </dgm:pt>
    <dgm:pt modelId="{C636542C-B2C1-47E5-A447-B3B707EBFD0B}" type="pres">
      <dgm:prSet presAssocID="{CB7A8024-FFC2-4DCB-967D-1F0D1FD743FA}" presName="Accent" presStyleLbl="bgShp" presStyleIdx="4" presStyleCnt="6"/>
      <dgm:spPr/>
    </dgm:pt>
    <dgm:pt modelId="{0FC5403B-1066-4B1E-9359-EF2485532A84}" type="pres">
      <dgm:prSet presAssocID="{CB7A8024-FFC2-4DCB-967D-1F0D1FD743F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9DB84-9A84-4168-89C5-F9A59ED65156}" type="pres">
      <dgm:prSet presAssocID="{F1C81AAB-1A9D-4CE6-8D88-BE4676483E5B}" presName="Accent6" presStyleCnt="0"/>
      <dgm:spPr/>
    </dgm:pt>
    <dgm:pt modelId="{620C8FEE-F00A-474C-9283-4B56B1D227B0}" type="pres">
      <dgm:prSet presAssocID="{F1C81AAB-1A9D-4CE6-8D88-BE4676483E5B}" presName="Accent" presStyleLbl="bgShp" presStyleIdx="5" presStyleCnt="6"/>
      <dgm:spPr/>
    </dgm:pt>
    <dgm:pt modelId="{6FC9914C-BE95-490C-869F-03C33A5FBB9C}" type="pres">
      <dgm:prSet presAssocID="{F1C81AAB-1A9D-4CE6-8D88-BE4676483E5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650989-1CA7-4F20-9712-81B76467F132}" type="presOf" srcId="{D28B019E-BD42-4AE7-AC88-A5A5947B910E}" destId="{154BB072-A455-4A2F-9156-37089EE04AC4}" srcOrd="0" destOrd="0" presId="urn:microsoft.com/office/officeart/2011/layout/HexagonRadial"/>
    <dgm:cxn modelId="{D711E506-A6FA-4ACD-998E-B9A1ACCA2DB6}" srcId="{D28B019E-BD42-4AE7-AC88-A5A5947B910E}" destId="{F1C81AAB-1A9D-4CE6-8D88-BE4676483E5B}" srcOrd="5" destOrd="0" parTransId="{6663DCCB-9450-41E3-8413-74C03AB83F53}" sibTransId="{FE386693-A8E0-49B3-BCC0-CA021EE2C0EB}"/>
    <dgm:cxn modelId="{34B41428-D18D-4F7A-BEF4-DAFC8632C51A}" type="presOf" srcId="{CB7A8024-FFC2-4DCB-967D-1F0D1FD743FA}" destId="{0FC5403B-1066-4B1E-9359-EF2485532A84}" srcOrd="0" destOrd="0" presId="urn:microsoft.com/office/officeart/2011/layout/HexagonRadial"/>
    <dgm:cxn modelId="{1D5B6F5E-8B96-454C-8A1D-DE2605087C74}" srcId="{01D3201F-A3C5-441D-98A9-83FA7F7E6B19}" destId="{163E784E-54E0-4FBF-BC36-055CE6784C86}" srcOrd="1" destOrd="0" parTransId="{C1424407-0B9F-40A0-90BF-F83AFDD8493A}" sibTransId="{D52468CA-F301-48E8-8A72-DF23C49C9C03}"/>
    <dgm:cxn modelId="{9AE9168D-F807-4DA9-B8AD-6A64300E64B4}" type="presOf" srcId="{F441D993-180B-4C5F-9875-2A0A402E9824}" destId="{1D7A1892-9751-49B6-A0E3-68496F928C70}" srcOrd="0" destOrd="0" presId="urn:microsoft.com/office/officeart/2011/layout/HexagonRadial"/>
    <dgm:cxn modelId="{340B66F5-ECB2-405D-9AEA-DE39CCE8E347}" srcId="{01D3201F-A3C5-441D-98A9-83FA7F7E6B19}" destId="{FD32E57B-DA88-4D3A-B602-AFB91149DFEE}" srcOrd="0" destOrd="0" parTransId="{FF953D2B-EFAC-41C9-89FE-D873EA3496C7}" sibTransId="{ADA79FC4-16B0-458D-A762-B4A0A24D4EE9}"/>
    <dgm:cxn modelId="{94510F01-7F0F-4C60-829B-1BD8B1C2DB98}" srcId="{D28B019E-BD42-4AE7-AC88-A5A5947B910E}" destId="{25E28102-C1FB-43BC-A04B-E64BE0856722}" srcOrd="3" destOrd="0" parTransId="{612F8076-FDE8-43D5-8E1D-33FCF9425D93}" sibTransId="{AD35E6F9-022B-4647-B911-164F5657AA84}"/>
    <dgm:cxn modelId="{31590973-FD2D-4D6F-B8D6-1E416063D5F7}" srcId="{D28B019E-BD42-4AE7-AC88-A5A5947B910E}" destId="{F2FDE9A3-B05F-43A9-870F-6DFE7ADCE0BA}" srcOrd="6" destOrd="0" parTransId="{C60C2069-E406-4CD3-8173-B1E97CBA4A06}" sibTransId="{140B4BB2-837C-4FAF-B0B7-FB9292D19E70}"/>
    <dgm:cxn modelId="{A45319C4-8BDE-4483-97D8-174FB05590EB}" srcId="{D412EBB9-1A2B-411E-9340-37E6CD04BFC8}" destId="{01D3201F-A3C5-441D-98A9-83FA7F7E6B19}" srcOrd="1" destOrd="0" parTransId="{13557B4D-50DE-485D-8EA3-638E19A85172}" sibTransId="{D379ADDA-E754-4D45-8214-19B46A13AF83}"/>
    <dgm:cxn modelId="{9332EC8E-F41A-419F-BD32-B8E1A318395A}" type="presOf" srcId="{F1C81AAB-1A9D-4CE6-8D88-BE4676483E5B}" destId="{6FC9914C-BE95-490C-869F-03C33A5FBB9C}" srcOrd="0" destOrd="0" presId="urn:microsoft.com/office/officeart/2011/layout/HexagonRadial"/>
    <dgm:cxn modelId="{E4FFEB8C-BE14-497F-AC18-CE33633D1C45}" srcId="{D28B019E-BD42-4AE7-AC88-A5A5947B910E}" destId="{F441D993-180B-4C5F-9875-2A0A402E9824}" srcOrd="0" destOrd="0" parTransId="{6263B658-0365-4764-B111-531EC00ED8F6}" sibTransId="{1CD2DC0A-6270-4016-B0F8-345B6AF7433F}"/>
    <dgm:cxn modelId="{23EFC0FB-375A-496F-B84A-333F3527EBA2}" srcId="{D28B019E-BD42-4AE7-AC88-A5A5947B910E}" destId="{B5635CD1-6310-437F-A234-BF84E0C645AD}" srcOrd="2" destOrd="0" parTransId="{85B4A58E-8F88-40D3-9659-C9068C3B6FE8}" sibTransId="{AA793630-928C-4E25-A057-79760B213AC8}"/>
    <dgm:cxn modelId="{B9E9E808-C30C-4E37-93A4-AA8839FF7046}" srcId="{D28B019E-BD42-4AE7-AC88-A5A5947B910E}" destId="{1FE9F3C5-8783-4E1E-BB58-ADE467055EE0}" srcOrd="1" destOrd="0" parTransId="{56082FF8-50B7-4DF0-8BAD-094CDB9760E8}" sibTransId="{6189A4CB-465E-4F11-B568-B6EB181F94B5}"/>
    <dgm:cxn modelId="{52AF8147-627C-4550-A8D3-E6BD40168842}" srcId="{01D3201F-A3C5-441D-98A9-83FA7F7E6B19}" destId="{EB245B4A-5EC0-4B18-B900-631D48598CBD}" srcOrd="4" destOrd="0" parTransId="{E54F9968-19F3-4EA3-8E18-D0FF326E3A4E}" sibTransId="{A4F8AACA-CF29-4437-9133-A71075E5F8CC}"/>
    <dgm:cxn modelId="{4576D798-FA2E-4FE5-AB49-E9E0D88E3882}" type="presOf" srcId="{25E28102-C1FB-43BC-A04B-E64BE0856722}" destId="{CCDF9B01-219D-4AF6-823D-5002EBD6C924}" srcOrd="0" destOrd="0" presId="urn:microsoft.com/office/officeart/2011/layout/HexagonRadial"/>
    <dgm:cxn modelId="{3340E14B-ED3B-45F1-ADB3-79D3D2AC9C24}" type="presOf" srcId="{1FE9F3C5-8783-4E1E-BB58-ADE467055EE0}" destId="{7F7DCFBA-8B0E-451F-BF03-304FD87061A9}" srcOrd="0" destOrd="0" presId="urn:microsoft.com/office/officeart/2011/layout/HexagonRadial"/>
    <dgm:cxn modelId="{25122F8A-C821-49C5-9C49-CA8F0AEFE596}" srcId="{01D3201F-A3C5-441D-98A9-83FA7F7E6B19}" destId="{9A66BA99-340B-4846-97CA-0271E52AC4AA}" srcOrd="2" destOrd="0" parTransId="{06F9464D-169D-4380-AB58-3BE193956866}" sibTransId="{BEB58D3A-0AA4-48BE-ABD0-D4BBA461228C}"/>
    <dgm:cxn modelId="{B7CF0628-1790-4671-B810-502CF02AECEC}" srcId="{01D3201F-A3C5-441D-98A9-83FA7F7E6B19}" destId="{E1994D2F-C624-4227-8144-88824FD3DA80}" srcOrd="3" destOrd="0" parTransId="{8BF57115-085B-4569-BBF7-FD2ADCCC5F22}" sibTransId="{00DDB7D2-A59A-4E32-9C3D-34EBA2DE5D88}"/>
    <dgm:cxn modelId="{48437494-ABBC-4FF7-ADFC-F7E19AA71D66}" srcId="{D28B019E-BD42-4AE7-AC88-A5A5947B910E}" destId="{CB7A8024-FFC2-4DCB-967D-1F0D1FD743FA}" srcOrd="4" destOrd="0" parTransId="{D3E7E6FC-0C0C-487E-91F0-A933E16FDDB9}" sibTransId="{2A684425-4F8C-4288-8D41-5B4D578A80D7}"/>
    <dgm:cxn modelId="{10FED3AF-7D5B-49C7-B9D2-759A89B88EEA}" type="presOf" srcId="{B5635CD1-6310-437F-A234-BF84E0C645AD}" destId="{8044075C-0D13-4A9B-8424-F401787AB87F}" srcOrd="0" destOrd="0" presId="urn:microsoft.com/office/officeart/2011/layout/HexagonRadial"/>
    <dgm:cxn modelId="{B4F557C9-D52C-4A74-8A7D-6C68AE90A8A7}" srcId="{D412EBB9-1A2B-411E-9340-37E6CD04BFC8}" destId="{D28B019E-BD42-4AE7-AC88-A5A5947B910E}" srcOrd="0" destOrd="0" parTransId="{B5D7096D-10D1-456A-A411-AC49CA0BC58D}" sibTransId="{7AAD4792-6930-484D-939E-CA64C3B331DB}"/>
    <dgm:cxn modelId="{33E68765-5AEA-40E9-B105-AAD415A3C295}" type="presOf" srcId="{D412EBB9-1A2B-411E-9340-37E6CD04BFC8}" destId="{FBC90449-329D-4A4C-B7AF-9B749F5BCEB2}" srcOrd="0" destOrd="0" presId="urn:microsoft.com/office/officeart/2011/layout/HexagonRadial"/>
    <dgm:cxn modelId="{B6F9FB69-2D56-4D6B-9A74-CAB80ED4A184}" type="presParOf" srcId="{FBC90449-329D-4A4C-B7AF-9B749F5BCEB2}" destId="{154BB072-A455-4A2F-9156-37089EE04AC4}" srcOrd="0" destOrd="0" presId="urn:microsoft.com/office/officeart/2011/layout/HexagonRadial"/>
    <dgm:cxn modelId="{13799394-F4B6-45E0-B004-936BCA8D3CF8}" type="presParOf" srcId="{FBC90449-329D-4A4C-B7AF-9B749F5BCEB2}" destId="{9B4A685A-7707-4499-B89D-81920BD1661F}" srcOrd="1" destOrd="0" presId="urn:microsoft.com/office/officeart/2011/layout/HexagonRadial"/>
    <dgm:cxn modelId="{D23F632E-034A-441F-98BB-7739B1FAE118}" type="presParOf" srcId="{9B4A685A-7707-4499-B89D-81920BD1661F}" destId="{FEEFDE05-6A7F-47D0-8D30-7375AADDC657}" srcOrd="0" destOrd="0" presId="urn:microsoft.com/office/officeart/2011/layout/HexagonRadial"/>
    <dgm:cxn modelId="{D5A0C359-A478-49C9-9212-19D0E69F6EF4}" type="presParOf" srcId="{FBC90449-329D-4A4C-B7AF-9B749F5BCEB2}" destId="{1D7A1892-9751-49B6-A0E3-68496F928C70}" srcOrd="2" destOrd="0" presId="urn:microsoft.com/office/officeart/2011/layout/HexagonRadial"/>
    <dgm:cxn modelId="{CE28EB93-A9CB-4298-AD96-E1A9D15E1B40}" type="presParOf" srcId="{FBC90449-329D-4A4C-B7AF-9B749F5BCEB2}" destId="{2DA1DCC3-C017-4039-A08C-0F49F189EE37}" srcOrd="3" destOrd="0" presId="urn:microsoft.com/office/officeart/2011/layout/HexagonRadial"/>
    <dgm:cxn modelId="{7F9F940F-CEE9-4669-9941-953D0995C9A9}" type="presParOf" srcId="{2DA1DCC3-C017-4039-A08C-0F49F189EE37}" destId="{0EF057B5-BE9E-4286-9EEA-0E773EAFD2EB}" srcOrd="0" destOrd="0" presId="urn:microsoft.com/office/officeart/2011/layout/HexagonRadial"/>
    <dgm:cxn modelId="{DDE6BF2A-A8E9-4733-AA37-99B7ADDF7B49}" type="presParOf" srcId="{FBC90449-329D-4A4C-B7AF-9B749F5BCEB2}" destId="{7F7DCFBA-8B0E-451F-BF03-304FD87061A9}" srcOrd="4" destOrd="0" presId="urn:microsoft.com/office/officeart/2011/layout/HexagonRadial"/>
    <dgm:cxn modelId="{67AB4A06-6D81-4DAC-A9B3-42D7082E716E}" type="presParOf" srcId="{FBC90449-329D-4A4C-B7AF-9B749F5BCEB2}" destId="{95258543-5142-486D-B5DA-90FF9D31CD2C}" srcOrd="5" destOrd="0" presId="urn:microsoft.com/office/officeart/2011/layout/HexagonRadial"/>
    <dgm:cxn modelId="{008E3016-1CFA-45ED-AABB-4EBA77A2CDD5}" type="presParOf" srcId="{95258543-5142-486D-B5DA-90FF9D31CD2C}" destId="{707ED234-6B8E-4954-ACE9-9ADC004A237C}" srcOrd="0" destOrd="0" presId="urn:microsoft.com/office/officeart/2011/layout/HexagonRadial"/>
    <dgm:cxn modelId="{BADEC866-58E3-47B2-8476-4099B94FEC6E}" type="presParOf" srcId="{FBC90449-329D-4A4C-B7AF-9B749F5BCEB2}" destId="{8044075C-0D13-4A9B-8424-F401787AB87F}" srcOrd="6" destOrd="0" presId="urn:microsoft.com/office/officeart/2011/layout/HexagonRadial"/>
    <dgm:cxn modelId="{7ACBCFCD-5E76-4D3A-BD90-1FC740F79B8A}" type="presParOf" srcId="{FBC90449-329D-4A4C-B7AF-9B749F5BCEB2}" destId="{D7319330-8DD2-4DD0-8AA0-1C880F4E6D43}" srcOrd="7" destOrd="0" presId="urn:microsoft.com/office/officeart/2011/layout/HexagonRadial"/>
    <dgm:cxn modelId="{A6B70D37-C4D1-471D-9293-D1CE9A3B0D25}" type="presParOf" srcId="{D7319330-8DD2-4DD0-8AA0-1C880F4E6D43}" destId="{1624ED43-0790-4E3F-9C64-C79997937DBF}" srcOrd="0" destOrd="0" presId="urn:microsoft.com/office/officeart/2011/layout/HexagonRadial"/>
    <dgm:cxn modelId="{3D0B6871-F1D1-436D-A3E6-15299C791697}" type="presParOf" srcId="{FBC90449-329D-4A4C-B7AF-9B749F5BCEB2}" destId="{CCDF9B01-219D-4AF6-823D-5002EBD6C924}" srcOrd="8" destOrd="0" presId="urn:microsoft.com/office/officeart/2011/layout/HexagonRadial"/>
    <dgm:cxn modelId="{CFD1C230-160D-42DF-8E6C-CA5013FB697B}" type="presParOf" srcId="{FBC90449-329D-4A4C-B7AF-9B749F5BCEB2}" destId="{3328952F-6507-47DE-8050-ADB5383DC936}" srcOrd="9" destOrd="0" presId="urn:microsoft.com/office/officeart/2011/layout/HexagonRadial"/>
    <dgm:cxn modelId="{15751DA6-E5F5-449B-B5B2-1A51EA4CACE2}" type="presParOf" srcId="{3328952F-6507-47DE-8050-ADB5383DC936}" destId="{C636542C-B2C1-47E5-A447-B3B707EBFD0B}" srcOrd="0" destOrd="0" presId="urn:microsoft.com/office/officeart/2011/layout/HexagonRadial"/>
    <dgm:cxn modelId="{37029084-DC69-49D4-BDEF-3EA1D490F535}" type="presParOf" srcId="{FBC90449-329D-4A4C-B7AF-9B749F5BCEB2}" destId="{0FC5403B-1066-4B1E-9359-EF2485532A84}" srcOrd="10" destOrd="0" presId="urn:microsoft.com/office/officeart/2011/layout/HexagonRadial"/>
    <dgm:cxn modelId="{F1C4E307-61F6-4ED4-A47C-54C10D4230AF}" type="presParOf" srcId="{FBC90449-329D-4A4C-B7AF-9B749F5BCEB2}" destId="{EB29DB84-9A84-4168-89C5-F9A59ED65156}" srcOrd="11" destOrd="0" presId="urn:microsoft.com/office/officeart/2011/layout/HexagonRadial"/>
    <dgm:cxn modelId="{C3EDC79A-31F8-493B-9D81-C0BE4A56A7A2}" type="presParOf" srcId="{EB29DB84-9A84-4168-89C5-F9A59ED65156}" destId="{620C8FEE-F00A-474C-9283-4B56B1D227B0}" srcOrd="0" destOrd="0" presId="urn:microsoft.com/office/officeart/2011/layout/HexagonRadial"/>
    <dgm:cxn modelId="{448C903E-FB05-44C1-B48F-642E440B8DCF}" type="presParOf" srcId="{FBC90449-329D-4A4C-B7AF-9B749F5BCEB2}" destId="{6FC9914C-BE95-490C-869F-03C33A5FBB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2EBB9-1A2B-411E-9340-37E6CD04BFC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8B019E-BD42-4AE7-AC88-A5A5947B910E}">
      <dgm:prSet phldrT="[Text]" custT="1"/>
      <dgm:spPr>
        <a:solidFill>
          <a:srgbClr val="9900FF"/>
        </a:solidFill>
      </dgm:spPr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Virtual Teaching </a:t>
          </a:r>
        </a:p>
      </dgm:t>
    </dgm:pt>
    <dgm:pt modelId="{B5D7096D-10D1-456A-A411-AC49CA0BC58D}" type="parTrans" cxnId="{B4F557C9-D52C-4A74-8A7D-6C68AE90A8A7}">
      <dgm:prSet/>
      <dgm:spPr/>
      <dgm:t>
        <a:bodyPr/>
        <a:lstStyle/>
        <a:p>
          <a:endParaRPr lang="en-US"/>
        </a:p>
      </dgm:t>
    </dgm:pt>
    <dgm:pt modelId="{7AAD4792-6930-484D-939E-CA64C3B331DB}" type="sibTrans" cxnId="{B4F557C9-D52C-4A74-8A7D-6C68AE90A8A7}">
      <dgm:prSet/>
      <dgm:spPr/>
      <dgm:t>
        <a:bodyPr/>
        <a:lstStyle/>
        <a:p>
          <a:endParaRPr lang="en-US"/>
        </a:p>
      </dgm:t>
    </dgm:pt>
    <dgm:pt modelId="{F441D993-180B-4C5F-9875-2A0A402E9824}">
      <dgm:prSet phldrT="[Text]" custT="1"/>
      <dgm:spPr>
        <a:solidFill>
          <a:srgbClr val="9900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Guidance appointments are easier to schedule and attendance levels have improved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3B658-0365-4764-B111-531EC00ED8F6}" type="parTrans" cxnId="{E4FFEB8C-BE14-497F-AC18-CE33633D1C45}">
      <dgm:prSet/>
      <dgm:spPr/>
      <dgm:t>
        <a:bodyPr/>
        <a:lstStyle/>
        <a:p>
          <a:endParaRPr lang="en-US"/>
        </a:p>
      </dgm:t>
    </dgm:pt>
    <dgm:pt modelId="{1CD2DC0A-6270-4016-B0F8-345B6AF7433F}" type="sibTrans" cxnId="{E4FFEB8C-BE14-497F-AC18-CE33633D1C45}">
      <dgm:prSet/>
      <dgm:spPr/>
      <dgm:t>
        <a:bodyPr/>
        <a:lstStyle/>
        <a:p>
          <a:endParaRPr lang="en-US"/>
        </a:p>
      </dgm:t>
    </dgm:pt>
    <dgm:pt modelId="{163E784E-54E0-4FBF-BC36-055CE6784C86}">
      <dgm:prSet phldrT="[Text]" phldr="1"/>
      <dgm:spPr>
        <a:solidFill>
          <a:srgbClr val="9900FF"/>
        </a:solidFill>
      </dgm:spPr>
      <dgm:t>
        <a:bodyPr/>
        <a:lstStyle/>
        <a:p>
          <a:endParaRPr lang="en-US"/>
        </a:p>
      </dgm:t>
    </dgm:pt>
    <dgm:pt modelId="{C1424407-0B9F-40A0-90BF-F83AFDD8493A}" type="parTrans" cxnId="{1D5B6F5E-8B96-454C-8A1D-DE2605087C74}">
      <dgm:prSet/>
      <dgm:spPr/>
      <dgm:t>
        <a:bodyPr/>
        <a:lstStyle/>
        <a:p>
          <a:endParaRPr lang="en-US"/>
        </a:p>
      </dgm:t>
    </dgm:pt>
    <dgm:pt modelId="{D52468CA-F301-48E8-8A72-DF23C49C9C03}" type="sibTrans" cxnId="{1D5B6F5E-8B96-454C-8A1D-DE2605087C74}">
      <dgm:prSet/>
      <dgm:spPr/>
      <dgm:t>
        <a:bodyPr/>
        <a:lstStyle/>
        <a:p>
          <a:endParaRPr lang="en-US"/>
        </a:p>
      </dgm:t>
    </dgm:pt>
    <dgm:pt modelId="{9A66BA99-340B-4846-97CA-0271E52AC4AA}">
      <dgm:prSet phldrT="[Text]" phldr="1"/>
      <dgm:spPr>
        <a:solidFill>
          <a:srgbClr val="9933FF"/>
        </a:solidFill>
      </dgm:spPr>
      <dgm:t>
        <a:bodyPr/>
        <a:lstStyle/>
        <a:p>
          <a:endParaRPr lang="en-US"/>
        </a:p>
      </dgm:t>
    </dgm:pt>
    <dgm:pt modelId="{06F9464D-169D-4380-AB58-3BE193956866}" type="parTrans" cxnId="{25122F8A-C821-49C5-9C49-CA8F0AEFE596}">
      <dgm:prSet/>
      <dgm:spPr/>
      <dgm:t>
        <a:bodyPr/>
        <a:lstStyle/>
        <a:p>
          <a:endParaRPr lang="en-US"/>
        </a:p>
      </dgm:t>
    </dgm:pt>
    <dgm:pt modelId="{BEB58D3A-0AA4-48BE-ABD0-D4BBA461228C}" type="sibTrans" cxnId="{25122F8A-C821-49C5-9C49-CA8F0AEFE596}">
      <dgm:prSet/>
      <dgm:spPr/>
      <dgm:t>
        <a:bodyPr/>
        <a:lstStyle/>
        <a:p>
          <a:endParaRPr lang="en-US"/>
        </a:p>
      </dgm:t>
    </dgm:pt>
    <dgm:pt modelId="{E1994D2F-C624-4227-8144-88824FD3DA80}">
      <dgm:prSet phldrT="[Text]" phldr="1"/>
      <dgm:spPr>
        <a:solidFill>
          <a:srgbClr val="9933FF"/>
        </a:solidFill>
      </dgm:spPr>
      <dgm:t>
        <a:bodyPr/>
        <a:lstStyle/>
        <a:p>
          <a:endParaRPr lang="en-US"/>
        </a:p>
      </dgm:t>
    </dgm:pt>
    <dgm:pt modelId="{8BF57115-085B-4569-BBF7-FD2ADCCC5F22}" type="parTrans" cxnId="{B7CF0628-1790-4671-B810-502CF02AECEC}">
      <dgm:prSet/>
      <dgm:spPr/>
      <dgm:t>
        <a:bodyPr/>
        <a:lstStyle/>
        <a:p>
          <a:endParaRPr lang="en-US"/>
        </a:p>
      </dgm:t>
    </dgm:pt>
    <dgm:pt modelId="{00DDB7D2-A59A-4E32-9C3D-34EBA2DE5D88}" type="sibTrans" cxnId="{B7CF0628-1790-4671-B810-502CF02AECEC}">
      <dgm:prSet/>
      <dgm:spPr/>
      <dgm:t>
        <a:bodyPr/>
        <a:lstStyle/>
        <a:p>
          <a:endParaRPr lang="en-US"/>
        </a:p>
      </dgm:t>
    </dgm:pt>
    <dgm:pt modelId="{EB245B4A-5EC0-4B18-B900-631D48598CBD}">
      <dgm:prSet phldrT="[Text]" phldr="1"/>
      <dgm:spPr>
        <a:solidFill>
          <a:srgbClr val="9900FF"/>
        </a:solidFill>
      </dgm:spPr>
      <dgm:t>
        <a:bodyPr/>
        <a:lstStyle/>
        <a:p>
          <a:endParaRPr lang="en-US"/>
        </a:p>
      </dgm:t>
    </dgm:pt>
    <dgm:pt modelId="{E54F9968-19F3-4EA3-8E18-D0FF326E3A4E}" type="parTrans" cxnId="{52AF8147-627C-4550-A8D3-E6BD40168842}">
      <dgm:prSet/>
      <dgm:spPr/>
      <dgm:t>
        <a:bodyPr/>
        <a:lstStyle/>
        <a:p>
          <a:endParaRPr lang="en-US"/>
        </a:p>
      </dgm:t>
    </dgm:pt>
    <dgm:pt modelId="{A4F8AACA-CF29-4437-9133-A71075E5F8CC}" type="sibTrans" cxnId="{52AF8147-627C-4550-A8D3-E6BD40168842}">
      <dgm:prSet/>
      <dgm:spPr/>
      <dgm:t>
        <a:bodyPr/>
        <a:lstStyle/>
        <a:p>
          <a:endParaRPr lang="en-US"/>
        </a:p>
      </dgm:t>
    </dgm:pt>
    <dgm:pt modelId="{25E28102-C1FB-43BC-A04B-E64BE0856722}">
      <dgm:prSet custT="1"/>
      <dgm:spPr>
        <a:solidFill>
          <a:srgbClr val="9933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Non submissions of assessments are easier to track  </a:t>
          </a:r>
        </a:p>
      </dgm:t>
    </dgm:pt>
    <dgm:pt modelId="{612F8076-FDE8-43D5-8E1D-33FCF9425D93}" type="parTrans" cxnId="{94510F01-7F0F-4C60-829B-1BD8B1C2DB98}">
      <dgm:prSet/>
      <dgm:spPr/>
      <dgm:t>
        <a:bodyPr/>
        <a:lstStyle/>
        <a:p>
          <a:endParaRPr lang="en-US"/>
        </a:p>
      </dgm:t>
    </dgm:pt>
    <dgm:pt modelId="{AD35E6F9-022B-4647-B911-164F5657AA84}" type="sibTrans" cxnId="{94510F01-7F0F-4C60-829B-1BD8B1C2DB98}">
      <dgm:prSet/>
      <dgm:spPr/>
      <dgm:t>
        <a:bodyPr/>
        <a:lstStyle/>
        <a:p>
          <a:endParaRPr lang="en-US"/>
        </a:p>
      </dgm:t>
    </dgm:pt>
    <dgm:pt modelId="{B5635CD1-6310-437F-A234-BF84E0C645AD}">
      <dgm:prSet custT="1"/>
      <dgm:spPr>
        <a:solidFill>
          <a:srgbClr val="9900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Students attendance in parts has improved 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B4A58E-8F88-40D3-9659-C9068C3B6FE8}" type="parTrans" cxnId="{23EFC0FB-375A-496F-B84A-333F3527EBA2}">
      <dgm:prSet/>
      <dgm:spPr/>
      <dgm:t>
        <a:bodyPr/>
        <a:lstStyle/>
        <a:p>
          <a:endParaRPr lang="en-US"/>
        </a:p>
      </dgm:t>
    </dgm:pt>
    <dgm:pt modelId="{AA793630-928C-4E25-A057-79760B213AC8}" type="sibTrans" cxnId="{23EFC0FB-375A-496F-B84A-333F3527EBA2}">
      <dgm:prSet/>
      <dgm:spPr/>
      <dgm:t>
        <a:bodyPr/>
        <a:lstStyle/>
        <a:p>
          <a:endParaRPr lang="en-US"/>
        </a:p>
      </dgm:t>
    </dgm:pt>
    <dgm:pt modelId="{1FE9F3C5-8783-4E1E-BB58-ADE467055EE0}">
      <dgm:prSet custT="1"/>
      <dgm:spPr>
        <a:solidFill>
          <a:srgbClr val="9933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Easier to respond to Guidance issues and also implement support</a:t>
          </a:r>
          <a:endParaRPr lang="en-GB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82FF8-50B7-4DF0-8BAD-094CDB9760E8}" type="parTrans" cxnId="{B9E9E808-C30C-4E37-93A4-AA8839FF7046}">
      <dgm:prSet/>
      <dgm:spPr/>
      <dgm:t>
        <a:bodyPr/>
        <a:lstStyle/>
        <a:p>
          <a:endParaRPr lang="en-US"/>
        </a:p>
      </dgm:t>
    </dgm:pt>
    <dgm:pt modelId="{6189A4CB-465E-4F11-B568-B6EB181F94B5}" type="sibTrans" cxnId="{B9E9E808-C30C-4E37-93A4-AA8839FF7046}">
      <dgm:prSet/>
      <dgm:spPr/>
      <dgm:t>
        <a:bodyPr/>
        <a:lstStyle/>
        <a:p>
          <a:endParaRPr lang="en-US"/>
        </a:p>
      </dgm:t>
    </dgm:pt>
    <dgm:pt modelId="{FD32E57B-DA88-4D3A-B602-AFB91149DFEE}">
      <dgm:prSet/>
      <dgm:spPr/>
      <dgm:t>
        <a:bodyPr/>
        <a:lstStyle/>
        <a:p>
          <a:endParaRPr lang="en-US"/>
        </a:p>
      </dgm:t>
    </dgm:pt>
    <dgm:pt modelId="{FF953D2B-EFAC-41C9-89FE-D873EA3496C7}" type="parTrans" cxnId="{340B66F5-ECB2-405D-9AEA-DE39CCE8E347}">
      <dgm:prSet/>
      <dgm:spPr/>
      <dgm:t>
        <a:bodyPr/>
        <a:lstStyle/>
        <a:p>
          <a:endParaRPr lang="en-US"/>
        </a:p>
      </dgm:t>
    </dgm:pt>
    <dgm:pt modelId="{ADA79FC4-16B0-458D-A762-B4A0A24D4EE9}" type="sibTrans" cxnId="{340B66F5-ECB2-405D-9AEA-DE39CCE8E347}">
      <dgm:prSet/>
      <dgm:spPr/>
      <dgm:t>
        <a:bodyPr/>
        <a:lstStyle/>
        <a:p>
          <a:endParaRPr lang="en-US"/>
        </a:p>
      </dgm:t>
    </dgm:pt>
    <dgm:pt modelId="{01D3201F-A3C5-441D-98A9-83FA7F7E6B19}">
      <dgm:prSet phldrT="[Text]"/>
      <dgm:spPr>
        <a:solidFill>
          <a:srgbClr val="9933FF"/>
        </a:solidFill>
      </dgm:spPr>
      <dgm:t>
        <a:bodyPr/>
        <a:lstStyle/>
        <a:p>
          <a:endParaRPr lang="en-US" dirty="0"/>
        </a:p>
      </dgm:t>
    </dgm:pt>
    <dgm:pt modelId="{13557B4D-50DE-485D-8EA3-638E19A85172}" type="parTrans" cxnId="{A45319C4-8BDE-4483-97D8-174FB05590EB}">
      <dgm:prSet/>
      <dgm:spPr/>
      <dgm:t>
        <a:bodyPr/>
        <a:lstStyle/>
        <a:p>
          <a:endParaRPr lang="en-US"/>
        </a:p>
      </dgm:t>
    </dgm:pt>
    <dgm:pt modelId="{D379ADDA-E754-4D45-8214-19B46A13AF83}" type="sibTrans" cxnId="{A45319C4-8BDE-4483-97D8-174FB05590EB}">
      <dgm:prSet/>
      <dgm:spPr/>
      <dgm:t>
        <a:bodyPr/>
        <a:lstStyle/>
        <a:p>
          <a:endParaRPr lang="en-US"/>
        </a:p>
      </dgm:t>
    </dgm:pt>
    <dgm:pt modelId="{CB7A8024-FFC2-4DCB-967D-1F0D1FD743FA}">
      <dgm:prSet custT="1"/>
      <dgm:spPr>
        <a:solidFill>
          <a:srgbClr val="9900FF"/>
        </a:solidFill>
      </dgm:spPr>
      <dgm:t>
        <a:bodyPr/>
        <a:lstStyle/>
        <a:p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Engagement in course activities easier to track </a:t>
          </a:r>
        </a:p>
      </dgm:t>
    </dgm:pt>
    <dgm:pt modelId="{2A684425-4F8C-4288-8D41-5B4D578A80D7}" type="sibTrans" cxnId="{48437494-ABBC-4FF7-ADFC-F7E19AA71D66}">
      <dgm:prSet/>
      <dgm:spPr/>
      <dgm:t>
        <a:bodyPr/>
        <a:lstStyle/>
        <a:p>
          <a:endParaRPr lang="en-US"/>
        </a:p>
      </dgm:t>
    </dgm:pt>
    <dgm:pt modelId="{D3E7E6FC-0C0C-487E-91F0-A933E16FDDB9}" type="parTrans" cxnId="{48437494-ABBC-4FF7-ADFC-F7E19AA71D66}">
      <dgm:prSet/>
      <dgm:spPr/>
      <dgm:t>
        <a:bodyPr/>
        <a:lstStyle/>
        <a:p>
          <a:endParaRPr lang="en-US"/>
        </a:p>
      </dgm:t>
    </dgm:pt>
    <dgm:pt modelId="{F1C81AAB-1A9D-4CE6-8D88-BE4676483E5B}">
      <dgm:prSet phldrT="[Text]" custT="1"/>
      <dgm:spPr>
        <a:solidFill>
          <a:srgbClr val="9933FF"/>
        </a:solidFill>
      </dgm:spPr>
      <dgm:t>
        <a:bodyPr/>
        <a:lstStyle/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No timetabling issues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86693-A8E0-49B3-BCC0-CA021EE2C0EB}" type="sibTrans" cxnId="{D711E506-A6FA-4ACD-998E-B9A1ACCA2DB6}">
      <dgm:prSet/>
      <dgm:spPr/>
      <dgm:t>
        <a:bodyPr/>
        <a:lstStyle/>
        <a:p>
          <a:endParaRPr lang="en-US"/>
        </a:p>
      </dgm:t>
    </dgm:pt>
    <dgm:pt modelId="{6663DCCB-9450-41E3-8413-74C03AB83F53}" type="parTrans" cxnId="{D711E506-A6FA-4ACD-998E-B9A1ACCA2DB6}">
      <dgm:prSet/>
      <dgm:spPr/>
      <dgm:t>
        <a:bodyPr/>
        <a:lstStyle/>
        <a:p>
          <a:endParaRPr lang="en-US"/>
        </a:p>
      </dgm:t>
    </dgm:pt>
    <dgm:pt modelId="{FBC90449-329D-4A4C-B7AF-9B749F5BCEB2}" type="pres">
      <dgm:prSet presAssocID="{D412EBB9-1A2B-411E-9340-37E6CD04BF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4BB072-A455-4A2F-9156-37089EE04AC4}" type="pres">
      <dgm:prSet presAssocID="{D28B019E-BD42-4AE7-AC88-A5A5947B910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B4A685A-7707-4499-B89D-81920BD1661F}" type="pres">
      <dgm:prSet presAssocID="{F441D993-180B-4C5F-9875-2A0A402E9824}" presName="Accent1" presStyleCnt="0"/>
      <dgm:spPr/>
    </dgm:pt>
    <dgm:pt modelId="{FEEFDE05-6A7F-47D0-8D30-7375AADDC657}" type="pres">
      <dgm:prSet presAssocID="{F441D993-180B-4C5F-9875-2A0A402E9824}" presName="Accent" presStyleLbl="bgShp" presStyleIdx="0" presStyleCnt="6"/>
      <dgm:spPr/>
    </dgm:pt>
    <dgm:pt modelId="{1D7A1892-9751-49B6-A0E3-68496F928C70}" type="pres">
      <dgm:prSet presAssocID="{F441D993-180B-4C5F-9875-2A0A402E982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1DCC3-C017-4039-A08C-0F49F189EE37}" type="pres">
      <dgm:prSet presAssocID="{1FE9F3C5-8783-4E1E-BB58-ADE467055EE0}" presName="Accent2" presStyleCnt="0"/>
      <dgm:spPr/>
    </dgm:pt>
    <dgm:pt modelId="{0EF057B5-BE9E-4286-9EEA-0E773EAFD2EB}" type="pres">
      <dgm:prSet presAssocID="{1FE9F3C5-8783-4E1E-BB58-ADE467055EE0}" presName="Accent" presStyleLbl="bgShp" presStyleIdx="1" presStyleCnt="6"/>
      <dgm:spPr/>
    </dgm:pt>
    <dgm:pt modelId="{7F7DCFBA-8B0E-451F-BF03-304FD87061A9}" type="pres">
      <dgm:prSet presAssocID="{1FE9F3C5-8783-4E1E-BB58-ADE467055EE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8543-5142-486D-B5DA-90FF9D31CD2C}" type="pres">
      <dgm:prSet presAssocID="{B5635CD1-6310-437F-A234-BF84E0C645AD}" presName="Accent3" presStyleCnt="0"/>
      <dgm:spPr/>
    </dgm:pt>
    <dgm:pt modelId="{707ED234-6B8E-4954-ACE9-9ADC004A237C}" type="pres">
      <dgm:prSet presAssocID="{B5635CD1-6310-437F-A234-BF84E0C645AD}" presName="Accent" presStyleLbl="bgShp" presStyleIdx="2" presStyleCnt="6"/>
      <dgm:spPr/>
    </dgm:pt>
    <dgm:pt modelId="{8044075C-0D13-4A9B-8424-F401787AB87F}" type="pres">
      <dgm:prSet presAssocID="{B5635CD1-6310-437F-A234-BF84E0C645A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19330-8DD2-4DD0-8AA0-1C880F4E6D43}" type="pres">
      <dgm:prSet presAssocID="{25E28102-C1FB-43BC-A04B-E64BE0856722}" presName="Accent4" presStyleCnt="0"/>
      <dgm:spPr/>
    </dgm:pt>
    <dgm:pt modelId="{1624ED43-0790-4E3F-9C64-C79997937DBF}" type="pres">
      <dgm:prSet presAssocID="{25E28102-C1FB-43BC-A04B-E64BE0856722}" presName="Accent" presStyleLbl="bgShp" presStyleIdx="3" presStyleCnt="6"/>
      <dgm:spPr/>
    </dgm:pt>
    <dgm:pt modelId="{CCDF9B01-219D-4AF6-823D-5002EBD6C924}" type="pres">
      <dgm:prSet presAssocID="{25E28102-C1FB-43BC-A04B-E64BE085672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8952F-6507-47DE-8050-ADB5383DC936}" type="pres">
      <dgm:prSet presAssocID="{CB7A8024-FFC2-4DCB-967D-1F0D1FD743FA}" presName="Accent5" presStyleCnt="0"/>
      <dgm:spPr/>
    </dgm:pt>
    <dgm:pt modelId="{C636542C-B2C1-47E5-A447-B3B707EBFD0B}" type="pres">
      <dgm:prSet presAssocID="{CB7A8024-FFC2-4DCB-967D-1F0D1FD743FA}" presName="Accent" presStyleLbl="bgShp" presStyleIdx="4" presStyleCnt="6"/>
      <dgm:spPr/>
    </dgm:pt>
    <dgm:pt modelId="{0FC5403B-1066-4B1E-9359-EF2485532A84}" type="pres">
      <dgm:prSet presAssocID="{CB7A8024-FFC2-4DCB-967D-1F0D1FD743F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9DB84-9A84-4168-89C5-F9A59ED65156}" type="pres">
      <dgm:prSet presAssocID="{F1C81AAB-1A9D-4CE6-8D88-BE4676483E5B}" presName="Accent6" presStyleCnt="0"/>
      <dgm:spPr/>
    </dgm:pt>
    <dgm:pt modelId="{620C8FEE-F00A-474C-9283-4B56B1D227B0}" type="pres">
      <dgm:prSet presAssocID="{F1C81AAB-1A9D-4CE6-8D88-BE4676483E5B}" presName="Accent" presStyleLbl="bgShp" presStyleIdx="5" presStyleCnt="6"/>
      <dgm:spPr/>
    </dgm:pt>
    <dgm:pt modelId="{6FC9914C-BE95-490C-869F-03C33A5FBB9C}" type="pres">
      <dgm:prSet presAssocID="{F1C81AAB-1A9D-4CE6-8D88-BE4676483E5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650989-1CA7-4F20-9712-81B76467F132}" type="presOf" srcId="{D28B019E-BD42-4AE7-AC88-A5A5947B910E}" destId="{154BB072-A455-4A2F-9156-37089EE04AC4}" srcOrd="0" destOrd="0" presId="urn:microsoft.com/office/officeart/2011/layout/HexagonRadial"/>
    <dgm:cxn modelId="{D711E506-A6FA-4ACD-998E-B9A1ACCA2DB6}" srcId="{D28B019E-BD42-4AE7-AC88-A5A5947B910E}" destId="{F1C81AAB-1A9D-4CE6-8D88-BE4676483E5B}" srcOrd="5" destOrd="0" parTransId="{6663DCCB-9450-41E3-8413-74C03AB83F53}" sibTransId="{FE386693-A8E0-49B3-BCC0-CA021EE2C0EB}"/>
    <dgm:cxn modelId="{34B41428-D18D-4F7A-BEF4-DAFC8632C51A}" type="presOf" srcId="{CB7A8024-FFC2-4DCB-967D-1F0D1FD743FA}" destId="{0FC5403B-1066-4B1E-9359-EF2485532A84}" srcOrd="0" destOrd="0" presId="urn:microsoft.com/office/officeart/2011/layout/HexagonRadial"/>
    <dgm:cxn modelId="{1D5B6F5E-8B96-454C-8A1D-DE2605087C74}" srcId="{01D3201F-A3C5-441D-98A9-83FA7F7E6B19}" destId="{163E784E-54E0-4FBF-BC36-055CE6784C86}" srcOrd="1" destOrd="0" parTransId="{C1424407-0B9F-40A0-90BF-F83AFDD8493A}" sibTransId="{D52468CA-F301-48E8-8A72-DF23C49C9C03}"/>
    <dgm:cxn modelId="{9AE9168D-F807-4DA9-B8AD-6A64300E64B4}" type="presOf" srcId="{F441D993-180B-4C5F-9875-2A0A402E9824}" destId="{1D7A1892-9751-49B6-A0E3-68496F928C70}" srcOrd="0" destOrd="0" presId="urn:microsoft.com/office/officeart/2011/layout/HexagonRadial"/>
    <dgm:cxn modelId="{340B66F5-ECB2-405D-9AEA-DE39CCE8E347}" srcId="{01D3201F-A3C5-441D-98A9-83FA7F7E6B19}" destId="{FD32E57B-DA88-4D3A-B602-AFB91149DFEE}" srcOrd="0" destOrd="0" parTransId="{FF953D2B-EFAC-41C9-89FE-D873EA3496C7}" sibTransId="{ADA79FC4-16B0-458D-A762-B4A0A24D4EE9}"/>
    <dgm:cxn modelId="{94510F01-7F0F-4C60-829B-1BD8B1C2DB98}" srcId="{D28B019E-BD42-4AE7-AC88-A5A5947B910E}" destId="{25E28102-C1FB-43BC-A04B-E64BE0856722}" srcOrd="3" destOrd="0" parTransId="{612F8076-FDE8-43D5-8E1D-33FCF9425D93}" sibTransId="{AD35E6F9-022B-4647-B911-164F5657AA84}"/>
    <dgm:cxn modelId="{A45319C4-8BDE-4483-97D8-174FB05590EB}" srcId="{D412EBB9-1A2B-411E-9340-37E6CD04BFC8}" destId="{01D3201F-A3C5-441D-98A9-83FA7F7E6B19}" srcOrd="1" destOrd="0" parTransId="{13557B4D-50DE-485D-8EA3-638E19A85172}" sibTransId="{D379ADDA-E754-4D45-8214-19B46A13AF83}"/>
    <dgm:cxn modelId="{E4FFEB8C-BE14-497F-AC18-CE33633D1C45}" srcId="{D28B019E-BD42-4AE7-AC88-A5A5947B910E}" destId="{F441D993-180B-4C5F-9875-2A0A402E9824}" srcOrd="0" destOrd="0" parTransId="{6263B658-0365-4764-B111-531EC00ED8F6}" sibTransId="{1CD2DC0A-6270-4016-B0F8-345B6AF7433F}"/>
    <dgm:cxn modelId="{23EFC0FB-375A-496F-B84A-333F3527EBA2}" srcId="{D28B019E-BD42-4AE7-AC88-A5A5947B910E}" destId="{B5635CD1-6310-437F-A234-BF84E0C645AD}" srcOrd="2" destOrd="0" parTransId="{85B4A58E-8F88-40D3-9659-C9068C3B6FE8}" sibTransId="{AA793630-928C-4E25-A057-79760B213AC8}"/>
    <dgm:cxn modelId="{9332EC8E-F41A-419F-BD32-B8E1A318395A}" type="presOf" srcId="{F1C81AAB-1A9D-4CE6-8D88-BE4676483E5B}" destId="{6FC9914C-BE95-490C-869F-03C33A5FBB9C}" srcOrd="0" destOrd="0" presId="urn:microsoft.com/office/officeart/2011/layout/HexagonRadial"/>
    <dgm:cxn modelId="{B9E9E808-C30C-4E37-93A4-AA8839FF7046}" srcId="{D28B019E-BD42-4AE7-AC88-A5A5947B910E}" destId="{1FE9F3C5-8783-4E1E-BB58-ADE467055EE0}" srcOrd="1" destOrd="0" parTransId="{56082FF8-50B7-4DF0-8BAD-094CDB9760E8}" sibTransId="{6189A4CB-465E-4F11-B568-B6EB181F94B5}"/>
    <dgm:cxn modelId="{52AF8147-627C-4550-A8D3-E6BD40168842}" srcId="{01D3201F-A3C5-441D-98A9-83FA7F7E6B19}" destId="{EB245B4A-5EC0-4B18-B900-631D48598CBD}" srcOrd="4" destOrd="0" parTransId="{E54F9968-19F3-4EA3-8E18-D0FF326E3A4E}" sibTransId="{A4F8AACA-CF29-4437-9133-A71075E5F8CC}"/>
    <dgm:cxn modelId="{4576D798-FA2E-4FE5-AB49-E9E0D88E3882}" type="presOf" srcId="{25E28102-C1FB-43BC-A04B-E64BE0856722}" destId="{CCDF9B01-219D-4AF6-823D-5002EBD6C924}" srcOrd="0" destOrd="0" presId="urn:microsoft.com/office/officeart/2011/layout/HexagonRadial"/>
    <dgm:cxn modelId="{3340E14B-ED3B-45F1-ADB3-79D3D2AC9C24}" type="presOf" srcId="{1FE9F3C5-8783-4E1E-BB58-ADE467055EE0}" destId="{7F7DCFBA-8B0E-451F-BF03-304FD87061A9}" srcOrd="0" destOrd="0" presId="urn:microsoft.com/office/officeart/2011/layout/HexagonRadial"/>
    <dgm:cxn modelId="{25122F8A-C821-49C5-9C49-CA8F0AEFE596}" srcId="{01D3201F-A3C5-441D-98A9-83FA7F7E6B19}" destId="{9A66BA99-340B-4846-97CA-0271E52AC4AA}" srcOrd="2" destOrd="0" parTransId="{06F9464D-169D-4380-AB58-3BE193956866}" sibTransId="{BEB58D3A-0AA4-48BE-ABD0-D4BBA461228C}"/>
    <dgm:cxn modelId="{B7CF0628-1790-4671-B810-502CF02AECEC}" srcId="{01D3201F-A3C5-441D-98A9-83FA7F7E6B19}" destId="{E1994D2F-C624-4227-8144-88824FD3DA80}" srcOrd="3" destOrd="0" parTransId="{8BF57115-085B-4569-BBF7-FD2ADCCC5F22}" sibTransId="{00DDB7D2-A59A-4E32-9C3D-34EBA2DE5D88}"/>
    <dgm:cxn modelId="{48437494-ABBC-4FF7-ADFC-F7E19AA71D66}" srcId="{D28B019E-BD42-4AE7-AC88-A5A5947B910E}" destId="{CB7A8024-FFC2-4DCB-967D-1F0D1FD743FA}" srcOrd="4" destOrd="0" parTransId="{D3E7E6FC-0C0C-487E-91F0-A933E16FDDB9}" sibTransId="{2A684425-4F8C-4288-8D41-5B4D578A80D7}"/>
    <dgm:cxn modelId="{10FED3AF-7D5B-49C7-B9D2-759A89B88EEA}" type="presOf" srcId="{B5635CD1-6310-437F-A234-BF84E0C645AD}" destId="{8044075C-0D13-4A9B-8424-F401787AB87F}" srcOrd="0" destOrd="0" presId="urn:microsoft.com/office/officeart/2011/layout/HexagonRadial"/>
    <dgm:cxn modelId="{B4F557C9-D52C-4A74-8A7D-6C68AE90A8A7}" srcId="{D412EBB9-1A2B-411E-9340-37E6CD04BFC8}" destId="{D28B019E-BD42-4AE7-AC88-A5A5947B910E}" srcOrd="0" destOrd="0" parTransId="{B5D7096D-10D1-456A-A411-AC49CA0BC58D}" sibTransId="{7AAD4792-6930-484D-939E-CA64C3B331DB}"/>
    <dgm:cxn modelId="{33E68765-5AEA-40E9-B105-AAD415A3C295}" type="presOf" srcId="{D412EBB9-1A2B-411E-9340-37E6CD04BFC8}" destId="{FBC90449-329D-4A4C-B7AF-9B749F5BCEB2}" srcOrd="0" destOrd="0" presId="urn:microsoft.com/office/officeart/2011/layout/HexagonRadial"/>
    <dgm:cxn modelId="{B6F9FB69-2D56-4D6B-9A74-CAB80ED4A184}" type="presParOf" srcId="{FBC90449-329D-4A4C-B7AF-9B749F5BCEB2}" destId="{154BB072-A455-4A2F-9156-37089EE04AC4}" srcOrd="0" destOrd="0" presId="urn:microsoft.com/office/officeart/2011/layout/HexagonRadial"/>
    <dgm:cxn modelId="{13799394-F4B6-45E0-B004-936BCA8D3CF8}" type="presParOf" srcId="{FBC90449-329D-4A4C-B7AF-9B749F5BCEB2}" destId="{9B4A685A-7707-4499-B89D-81920BD1661F}" srcOrd="1" destOrd="0" presId="urn:microsoft.com/office/officeart/2011/layout/HexagonRadial"/>
    <dgm:cxn modelId="{D23F632E-034A-441F-98BB-7739B1FAE118}" type="presParOf" srcId="{9B4A685A-7707-4499-B89D-81920BD1661F}" destId="{FEEFDE05-6A7F-47D0-8D30-7375AADDC657}" srcOrd="0" destOrd="0" presId="urn:microsoft.com/office/officeart/2011/layout/HexagonRadial"/>
    <dgm:cxn modelId="{D5A0C359-A478-49C9-9212-19D0E69F6EF4}" type="presParOf" srcId="{FBC90449-329D-4A4C-B7AF-9B749F5BCEB2}" destId="{1D7A1892-9751-49B6-A0E3-68496F928C70}" srcOrd="2" destOrd="0" presId="urn:microsoft.com/office/officeart/2011/layout/HexagonRadial"/>
    <dgm:cxn modelId="{CE28EB93-A9CB-4298-AD96-E1A9D15E1B40}" type="presParOf" srcId="{FBC90449-329D-4A4C-B7AF-9B749F5BCEB2}" destId="{2DA1DCC3-C017-4039-A08C-0F49F189EE37}" srcOrd="3" destOrd="0" presId="urn:microsoft.com/office/officeart/2011/layout/HexagonRadial"/>
    <dgm:cxn modelId="{7F9F940F-CEE9-4669-9941-953D0995C9A9}" type="presParOf" srcId="{2DA1DCC3-C017-4039-A08C-0F49F189EE37}" destId="{0EF057B5-BE9E-4286-9EEA-0E773EAFD2EB}" srcOrd="0" destOrd="0" presId="urn:microsoft.com/office/officeart/2011/layout/HexagonRadial"/>
    <dgm:cxn modelId="{DDE6BF2A-A8E9-4733-AA37-99B7ADDF7B49}" type="presParOf" srcId="{FBC90449-329D-4A4C-B7AF-9B749F5BCEB2}" destId="{7F7DCFBA-8B0E-451F-BF03-304FD87061A9}" srcOrd="4" destOrd="0" presId="urn:microsoft.com/office/officeart/2011/layout/HexagonRadial"/>
    <dgm:cxn modelId="{67AB4A06-6D81-4DAC-A9B3-42D7082E716E}" type="presParOf" srcId="{FBC90449-329D-4A4C-B7AF-9B749F5BCEB2}" destId="{95258543-5142-486D-B5DA-90FF9D31CD2C}" srcOrd="5" destOrd="0" presId="urn:microsoft.com/office/officeart/2011/layout/HexagonRadial"/>
    <dgm:cxn modelId="{008E3016-1CFA-45ED-AABB-4EBA77A2CDD5}" type="presParOf" srcId="{95258543-5142-486D-B5DA-90FF9D31CD2C}" destId="{707ED234-6B8E-4954-ACE9-9ADC004A237C}" srcOrd="0" destOrd="0" presId="urn:microsoft.com/office/officeart/2011/layout/HexagonRadial"/>
    <dgm:cxn modelId="{BADEC866-58E3-47B2-8476-4099B94FEC6E}" type="presParOf" srcId="{FBC90449-329D-4A4C-B7AF-9B749F5BCEB2}" destId="{8044075C-0D13-4A9B-8424-F401787AB87F}" srcOrd="6" destOrd="0" presId="urn:microsoft.com/office/officeart/2011/layout/HexagonRadial"/>
    <dgm:cxn modelId="{7ACBCFCD-5E76-4D3A-BD90-1FC740F79B8A}" type="presParOf" srcId="{FBC90449-329D-4A4C-B7AF-9B749F5BCEB2}" destId="{D7319330-8DD2-4DD0-8AA0-1C880F4E6D43}" srcOrd="7" destOrd="0" presId="urn:microsoft.com/office/officeart/2011/layout/HexagonRadial"/>
    <dgm:cxn modelId="{A6B70D37-C4D1-471D-9293-D1CE9A3B0D25}" type="presParOf" srcId="{D7319330-8DD2-4DD0-8AA0-1C880F4E6D43}" destId="{1624ED43-0790-4E3F-9C64-C79997937DBF}" srcOrd="0" destOrd="0" presId="urn:microsoft.com/office/officeart/2011/layout/HexagonRadial"/>
    <dgm:cxn modelId="{3D0B6871-F1D1-436D-A3E6-15299C791697}" type="presParOf" srcId="{FBC90449-329D-4A4C-B7AF-9B749F5BCEB2}" destId="{CCDF9B01-219D-4AF6-823D-5002EBD6C924}" srcOrd="8" destOrd="0" presId="urn:microsoft.com/office/officeart/2011/layout/HexagonRadial"/>
    <dgm:cxn modelId="{CFD1C230-160D-42DF-8E6C-CA5013FB697B}" type="presParOf" srcId="{FBC90449-329D-4A4C-B7AF-9B749F5BCEB2}" destId="{3328952F-6507-47DE-8050-ADB5383DC936}" srcOrd="9" destOrd="0" presId="urn:microsoft.com/office/officeart/2011/layout/HexagonRadial"/>
    <dgm:cxn modelId="{15751DA6-E5F5-449B-B5B2-1A51EA4CACE2}" type="presParOf" srcId="{3328952F-6507-47DE-8050-ADB5383DC936}" destId="{C636542C-B2C1-47E5-A447-B3B707EBFD0B}" srcOrd="0" destOrd="0" presId="urn:microsoft.com/office/officeart/2011/layout/HexagonRadial"/>
    <dgm:cxn modelId="{37029084-DC69-49D4-BDEF-3EA1D490F535}" type="presParOf" srcId="{FBC90449-329D-4A4C-B7AF-9B749F5BCEB2}" destId="{0FC5403B-1066-4B1E-9359-EF2485532A84}" srcOrd="10" destOrd="0" presId="urn:microsoft.com/office/officeart/2011/layout/HexagonRadial"/>
    <dgm:cxn modelId="{F1C4E307-61F6-4ED4-A47C-54C10D4230AF}" type="presParOf" srcId="{FBC90449-329D-4A4C-B7AF-9B749F5BCEB2}" destId="{EB29DB84-9A84-4168-89C5-F9A59ED65156}" srcOrd="11" destOrd="0" presId="urn:microsoft.com/office/officeart/2011/layout/HexagonRadial"/>
    <dgm:cxn modelId="{C3EDC79A-31F8-493B-9D81-C0BE4A56A7A2}" type="presParOf" srcId="{EB29DB84-9A84-4168-89C5-F9A59ED65156}" destId="{620C8FEE-F00A-474C-9283-4B56B1D227B0}" srcOrd="0" destOrd="0" presId="urn:microsoft.com/office/officeart/2011/layout/HexagonRadial"/>
    <dgm:cxn modelId="{448C903E-FB05-44C1-B48F-642E440B8DCF}" type="presParOf" srcId="{FBC90449-329D-4A4C-B7AF-9B749F5BCEB2}" destId="{6FC9914C-BE95-490C-869F-03C33A5FBB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BB072-A455-4A2F-9156-37089EE04AC4}">
      <dsp:nvSpPr>
        <dsp:cNvPr id="0" name=""/>
        <dsp:cNvSpPr/>
      </dsp:nvSpPr>
      <dsp:spPr>
        <a:xfrm>
          <a:off x="3292040" y="1445522"/>
          <a:ext cx="1837322" cy="1589358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Virtual Teaching </a:t>
          </a:r>
        </a:p>
      </dsp:txBody>
      <dsp:txXfrm>
        <a:off x="3596510" y="1708901"/>
        <a:ext cx="1228382" cy="1062600"/>
      </dsp:txXfrm>
    </dsp:sp>
    <dsp:sp modelId="{0EF057B5-BE9E-4286-9EEA-0E773EAFD2EB}">
      <dsp:nvSpPr>
        <dsp:cNvPr id="0" name=""/>
        <dsp:cNvSpPr/>
      </dsp:nvSpPr>
      <dsp:spPr>
        <a:xfrm>
          <a:off x="4442556" y="685122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A1892-9751-49B6-A0E3-68496F928C70}">
      <dsp:nvSpPr>
        <dsp:cNvPr id="0" name=""/>
        <dsp:cNvSpPr/>
      </dsp:nvSpPr>
      <dsp:spPr>
        <a:xfrm>
          <a:off x="3461284" y="0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Lack of engagement during live classes </a:t>
          </a: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due to a lack of class cohesiveness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0806" y="215866"/>
        <a:ext cx="1006628" cy="870851"/>
      </dsp:txXfrm>
    </dsp:sp>
    <dsp:sp modelId="{707ED234-6B8E-4954-ACE9-9ADC004A237C}">
      <dsp:nvSpPr>
        <dsp:cNvPr id="0" name=""/>
        <dsp:cNvSpPr/>
      </dsp:nvSpPr>
      <dsp:spPr>
        <a:xfrm>
          <a:off x="5251594" y="1801750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DCFBA-8B0E-451F-BF03-304FD87061A9}">
      <dsp:nvSpPr>
        <dsp:cNvPr id="0" name=""/>
        <dsp:cNvSpPr/>
      </dsp:nvSpPr>
      <dsp:spPr>
        <a:xfrm>
          <a:off x="4842160" y="801176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Breakout rooms can be difficult due to a lack of class cohesiveness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682" y="1017042"/>
        <a:ext cx="1006628" cy="870851"/>
      </dsp:txXfrm>
    </dsp:sp>
    <dsp:sp modelId="{1624ED43-0790-4E3F-9C64-C79997937DBF}">
      <dsp:nvSpPr>
        <dsp:cNvPr id="0" name=""/>
        <dsp:cNvSpPr/>
      </dsp:nvSpPr>
      <dsp:spPr>
        <a:xfrm>
          <a:off x="4689584" y="3062214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4075C-0D13-4A9B-8424-F401787AB87F}">
      <dsp:nvSpPr>
        <dsp:cNvPr id="0" name=""/>
        <dsp:cNvSpPr/>
      </dsp:nvSpPr>
      <dsp:spPr>
        <a:xfrm>
          <a:off x="4842160" y="2376195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Motivation mid course has impacted students progress 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682" y="2592061"/>
        <a:ext cx="1006628" cy="870851"/>
      </dsp:txXfrm>
    </dsp:sp>
    <dsp:sp modelId="{C636542C-B2C1-47E5-A447-B3B707EBFD0B}">
      <dsp:nvSpPr>
        <dsp:cNvPr id="0" name=""/>
        <dsp:cNvSpPr/>
      </dsp:nvSpPr>
      <dsp:spPr>
        <a:xfrm>
          <a:off x="3295459" y="3193055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F9B01-219D-4AF6-823D-5002EBD6C924}">
      <dsp:nvSpPr>
        <dsp:cNvPr id="0" name=""/>
        <dsp:cNvSpPr/>
      </dsp:nvSpPr>
      <dsp:spPr>
        <a:xfrm>
          <a:off x="3461284" y="3178268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Academic Guidance and support workload has increased significantly and impacts emotional health  </a:t>
          </a:r>
        </a:p>
      </dsp:txBody>
      <dsp:txXfrm>
        <a:off x="3710806" y="3394134"/>
        <a:ext cx="1006628" cy="870851"/>
      </dsp:txXfrm>
    </dsp:sp>
    <dsp:sp modelId="{620C8FEE-F00A-474C-9283-4B56B1D227B0}">
      <dsp:nvSpPr>
        <dsp:cNvPr id="0" name=""/>
        <dsp:cNvSpPr/>
      </dsp:nvSpPr>
      <dsp:spPr>
        <a:xfrm>
          <a:off x="2473173" y="2076874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5403B-1066-4B1E-9359-EF2485532A84}">
      <dsp:nvSpPr>
        <dsp:cNvPr id="0" name=""/>
        <dsp:cNvSpPr/>
      </dsp:nvSpPr>
      <dsp:spPr>
        <a:xfrm>
          <a:off x="2073996" y="2377091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Building relationships and rapports with students you have not met has been a challenge </a:t>
          </a:r>
        </a:p>
      </dsp:txBody>
      <dsp:txXfrm>
        <a:off x="2323518" y="2592957"/>
        <a:ext cx="1006628" cy="870851"/>
      </dsp:txXfrm>
    </dsp:sp>
    <dsp:sp modelId="{6FC9914C-BE95-490C-869F-03C33A5FBB9C}">
      <dsp:nvSpPr>
        <dsp:cNvPr id="0" name=""/>
        <dsp:cNvSpPr/>
      </dsp:nvSpPr>
      <dsp:spPr>
        <a:xfrm>
          <a:off x="2073996" y="799383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Balancing the length of sessions 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3518" y="1015249"/>
        <a:ext cx="1006628" cy="870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BB072-A455-4A2F-9156-37089EE04AC4}">
      <dsp:nvSpPr>
        <dsp:cNvPr id="0" name=""/>
        <dsp:cNvSpPr/>
      </dsp:nvSpPr>
      <dsp:spPr>
        <a:xfrm>
          <a:off x="3292040" y="1445522"/>
          <a:ext cx="1837322" cy="1589358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Virtual Teaching </a:t>
          </a:r>
        </a:p>
      </dsp:txBody>
      <dsp:txXfrm>
        <a:off x="3596510" y="1708901"/>
        <a:ext cx="1228382" cy="1062600"/>
      </dsp:txXfrm>
    </dsp:sp>
    <dsp:sp modelId="{0EF057B5-BE9E-4286-9EEA-0E773EAFD2EB}">
      <dsp:nvSpPr>
        <dsp:cNvPr id="0" name=""/>
        <dsp:cNvSpPr/>
      </dsp:nvSpPr>
      <dsp:spPr>
        <a:xfrm>
          <a:off x="4442556" y="685122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A1892-9751-49B6-A0E3-68496F928C70}">
      <dsp:nvSpPr>
        <dsp:cNvPr id="0" name=""/>
        <dsp:cNvSpPr/>
      </dsp:nvSpPr>
      <dsp:spPr>
        <a:xfrm>
          <a:off x="3461284" y="0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Lack of students managing submission deadlines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0806" y="215866"/>
        <a:ext cx="1006628" cy="870851"/>
      </dsp:txXfrm>
    </dsp:sp>
    <dsp:sp modelId="{707ED234-6B8E-4954-ACE9-9ADC004A237C}">
      <dsp:nvSpPr>
        <dsp:cNvPr id="0" name=""/>
        <dsp:cNvSpPr/>
      </dsp:nvSpPr>
      <dsp:spPr>
        <a:xfrm>
          <a:off x="5251594" y="1801750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DCFBA-8B0E-451F-BF03-304FD87061A9}">
      <dsp:nvSpPr>
        <dsp:cNvPr id="0" name=""/>
        <dsp:cNvSpPr/>
      </dsp:nvSpPr>
      <dsp:spPr>
        <a:xfrm>
          <a:off x="4842160" y="801176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Wifi</a:t>
          </a: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issues is a challenge and can impact student progress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682" y="1017042"/>
        <a:ext cx="1006628" cy="870851"/>
      </dsp:txXfrm>
    </dsp:sp>
    <dsp:sp modelId="{1624ED43-0790-4E3F-9C64-C79997937DBF}">
      <dsp:nvSpPr>
        <dsp:cNvPr id="0" name=""/>
        <dsp:cNvSpPr/>
      </dsp:nvSpPr>
      <dsp:spPr>
        <a:xfrm>
          <a:off x="4689584" y="3062214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4075C-0D13-4A9B-8424-F401787AB87F}">
      <dsp:nvSpPr>
        <dsp:cNvPr id="0" name=""/>
        <dsp:cNvSpPr/>
      </dsp:nvSpPr>
      <dsp:spPr>
        <a:xfrm>
          <a:off x="4842160" y="2376195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Student Digital / Technology poverty 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682" y="2592061"/>
        <a:ext cx="1006628" cy="870851"/>
      </dsp:txXfrm>
    </dsp:sp>
    <dsp:sp modelId="{C636542C-B2C1-47E5-A447-B3B707EBFD0B}">
      <dsp:nvSpPr>
        <dsp:cNvPr id="0" name=""/>
        <dsp:cNvSpPr/>
      </dsp:nvSpPr>
      <dsp:spPr>
        <a:xfrm>
          <a:off x="3295459" y="3193055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F9B01-219D-4AF6-823D-5002EBD6C924}">
      <dsp:nvSpPr>
        <dsp:cNvPr id="0" name=""/>
        <dsp:cNvSpPr/>
      </dsp:nvSpPr>
      <dsp:spPr>
        <a:xfrm>
          <a:off x="3461284" y="3178268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Sharing materials or offering instructions can take longer  </a:t>
          </a:r>
        </a:p>
      </dsp:txBody>
      <dsp:txXfrm>
        <a:off x="3710806" y="3394134"/>
        <a:ext cx="1006628" cy="870851"/>
      </dsp:txXfrm>
    </dsp:sp>
    <dsp:sp modelId="{620C8FEE-F00A-474C-9283-4B56B1D227B0}">
      <dsp:nvSpPr>
        <dsp:cNvPr id="0" name=""/>
        <dsp:cNvSpPr/>
      </dsp:nvSpPr>
      <dsp:spPr>
        <a:xfrm>
          <a:off x="2473173" y="2076874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5403B-1066-4B1E-9359-EF2485532A84}">
      <dsp:nvSpPr>
        <dsp:cNvPr id="0" name=""/>
        <dsp:cNvSpPr/>
      </dsp:nvSpPr>
      <dsp:spPr>
        <a:xfrm>
          <a:off x="2073996" y="2377091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Course team distance and can not discuss or resolve issues as quickly</a:t>
          </a:r>
        </a:p>
      </dsp:txBody>
      <dsp:txXfrm>
        <a:off x="2323518" y="2592957"/>
        <a:ext cx="1006628" cy="870851"/>
      </dsp:txXfrm>
    </dsp:sp>
    <dsp:sp modelId="{6FC9914C-BE95-490C-869F-03C33A5FBB9C}">
      <dsp:nvSpPr>
        <dsp:cNvPr id="0" name=""/>
        <dsp:cNvSpPr/>
      </dsp:nvSpPr>
      <dsp:spPr>
        <a:xfrm>
          <a:off x="2073996" y="799383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Teaching and marking long term on screen is impacting physical health 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3518" y="1015249"/>
        <a:ext cx="1006628" cy="870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BB072-A455-4A2F-9156-37089EE04AC4}">
      <dsp:nvSpPr>
        <dsp:cNvPr id="0" name=""/>
        <dsp:cNvSpPr/>
      </dsp:nvSpPr>
      <dsp:spPr>
        <a:xfrm>
          <a:off x="3292040" y="1445522"/>
          <a:ext cx="1837322" cy="1589358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Virtual Teaching </a:t>
          </a:r>
        </a:p>
      </dsp:txBody>
      <dsp:txXfrm>
        <a:off x="3596510" y="1708901"/>
        <a:ext cx="1228382" cy="1062600"/>
      </dsp:txXfrm>
    </dsp:sp>
    <dsp:sp modelId="{0EF057B5-BE9E-4286-9EEA-0E773EAFD2EB}">
      <dsp:nvSpPr>
        <dsp:cNvPr id="0" name=""/>
        <dsp:cNvSpPr/>
      </dsp:nvSpPr>
      <dsp:spPr>
        <a:xfrm>
          <a:off x="4442556" y="685122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A1892-9751-49B6-A0E3-68496F928C70}">
      <dsp:nvSpPr>
        <dsp:cNvPr id="0" name=""/>
        <dsp:cNvSpPr/>
      </dsp:nvSpPr>
      <dsp:spPr>
        <a:xfrm>
          <a:off x="3461284" y="0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Able to develop advanced ICT skills across the team  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0806" y="215866"/>
        <a:ext cx="1006628" cy="870851"/>
      </dsp:txXfrm>
    </dsp:sp>
    <dsp:sp modelId="{707ED234-6B8E-4954-ACE9-9ADC004A237C}">
      <dsp:nvSpPr>
        <dsp:cNvPr id="0" name=""/>
        <dsp:cNvSpPr/>
      </dsp:nvSpPr>
      <dsp:spPr>
        <a:xfrm>
          <a:off x="5251594" y="1801750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DCFBA-8B0E-451F-BF03-304FD87061A9}">
      <dsp:nvSpPr>
        <dsp:cNvPr id="0" name=""/>
        <dsp:cNvSpPr/>
      </dsp:nvSpPr>
      <dsp:spPr>
        <a:xfrm>
          <a:off x="4842160" y="801176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Provided opportunities to redevelop online VLEs and materials for long term use in the digital age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682" y="1017042"/>
        <a:ext cx="1006628" cy="870851"/>
      </dsp:txXfrm>
    </dsp:sp>
    <dsp:sp modelId="{1624ED43-0790-4E3F-9C64-C79997937DBF}">
      <dsp:nvSpPr>
        <dsp:cNvPr id="0" name=""/>
        <dsp:cNvSpPr/>
      </dsp:nvSpPr>
      <dsp:spPr>
        <a:xfrm>
          <a:off x="4689584" y="3062214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4075C-0D13-4A9B-8424-F401787AB87F}">
      <dsp:nvSpPr>
        <dsp:cNvPr id="0" name=""/>
        <dsp:cNvSpPr/>
      </dsp:nvSpPr>
      <dsp:spPr>
        <a:xfrm>
          <a:off x="4842160" y="2376195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Materials and VLEs more user friendly for additional support requirements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682" y="2592061"/>
        <a:ext cx="1006628" cy="870851"/>
      </dsp:txXfrm>
    </dsp:sp>
    <dsp:sp modelId="{C636542C-B2C1-47E5-A447-B3B707EBFD0B}">
      <dsp:nvSpPr>
        <dsp:cNvPr id="0" name=""/>
        <dsp:cNvSpPr/>
      </dsp:nvSpPr>
      <dsp:spPr>
        <a:xfrm>
          <a:off x="3295459" y="3193055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F9B01-219D-4AF6-823D-5002EBD6C924}">
      <dsp:nvSpPr>
        <dsp:cNvPr id="0" name=""/>
        <dsp:cNvSpPr/>
      </dsp:nvSpPr>
      <dsp:spPr>
        <a:xfrm>
          <a:off x="3461284" y="3178268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Allows for a blended learning approach when restrictions ease</a:t>
          </a:r>
        </a:p>
      </dsp:txBody>
      <dsp:txXfrm>
        <a:off x="3710806" y="3394134"/>
        <a:ext cx="1006628" cy="870851"/>
      </dsp:txXfrm>
    </dsp:sp>
    <dsp:sp modelId="{620C8FEE-F00A-474C-9283-4B56B1D227B0}">
      <dsp:nvSpPr>
        <dsp:cNvPr id="0" name=""/>
        <dsp:cNvSpPr/>
      </dsp:nvSpPr>
      <dsp:spPr>
        <a:xfrm>
          <a:off x="2473173" y="2076874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5403B-1066-4B1E-9359-EF2485532A84}">
      <dsp:nvSpPr>
        <dsp:cNvPr id="0" name=""/>
        <dsp:cNvSpPr/>
      </dsp:nvSpPr>
      <dsp:spPr>
        <a:xfrm>
          <a:off x="2073996" y="2377091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Consistency in subject delivery which enhances quality standards</a:t>
          </a:r>
        </a:p>
      </dsp:txBody>
      <dsp:txXfrm>
        <a:off x="2323518" y="2592957"/>
        <a:ext cx="1006628" cy="870851"/>
      </dsp:txXfrm>
    </dsp:sp>
    <dsp:sp modelId="{6FC9914C-BE95-490C-869F-03C33A5FBB9C}">
      <dsp:nvSpPr>
        <dsp:cNvPr id="0" name=""/>
        <dsp:cNvSpPr/>
      </dsp:nvSpPr>
      <dsp:spPr>
        <a:xfrm>
          <a:off x="2073996" y="799383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Develops interpersonal, networking and team working skills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3518" y="1015249"/>
        <a:ext cx="1006628" cy="870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BB072-A455-4A2F-9156-37089EE04AC4}">
      <dsp:nvSpPr>
        <dsp:cNvPr id="0" name=""/>
        <dsp:cNvSpPr/>
      </dsp:nvSpPr>
      <dsp:spPr>
        <a:xfrm>
          <a:off x="3292040" y="1445522"/>
          <a:ext cx="1837322" cy="1589358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Virtual Teaching </a:t>
          </a:r>
        </a:p>
      </dsp:txBody>
      <dsp:txXfrm>
        <a:off x="3596510" y="1708901"/>
        <a:ext cx="1228382" cy="1062600"/>
      </dsp:txXfrm>
    </dsp:sp>
    <dsp:sp modelId="{0EF057B5-BE9E-4286-9EEA-0E773EAFD2EB}">
      <dsp:nvSpPr>
        <dsp:cNvPr id="0" name=""/>
        <dsp:cNvSpPr/>
      </dsp:nvSpPr>
      <dsp:spPr>
        <a:xfrm>
          <a:off x="4442556" y="685122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A1892-9751-49B6-A0E3-68496F928C70}">
      <dsp:nvSpPr>
        <dsp:cNvPr id="0" name=""/>
        <dsp:cNvSpPr/>
      </dsp:nvSpPr>
      <dsp:spPr>
        <a:xfrm>
          <a:off x="3461284" y="0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Guidance appointments are easier to schedule and attendance levels have improved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0806" y="215866"/>
        <a:ext cx="1006628" cy="870851"/>
      </dsp:txXfrm>
    </dsp:sp>
    <dsp:sp modelId="{707ED234-6B8E-4954-ACE9-9ADC004A237C}">
      <dsp:nvSpPr>
        <dsp:cNvPr id="0" name=""/>
        <dsp:cNvSpPr/>
      </dsp:nvSpPr>
      <dsp:spPr>
        <a:xfrm>
          <a:off x="5251594" y="1801750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DCFBA-8B0E-451F-BF03-304FD87061A9}">
      <dsp:nvSpPr>
        <dsp:cNvPr id="0" name=""/>
        <dsp:cNvSpPr/>
      </dsp:nvSpPr>
      <dsp:spPr>
        <a:xfrm>
          <a:off x="4842160" y="801176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Easier to respond to Guidance issues and also implement support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682" y="1017042"/>
        <a:ext cx="1006628" cy="870851"/>
      </dsp:txXfrm>
    </dsp:sp>
    <dsp:sp modelId="{1624ED43-0790-4E3F-9C64-C79997937DBF}">
      <dsp:nvSpPr>
        <dsp:cNvPr id="0" name=""/>
        <dsp:cNvSpPr/>
      </dsp:nvSpPr>
      <dsp:spPr>
        <a:xfrm>
          <a:off x="4689584" y="3062214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4075C-0D13-4A9B-8424-F401787AB87F}">
      <dsp:nvSpPr>
        <dsp:cNvPr id="0" name=""/>
        <dsp:cNvSpPr/>
      </dsp:nvSpPr>
      <dsp:spPr>
        <a:xfrm>
          <a:off x="4842160" y="2376195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Students attendance in parts has improved </a:t>
          </a:r>
          <a:endParaRPr lang="en-GB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682" y="2592061"/>
        <a:ext cx="1006628" cy="870851"/>
      </dsp:txXfrm>
    </dsp:sp>
    <dsp:sp modelId="{C636542C-B2C1-47E5-A447-B3B707EBFD0B}">
      <dsp:nvSpPr>
        <dsp:cNvPr id="0" name=""/>
        <dsp:cNvSpPr/>
      </dsp:nvSpPr>
      <dsp:spPr>
        <a:xfrm>
          <a:off x="3295459" y="3193055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F9B01-219D-4AF6-823D-5002EBD6C924}">
      <dsp:nvSpPr>
        <dsp:cNvPr id="0" name=""/>
        <dsp:cNvSpPr/>
      </dsp:nvSpPr>
      <dsp:spPr>
        <a:xfrm>
          <a:off x="3461284" y="3178268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Non submissions of assessments are easier to track  </a:t>
          </a:r>
        </a:p>
      </dsp:txBody>
      <dsp:txXfrm>
        <a:off x="3710806" y="3394134"/>
        <a:ext cx="1006628" cy="870851"/>
      </dsp:txXfrm>
    </dsp:sp>
    <dsp:sp modelId="{620C8FEE-F00A-474C-9283-4B56B1D227B0}">
      <dsp:nvSpPr>
        <dsp:cNvPr id="0" name=""/>
        <dsp:cNvSpPr/>
      </dsp:nvSpPr>
      <dsp:spPr>
        <a:xfrm>
          <a:off x="2473173" y="2076874"/>
          <a:ext cx="693216" cy="59729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5403B-1066-4B1E-9359-EF2485532A84}">
      <dsp:nvSpPr>
        <dsp:cNvPr id="0" name=""/>
        <dsp:cNvSpPr/>
      </dsp:nvSpPr>
      <dsp:spPr>
        <a:xfrm>
          <a:off x="2073996" y="2377091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Engagement in course activities easier to track </a:t>
          </a:r>
        </a:p>
      </dsp:txBody>
      <dsp:txXfrm>
        <a:off x="2323518" y="2592957"/>
        <a:ext cx="1006628" cy="870851"/>
      </dsp:txXfrm>
    </dsp:sp>
    <dsp:sp modelId="{6FC9914C-BE95-490C-869F-03C33A5FBB9C}">
      <dsp:nvSpPr>
        <dsp:cNvPr id="0" name=""/>
        <dsp:cNvSpPr/>
      </dsp:nvSpPr>
      <dsp:spPr>
        <a:xfrm>
          <a:off x="2073996" y="799383"/>
          <a:ext cx="1505672" cy="1302583"/>
        </a:xfrm>
        <a:prstGeom prst="hexagon">
          <a:avLst>
            <a:gd name="adj" fmla="val 28570"/>
            <a:gd name="vf" fmla="val 115470"/>
          </a:avLst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timetabling issues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3518" y="1015249"/>
        <a:ext cx="1006628" cy="87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7DD5-1DE0-5A46-A298-DD31BCE27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2CC22-A742-5D41-9A78-10055B606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C653-E73E-804D-A487-9AC422D0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0D77F-36A5-6441-9FC8-ED20A301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BC7D9-D078-1C44-B060-ADBCA6E4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4844-B941-B14B-ABFD-91ED8739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5C412-03B9-B04E-B5E5-8A78E7BD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084E6-58E8-F64A-8425-D8111C82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CDDC3-84C4-E647-B036-11C99391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1F9B-FEB1-1344-A72F-F21897B5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D2D35-9925-8940-9834-4CFC32971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D9F5A-A495-BE40-8CAB-302FC3985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0DEA7-5D98-024E-BA07-48A5F290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1A572-E43C-9A46-91D5-BD2381A8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1258D-E7F3-7743-896D-D5B6F552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FE3E-443E-0147-88B1-AE7552DF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0EFE-13CE-304F-B07A-045478CC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CE9B-D60E-804B-8367-B584986C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D8248-98E5-4340-B905-4A87D961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D67E-95B1-A245-A3C0-6C7EEE68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6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7B94-9513-AD45-B238-FEC2A710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7F909-C48C-FA40-AD92-333EB529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A9484-9D59-E34B-97D1-F73B50CC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D3BFF-1916-4E4D-A280-B4FC05C6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AEC5C-4648-A744-8FD7-D487E093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5503-5744-E248-B2A3-9A2E6150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1FDB4-F9EA-C34B-BF22-6210D7C64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15AF-50F1-A34C-A45E-6D925C91C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0FAF3-E6D7-8E47-96AE-ECE3A4D3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6AA63-EC4E-5341-88A0-232208F0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02501-436A-7143-9BF7-A53C29EF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9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EAEB-51D4-3F4F-A593-E2ED93D6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999CC-11AF-534B-A3AE-6436CAA5A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BD614-E11F-6946-8150-2F54B3E81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BF4E6-7D33-F642-9CE6-EDF051F0B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30099-411E-5A40-9DD9-35E2B9DFB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B3D05-577B-DC4C-9CC6-38E63732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02873-4176-8644-810C-BDE06B28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D20BE-4DA9-9F4E-9D9B-A4182247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2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4554-E622-B54F-A205-7BB109C9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464DE-C4E4-EE42-8F20-79D3F499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B53EF-3359-7743-B014-4EFE35E1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82870-CC00-074A-9002-DC2B7409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DC236-FC23-F84C-8561-FBE7CB21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56A80-BC57-784E-8788-E66F94A9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17F3E-E186-8543-A733-4498432D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4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21F8-FB68-2947-9B90-D4581AE3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5F02A-65DB-B945-9F28-1ABD562F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50FBE-599F-5342-9703-48DAEBE88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1771-7305-D44D-9983-F59C1C31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4BDB3-F87B-2C4F-AC6A-71BD4352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1D37F-93F6-E248-BA82-7EF38356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C337-C6C2-2042-AF41-E8962AED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CE68D-1248-1E4A-841B-63456023C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7AE76-17E7-4F46-A0E2-8143568D6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8BC5A-1DB7-BB49-B702-8038EAC2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92512-0351-2647-B6CF-20A7F667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868A-963D-AF4C-A23B-49D5D474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5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66DFC-7739-CC4E-B402-0C43FF3C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C29B9-1927-D44A-BE31-C33223C3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9ADE0-E8A7-D647-8C1E-2B78DA421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BF89-7F26-0342-AA74-63F620E24AB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D4A3D-85FC-7F40-A71B-9E73CD089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54471-512E-854C-8993-43A27DBFC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5603-8AE1-B149-9616-E77745DC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8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799BAF-61F7-3846-B5BF-5C9FC4AEE83E}"/>
              </a:ext>
            </a:extLst>
          </p:cNvPr>
          <p:cNvSpPr txBox="1">
            <a:spLocks/>
          </p:cNvSpPr>
          <p:nvPr/>
        </p:nvSpPr>
        <p:spPr>
          <a:xfrm>
            <a:off x="2948809" y="3037844"/>
            <a:ext cx="9144000" cy="803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 Business Remote Teaching Reflection  </a:t>
            </a:r>
            <a:endParaRPr lang="en-US" sz="3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2" y="1068880"/>
            <a:ext cx="4365420" cy="4351338"/>
          </a:xfrm>
        </p:spPr>
      </p:pic>
      <p:pic>
        <p:nvPicPr>
          <p:cNvPr id="10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93" y="1068880"/>
            <a:ext cx="51299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5D411A-213D-2647-8409-6A4AC8FF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70" y="848397"/>
            <a:ext cx="10234484" cy="5358911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Of Online Teaching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9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86145944"/>
              </p:ext>
            </p:extLst>
          </p:nvPr>
        </p:nvGraphicFramePr>
        <p:xfrm>
          <a:off x="2298722" y="1460938"/>
          <a:ext cx="8421830" cy="448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0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5D411A-213D-2647-8409-6A4AC8FF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70" y="848397"/>
            <a:ext cx="10234484" cy="5358911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Of Online Teaching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9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6432557"/>
              </p:ext>
            </p:extLst>
          </p:nvPr>
        </p:nvGraphicFramePr>
        <p:xfrm>
          <a:off x="2298722" y="1460938"/>
          <a:ext cx="8421830" cy="448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27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82" y="872359"/>
            <a:ext cx="6085736" cy="466659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82" y="1343983"/>
            <a:ext cx="3950987" cy="38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5D411A-213D-2647-8409-6A4AC8FF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70" y="848397"/>
            <a:ext cx="10234484" cy="5358911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 Of Online Teaching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9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6010368"/>
              </p:ext>
            </p:extLst>
          </p:nvPr>
        </p:nvGraphicFramePr>
        <p:xfrm>
          <a:off x="2298722" y="1460938"/>
          <a:ext cx="8421830" cy="448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8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5D411A-213D-2647-8409-6A4AC8FF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70" y="848397"/>
            <a:ext cx="10234484" cy="5358911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 Of Online Teaching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9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0670547"/>
              </p:ext>
            </p:extLst>
          </p:nvPr>
        </p:nvGraphicFramePr>
        <p:xfrm>
          <a:off x="2298722" y="1460938"/>
          <a:ext cx="8421830" cy="448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77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04" y="932246"/>
            <a:ext cx="3794234" cy="4742876"/>
          </a:xfrm>
        </p:spPr>
      </p:pic>
    </p:spTree>
    <p:extLst>
      <p:ext uri="{BB962C8B-B14F-4D97-AF65-F5344CB8AC3E}">
        <p14:creationId xmlns:p14="http://schemas.microsoft.com/office/powerpoint/2010/main" val="17036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249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Tahir Khaliq</dc:creator>
  <cp:lastModifiedBy>Pamela Barron</cp:lastModifiedBy>
  <cp:revision>50</cp:revision>
  <dcterms:created xsi:type="dcterms:W3CDTF">2019-08-15T07:46:17Z</dcterms:created>
  <dcterms:modified xsi:type="dcterms:W3CDTF">2021-03-01T14:03:11Z</dcterms:modified>
</cp:coreProperties>
</file>