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handoutMasterIdLst>
    <p:handoutMasterId r:id="rId16"/>
  </p:handoutMasterIdLst>
  <p:sldIdLst>
    <p:sldId id="263" r:id="rId12"/>
    <p:sldId id="295" r:id="rId13"/>
    <p:sldId id="296" r:id="rId14"/>
    <p:sldId id="298" r:id="rId15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HNC/D Business REVIEW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51520" y="2376260"/>
            <a:ext cx="7776864" cy="18448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lang="en-GB" kern="0" dirty="0" smtClean="0">
              <a:latin typeface="Arial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latin typeface="Arial"/>
              </a:rPr>
              <a:t>   Information and Communication Technology in Business </a:t>
            </a:r>
            <a:r>
              <a:rPr lang="en-GB" kern="0" dirty="0" smtClean="0">
                <a:latin typeface="Arial"/>
              </a:rPr>
              <a:t>(HH87 35)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58924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Presented by:</a:t>
            </a:r>
          </a:p>
          <a:p>
            <a:r>
              <a:rPr lang="en-GB" dirty="0" smtClean="0"/>
              <a:t>Iain Walker</a:t>
            </a: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US" kern="0" noProof="0" dirty="0" smtClean="0"/>
              <a:t>LEARNING OUTCOME 1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700808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 the same</a:t>
            </a:r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evaluate the role of business information in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339568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9373" y="404664"/>
            <a:ext cx="8229600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LEARNING OUTCOME 2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49373" y="908720"/>
            <a:ext cx="8229600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Changes from: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Describe and evaluate data communication </a:t>
            </a:r>
            <a:r>
              <a:rPr lang="en-GB" b="1" i="1" u="sng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and new ICT innovations</a:t>
            </a:r>
          </a:p>
          <a:p>
            <a:pPr marL="0" indent="0">
              <a:buNone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Describe and evaluate data communication </a:t>
            </a:r>
            <a:r>
              <a:rPr lang="en-GB" b="1" i="1" u="sng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and new ICT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</a:p>
          <a:p>
            <a:pPr marL="0" indent="0">
              <a:buNone/>
            </a:pPr>
            <a:endParaRPr lang="en-GB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LANs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etc are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removed.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threats are added as a precursor to security measures 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ICT innovations can be incorporated as they develop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156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4907" y="404664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dirty="0" smtClean="0"/>
              <a:t>LEARNING OUTCOMES </a:t>
            </a:r>
            <a:r>
              <a:rPr lang="en-GB" dirty="0"/>
              <a:t>3, 4 and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4035" y="908720"/>
            <a:ext cx="8220472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Remain the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same, however:</a:t>
            </a:r>
          </a:p>
          <a:p>
            <a:pPr marL="0" indent="0">
              <a:buNone/>
            </a:pP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updated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 fully integrate Outcomes 3 and 4 removing the paper based planning and the project will be created from the start on MS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Requirements for Outcome 5 makes it clear that the presentation can be created using software packages other than PowerPoint, and that terms such as ‘slides’ are used only to illustrate the standard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Outcome 5 could be integrated with Presentation Skills, any other presentation opportunity or using evidence from Outcome 4.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225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189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Arial</vt:lpstr>
      <vt:lpstr>Arial Narrow</vt:lpstr>
      <vt:lpstr>Calibri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Iain Walker</cp:lastModifiedBy>
  <cp:revision>89</cp:revision>
  <cp:lastPrinted>2013-10-31T13:53:25Z</cp:lastPrinted>
  <dcterms:created xsi:type="dcterms:W3CDTF">2013-10-10T15:37:55Z</dcterms:created>
  <dcterms:modified xsi:type="dcterms:W3CDTF">2017-02-17T09:42:39Z</dcterms:modified>
</cp:coreProperties>
</file>