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theme/theme4.xml" ContentType="application/vnd.openxmlformats-officedocument.theme+xml"/>
  <Override PartName="/ppt/slideLayouts/slideLayout6.xml" ContentType="application/vnd.openxmlformats-officedocument.presentationml.slideLayout+xml"/>
  <Override PartName="/ppt/theme/theme5.xml" ContentType="application/vnd.openxmlformats-officedocument.theme+xml"/>
  <Override PartName="/ppt/slideLayouts/slideLayout7.xml" ContentType="application/vnd.openxmlformats-officedocument.presentationml.slideLayout+xml"/>
  <Override PartName="/ppt/theme/theme6.xml" ContentType="application/vnd.openxmlformats-officedocument.theme+xml"/>
  <Override PartName="/ppt/slideLayouts/slideLayout8.xml" ContentType="application/vnd.openxmlformats-officedocument.presentationml.slideLayout+xml"/>
  <Override PartName="/ppt/theme/theme7.xml" ContentType="application/vnd.openxmlformats-officedocument.theme+xml"/>
  <Override PartName="/ppt/slideLayouts/slideLayout9.xml" ContentType="application/vnd.openxmlformats-officedocument.presentationml.slideLayout+xml"/>
  <Override PartName="/ppt/theme/theme8.xml" ContentType="application/vnd.openxmlformats-officedocument.theme+xml"/>
  <Override PartName="/ppt/slideLayouts/slideLayout10.xml" ContentType="application/vnd.openxmlformats-officedocument.presentationml.slideLayout+xml"/>
  <Override PartName="/ppt/theme/theme9.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4"/>
    <p:sldMasterId id="2147483661" r:id="rId5"/>
    <p:sldMasterId id="2147483664" r:id="rId6"/>
    <p:sldMasterId id="2147483668" r:id="rId7"/>
    <p:sldMasterId id="2147483670" r:id="rId8"/>
    <p:sldMasterId id="2147483652" r:id="rId9"/>
    <p:sldMasterId id="2147483658" r:id="rId10"/>
    <p:sldMasterId id="2147483672" r:id="rId11"/>
    <p:sldMasterId id="2147483654" r:id="rId12"/>
    <p:sldMasterId id="2147483675" r:id="rId13"/>
  </p:sldMasterIdLst>
  <p:handoutMasterIdLst>
    <p:handoutMasterId r:id="rId27"/>
  </p:handoutMasterIdLst>
  <p:sldIdLst>
    <p:sldId id="257" r:id="rId14"/>
    <p:sldId id="258" r:id="rId15"/>
    <p:sldId id="279" r:id="rId16"/>
    <p:sldId id="270" r:id="rId17"/>
    <p:sldId id="271" r:id="rId18"/>
    <p:sldId id="272" r:id="rId19"/>
    <p:sldId id="273" r:id="rId20"/>
    <p:sldId id="275" r:id="rId21"/>
    <p:sldId id="274" r:id="rId22"/>
    <p:sldId id="276" r:id="rId23"/>
    <p:sldId id="277" r:id="rId24"/>
    <p:sldId id="278" r:id="rId25"/>
    <p:sldId id="267" r:id="rId26"/>
  </p:sldIdLst>
  <p:sldSz cx="7620000" cy="5715000"/>
  <p:notesSz cx="6662738" cy="9926638"/>
  <p:defaultTextStyle>
    <a:defPPr>
      <a:defRPr lang="en-US"/>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userDrawn="1">
          <p15:clr>
            <a:srgbClr val="A4A3A4"/>
          </p15:clr>
        </p15:guide>
        <p15:guide id="2" pos="240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7B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127" d="100"/>
          <a:sy n="127" d="100"/>
        </p:scale>
        <p:origin x="174" y="120"/>
      </p:cViewPr>
      <p:guideLst>
        <p:guide orient="horz" pos="1800"/>
        <p:guide pos="2400"/>
      </p:guideLst>
    </p:cSldViewPr>
  </p:slideViewPr>
  <p:notesTextViewPr>
    <p:cViewPr>
      <p:scale>
        <a:sx n="1" d="1"/>
        <a:sy n="1" d="1"/>
      </p:scale>
      <p:origin x="0" y="0"/>
    </p:cViewPr>
  </p:notesTextViewPr>
  <p:notesViewPr>
    <p:cSldViewPr>
      <p:cViewPr varScale="1">
        <p:scale>
          <a:sx n="51" d="100"/>
          <a:sy n="51" d="100"/>
        </p:scale>
        <p:origin x="300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5.xml"/><Relationship Id="rId26"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slide" Target="slides/slide8.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4.xml"/><Relationship Id="rId25"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1.xml"/><Relationship Id="rId5" Type="http://schemas.openxmlformats.org/officeDocument/2006/relationships/slideMaster" Target="slideMasters/slideMaster2.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presProps" Target="presProps.xml"/><Relationship Id="rId10" Type="http://schemas.openxmlformats.org/officeDocument/2006/relationships/slideMaster" Target="slideMasters/slideMaster7.xml"/><Relationship Id="rId19" Type="http://schemas.openxmlformats.org/officeDocument/2006/relationships/slide" Target="slides/slide6.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186"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774010" y="0"/>
            <a:ext cx="2887186" cy="496332"/>
          </a:xfrm>
          <a:prstGeom prst="rect">
            <a:avLst/>
          </a:prstGeom>
        </p:spPr>
        <p:txBody>
          <a:bodyPr vert="horz" lIns="91440" tIns="45720" rIns="91440" bIns="45720" rtlCol="0"/>
          <a:lstStyle>
            <a:lvl1pPr algn="r">
              <a:defRPr sz="1200"/>
            </a:lvl1pPr>
          </a:lstStyle>
          <a:p>
            <a:fld id="{2B072E86-E9A4-49BD-8545-91D469BDCC25}" type="datetimeFigureOut">
              <a:rPr lang="en-GB" smtClean="0"/>
              <a:t>27/02/2020</a:t>
            </a:fld>
            <a:endParaRPr lang="en-GB" dirty="0"/>
          </a:p>
        </p:txBody>
      </p:sp>
      <p:sp>
        <p:nvSpPr>
          <p:cNvPr id="4" name="Footer Placeholder 3"/>
          <p:cNvSpPr>
            <a:spLocks noGrp="1"/>
          </p:cNvSpPr>
          <p:nvPr>
            <p:ph type="ftr" sz="quarter" idx="2"/>
          </p:nvPr>
        </p:nvSpPr>
        <p:spPr>
          <a:xfrm>
            <a:off x="0" y="9428583"/>
            <a:ext cx="2887186" cy="496332"/>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774010" y="9428583"/>
            <a:ext cx="2887186" cy="496332"/>
          </a:xfrm>
          <a:prstGeom prst="rect">
            <a:avLst/>
          </a:prstGeom>
        </p:spPr>
        <p:txBody>
          <a:bodyPr vert="horz" lIns="91440" tIns="45720" rIns="91440" bIns="45720" rtlCol="0" anchor="b"/>
          <a:lstStyle>
            <a:lvl1pPr algn="r">
              <a:defRPr sz="1200"/>
            </a:lvl1pPr>
          </a:lstStyle>
          <a:p>
            <a:fld id="{A0143985-CF63-4E79-BA84-92EC3409B420}" type="slidenum">
              <a:rPr lang="en-GB" smtClean="0"/>
              <a:t>‹#›</a:t>
            </a:fld>
            <a:endParaRPr lang="en-GB" dirty="0"/>
          </a:p>
        </p:txBody>
      </p:sp>
    </p:spTree>
    <p:extLst>
      <p:ext uri="{BB962C8B-B14F-4D97-AF65-F5344CB8AC3E}">
        <p14:creationId xmlns:p14="http://schemas.microsoft.com/office/powerpoint/2010/main" val="371502223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523875" y="3865614"/>
            <a:ext cx="6572250" cy="1368152"/>
          </a:xfrm>
          <a:prstGeom prst="rect">
            <a:avLst/>
          </a:prstGeom>
        </p:spPr>
        <p:txBody>
          <a:bodyPr/>
          <a:lstStyle>
            <a:lvl1pPr>
              <a:defRPr sz="3000" b="1">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Tree>
    <p:extLst>
      <p:ext uri="{BB962C8B-B14F-4D97-AF65-F5344CB8AC3E}">
        <p14:creationId xmlns:p14="http://schemas.microsoft.com/office/powerpoint/2010/main" val="2862869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3218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52500" y="935038"/>
            <a:ext cx="5715000" cy="1990725"/>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952500" y="3001963"/>
            <a:ext cx="5715000" cy="137953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31D2283-09C4-4F0D-970A-48E090CE48CF}" type="datetimeFigureOut">
              <a:rPr lang="en-GB" smtClean="0"/>
              <a:t>27/02/2020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185E84-524B-4A4A-A5D8-0BD2F70AE967}" type="slidenum">
              <a:rPr lang="en-GB" smtClean="0"/>
              <a:t>‹#›</a:t>
            </a:fld>
            <a:endParaRPr lang="en-GB"/>
          </a:p>
        </p:txBody>
      </p:sp>
    </p:spTree>
    <p:extLst>
      <p:ext uri="{BB962C8B-B14F-4D97-AF65-F5344CB8AC3E}">
        <p14:creationId xmlns:p14="http://schemas.microsoft.com/office/powerpoint/2010/main" val="16192774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1D2283-09C4-4F0D-970A-48E090CE48CF}" type="datetimeFigureOut">
              <a:rPr lang="en-GB" smtClean="0"/>
              <a:t>27/02/2020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185E84-524B-4A4A-A5D8-0BD2F70AE967}" type="slidenum">
              <a:rPr lang="en-GB" smtClean="0"/>
              <a:t>‹#›</a:t>
            </a:fld>
            <a:endParaRPr lang="en-GB"/>
          </a:p>
        </p:txBody>
      </p:sp>
    </p:spTree>
    <p:extLst>
      <p:ext uri="{BB962C8B-B14F-4D97-AF65-F5344CB8AC3E}">
        <p14:creationId xmlns:p14="http://schemas.microsoft.com/office/powerpoint/2010/main" val="2971644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20700" y="1425575"/>
            <a:ext cx="6572250" cy="2376488"/>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520700" y="3824288"/>
            <a:ext cx="6572250" cy="125095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31D2283-09C4-4F0D-970A-48E090CE48CF}" type="datetimeFigureOut">
              <a:rPr lang="en-GB" smtClean="0"/>
              <a:t>27/02/2020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185E84-524B-4A4A-A5D8-0BD2F70AE967}" type="slidenum">
              <a:rPr lang="en-GB" smtClean="0"/>
              <a:t>‹#›</a:t>
            </a:fld>
            <a:endParaRPr lang="en-GB"/>
          </a:p>
        </p:txBody>
      </p:sp>
    </p:spTree>
    <p:extLst>
      <p:ext uri="{BB962C8B-B14F-4D97-AF65-F5344CB8AC3E}">
        <p14:creationId xmlns:p14="http://schemas.microsoft.com/office/powerpoint/2010/main" val="3646510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23875" y="1520825"/>
            <a:ext cx="3209925" cy="36274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886200" y="1520825"/>
            <a:ext cx="3209925" cy="36274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31D2283-09C4-4F0D-970A-48E090CE48CF}" type="datetimeFigureOut">
              <a:rPr lang="en-GB" smtClean="0"/>
              <a:t>27/02/2020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185E84-524B-4A4A-A5D8-0BD2F70AE967}" type="slidenum">
              <a:rPr lang="en-GB" smtClean="0"/>
              <a:t>‹#›</a:t>
            </a:fld>
            <a:endParaRPr lang="en-GB"/>
          </a:p>
        </p:txBody>
      </p:sp>
    </p:spTree>
    <p:extLst>
      <p:ext uri="{BB962C8B-B14F-4D97-AF65-F5344CB8AC3E}">
        <p14:creationId xmlns:p14="http://schemas.microsoft.com/office/powerpoint/2010/main" val="38830830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5463" y="304800"/>
            <a:ext cx="6572250" cy="1104900"/>
          </a:xfrm>
        </p:spPr>
        <p:txBody>
          <a:bodyPr/>
          <a:lstStyle/>
          <a:p>
            <a:r>
              <a:rPr lang="en-US"/>
              <a:t>Click to edit Master title style</a:t>
            </a:r>
            <a:endParaRPr lang="en-GB"/>
          </a:p>
        </p:txBody>
      </p:sp>
      <p:sp>
        <p:nvSpPr>
          <p:cNvPr id="3" name="Text Placeholder 2"/>
          <p:cNvSpPr>
            <a:spLocks noGrp="1"/>
          </p:cNvSpPr>
          <p:nvPr>
            <p:ph type="body" idx="1"/>
          </p:nvPr>
        </p:nvSpPr>
        <p:spPr>
          <a:xfrm>
            <a:off x="525463" y="1401763"/>
            <a:ext cx="3222625" cy="6858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25463" y="2087563"/>
            <a:ext cx="3222625" cy="30702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857625" y="1401763"/>
            <a:ext cx="3240088" cy="6858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57625" y="2087563"/>
            <a:ext cx="3240088" cy="30702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31D2283-09C4-4F0D-970A-48E090CE48CF}" type="datetimeFigureOut">
              <a:rPr lang="en-GB" smtClean="0"/>
              <a:t>27/02/2020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5185E84-524B-4A4A-A5D8-0BD2F70AE967}" type="slidenum">
              <a:rPr lang="en-GB" smtClean="0"/>
              <a:t>‹#›</a:t>
            </a:fld>
            <a:endParaRPr lang="en-GB"/>
          </a:p>
        </p:txBody>
      </p:sp>
    </p:spTree>
    <p:extLst>
      <p:ext uri="{BB962C8B-B14F-4D97-AF65-F5344CB8AC3E}">
        <p14:creationId xmlns:p14="http://schemas.microsoft.com/office/powerpoint/2010/main" val="2721062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31D2283-09C4-4F0D-970A-48E090CE48CF}" type="datetimeFigureOut">
              <a:rPr lang="en-GB" smtClean="0"/>
              <a:t>27/02/2020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5185E84-524B-4A4A-A5D8-0BD2F70AE967}" type="slidenum">
              <a:rPr lang="en-GB" smtClean="0"/>
              <a:t>‹#›</a:t>
            </a:fld>
            <a:endParaRPr lang="en-GB"/>
          </a:p>
        </p:txBody>
      </p:sp>
    </p:spTree>
    <p:extLst>
      <p:ext uri="{BB962C8B-B14F-4D97-AF65-F5344CB8AC3E}">
        <p14:creationId xmlns:p14="http://schemas.microsoft.com/office/powerpoint/2010/main" val="28419013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1D2283-09C4-4F0D-970A-48E090CE48CF}" type="datetimeFigureOut">
              <a:rPr lang="en-GB" smtClean="0"/>
              <a:t>27/02/2020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5185E84-524B-4A4A-A5D8-0BD2F70AE967}" type="slidenum">
              <a:rPr lang="en-GB" smtClean="0"/>
              <a:t>‹#›</a:t>
            </a:fld>
            <a:endParaRPr lang="en-GB"/>
          </a:p>
        </p:txBody>
      </p:sp>
    </p:spTree>
    <p:extLst>
      <p:ext uri="{BB962C8B-B14F-4D97-AF65-F5344CB8AC3E}">
        <p14:creationId xmlns:p14="http://schemas.microsoft.com/office/powerpoint/2010/main" val="31062508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5463" y="381000"/>
            <a:ext cx="2457450" cy="13335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240088" y="822325"/>
            <a:ext cx="3857625" cy="40624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525463" y="1714500"/>
            <a:ext cx="2457450" cy="3176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31D2283-09C4-4F0D-970A-48E090CE48CF}" type="datetimeFigureOut">
              <a:rPr lang="en-GB" smtClean="0"/>
              <a:t>27/02/2020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185E84-524B-4A4A-A5D8-0BD2F70AE967}" type="slidenum">
              <a:rPr lang="en-GB" smtClean="0"/>
              <a:t>‹#›</a:t>
            </a:fld>
            <a:endParaRPr lang="en-GB"/>
          </a:p>
        </p:txBody>
      </p:sp>
    </p:spTree>
    <p:extLst>
      <p:ext uri="{BB962C8B-B14F-4D97-AF65-F5344CB8AC3E}">
        <p14:creationId xmlns:p14="http://schemas.microsoft.com/office/powerpoint/2010/main" val="10536403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5463" y="381000"/>
            <a:ext cx="2457450" cy="13335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240088" y="822325"/>
            <a:ext cx="3857625" cy="40624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525463" y="1714500"/>
            <a:ext cx="2457450" cy="3176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31D2283-09C4-4F0D-970A-48E090CE48CF}" type="datetimeFigureOut">
              <a:rPr lang="en-GB" smtClean="0"/>
              <a:t>27/02/2020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185E84-524B-4A4A-A5D8-0BD2F70AE967}" type="slidenum">
              <a:rPr lang="en-GB" smtClean="0"/>
              <a:t>‹#›</a:t>
            </a:fld>
            <a:endParaRPr lang="en-GB"/>
          </a:p>
        </p:txBody>
      </p:sp>
    </p:spTree>
    <p:extLst>
      <p:ext uri="{BB962C8B-B14F-4D97-AF65-F5344CB8AC3E}">
        <p14:creationId xmlns:p14="http://schemas.microsoft.com/office/powerpoint/2010/main" val="925854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523875" y="2641477"/>
            <a:ext cx="6572250" cy="2592288"/>
          </a:xfrm>
          <a:prstGeom prst="rect">
            <a:avLst/>
          </a:prstGeom>
        </p:spPr>
        <p:txBody>
          <a:bodyPr/>
          <a:lstStyle>
            <a:lvl1pPr>
              <a:defRPr sz="3000" b="1">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Tree>
    <p:extLst>
      <p:ext uri="{BB962C8B-B14F-4D97-AF65-F5344CB8AC3E}">
        <p14:creationId xmlns:p14="http://schemas.microsoft.com/office/powerpoint/2010/main" val="40897671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1D2283-09C4-4F0D-970A-48E090CE48CF}" type="datetimeFigureOut">
              <a:rPr lang="en-GB" smtClean="0"/>
              <a:t>27/02/2020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185E84-524B-4A4A-A5D8-0BD2F70AE967}" type="slidenum">
              <a:rPr lang="en-GB" smtClean="0"/>
              <a:t>‹#›</a:t>
            </a:fld>
            <a:endParaRPr lang="en-GB"/>
          </a:p>
        </p:txBody>
      </p:sp>
    </p:spTree>
    <p:extLst>
      <p:ext uri="{BB962C8B-B14F-4D97-AF65-F5344CB8AC3E}">
        <p14:creationId xmlns:p14="http://schemas.microsoft.com/office/powerpoint/2010/main" val="10622681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53063" y="304800"/>
            <a:ext cx="1643062" cy="48434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23875" y="304800"/>
            <a:ext cx="4776788" cy="484346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1D2283-09C4-4F0D-970A-48E090CE48CF}" type="datetimeFigureOut">
              <a:rPr lang="en-GB" smtClean="0"/>
              <a:t>27/02/2020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185E84-524B-4A4A-A5D8-0BD2F70AE967}" type="slidenum">
              <a:rPr lang="en-GB" smtClean="0"/>
              <a:t>‹#›</a:t>
            </a:fld>
            <a:endParaRPr lang="en-GB"/>
          </a:p>
        </p:txBody>
      </p:sp>
    </p:spTree>
    <p:extLst>
      <p:ext uri="{BB962C8B-B14F-4D97-AF65-F5344CB8AC3E}">
        <p14:creationId xmlns:p14="http://schemas.microsoft.com/office/powerpoint/2010/main" val="324246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523875" y="304800"/>
            <a:ext cx="6572250" cy="1104900"/>
          </a:xfrm>
          <a:prstGeom prst="rect">
            <a:avLst/>
          </a:prstGeom>
        </p:spPr>
        <p:txBody>
          <a:bodyPr/>
          <a:lstStyle>
            <a:lvl1pPr>
              <a:defRPr sz="3000" b="1">
                <a:solidFill>
                  <a:schemeClr val="bg1"/>
                </a:solidFill>
              </a:defRPr>
            </a:lvl1pPr>
          </a:lstStyle>
          <a:p>
            <a:r>
              <a:rPr lang="en-US" dirty="0"/>
              <a:t>Click to edit Master title style</a:t>
            </a:r>
            <a:endParaRPr lang="en-GB" dirty="0"/>
          </a:p>
        </p:txBody>
      </p:sp>
      <p:sp>
        <p:nvSpPr>
          <p:cNvPr id="8" name="Text Placeholder 7"/>
          <p:cNvSpPr>
            <a:spLocks noGrp="1"/>
          </p:cNvSpPr>
          <p:nvPr>
            <p:ph type="body" sz="quarter" idx="10" hasCustomPrompt="1"/>
          </p:nvPr>
        </p:nvSpPr>
        <p:spPr>
          <a:xfrm>
            <a:off x="523875" y="1704976"/>
            <a:ext cx="6572250" cy="2089150"/>
          </a:xfrm>
          <a:prstGeom prst="rect">
            <a:avLst/>
          </a:prstGeom>
        </p:spPr>
        <p:txBody>
          <a:bodyPr/>
          <a:lstStyle>
            <a:lvl1pPr>
              <a:defRPr sz="2000">
                <a:solidFill>
                  <a:schemeClr val="bg1"/>
                </a:solidFill>
              </a:defRPr>
            </a:lvl1pPr>
            <a:lvl2pPr>
              <a:defRPr sz="1667">
                <a:solidFill>
                  <a:schemeClr val="bg1"/>
                </a:solidFill>
              </a:defRPr>
            </a:lvl2pPr>
            <a:lvl3pPr>
              <a:defRPr sz="1500">
                <a:solidFill>
                  <a:schemeClr val="bg1"/>
                </a:solidFill>
              </a:defRPr>
            </a:lvl3pPr>
            <a:lvl4pPr>
              <a:defRPr sz="1333">
                <a:solidFill>
                  <a:schemeClr val="bg1"/>
                </a:solidFill>
              </a:defRPr>
            </a:lvl4pPr>
            <a:lvl5pPr>
              <a:defRPr sz="1167">
                <a:solidFill>
                  <a:schemeClr val="bg1"/>
                </a:solidFill>
              </a:defRPr>
            </a:lvl5pPr>
          </a:lstStyle>
          <a:p>
            <a:pPr lvl="0"/>
            <a:r>
              <a:rPr lang="en-US" dirty="0"/>
              <a:t>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001699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586740"/>
            <a:ext cx="6858000" cy="952500"/>
          </a:xfrm>
          <a:prstGeom prst="rect">
            <a:avLst/>
          </a:prstGeom>
        </p:spPr>
        <p:txBody>
          <a:bodyPr lIns="76197" tIns="38098" rIns="76197" bIns="38098"/>
          <a:lstStyle/>
          <a:p>
            <a:r>
              <a:rPr kumimoji="0" lang="en-US"/>
              <a:t>Click to edit Master title style</a:t>
            </a:r>
          </a:p>
        </p:txBody>
      </p:sp>
      <p:sp>
        <p:nvSpPr>
          <p:cNvPr id="3" name="Content Placeholder 2"/>
          <p:cNvSpPr>
            <a:spLocks noGrp="1"/>
          </p:cNvSpPr>
          <p:nvPr>
            <p:ph idx="1"/>
          </p:nvPr>
        </p:nvSpPr>
        <p:spPr>
          <a:xfrm>
            <a:off x="381000" y="1612900"/>
            <a:ext cx="6858000" cy="3657600"/>
          </a:xfrm>
          <a:prstGeom prst="rect">
            <a:avLst/>
          </a:prstGeom>
        </p:spPr>
        <p:txBody>
          <a:bodyPr lIns="76197" tIns="38098" rIns="76197" bIns="38098"/>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381000" y="5296959"/>
            <a:ext cx="1778000" cy="304271"/>
          </a:xfrm>
          <a:prstGeom prst="rect">
            <a:avLst/>
          </a:prstGeom>
        </p:spPr>
        <p:txBody>
          <a:bodyPr lIns="76197" tIns="38098" rIns="76197" bIns="38098"/>
          <a:lstStyle/>
          <a:p>
            <a:fld id="{A0944967-D301-469B-9596-BCC89BE2315C}" type="datetimeFigureOut">
              <a:rPr lang="en-GB" smtClean="0"/>
              <a:pPr/>
              <a:t>27/02/2020</a:t>
            </a:fld>
            <a:endParaRPr lang="en-GB"/>
          </a:p>
        </p:txBody>
      </p:sp>
      <p:sp>
        <p:nvSpPr>
          <p:cNvPr id="5" name="Footer Placeholder 4"/>
          <p:cNvSpPr>
            <a:spLocks noGrp="1"/>
          </p:cNvSpPr>
          <p:nvPr>
            <p:ph type="ftr" sz="quarter" idx="11"/>
          </p:nvPr>
        </p:nvSpPr>
        <p:spPr>
          <a:xfrm>
            <a:off x="2222500" y="5296959"/>
            <a:ext cx="2794000" cy="304271"/>
          </a:xfrm>
          <a:prstGeom prst="rect">
            <a:avLst/>
          </a:prstGeom>
        </p:spPr>
        <p:txBody>
          <a:bodyPr lIns="76197" tIns="38098" rIns="76197" bIns="38098"/>
          <a:lstStyle/>
          <a:p>
            <a:endParaRPr lang="en-GB"/>
          </a:p>
        </p:txBody>
      </p:sp>
      <p:sp>
        <p:nvSpPr>
          <p:cNvPr id="6" name="Slide Number Placeholder 5"/>
          <p:cNvSpPr>
            <a:spLocks noGrp="1"/>
          </p:cNvSpPr>
          <p:nvPr>
            <p:ph type="sldNum" sz="quarter" idx="12"/>
          </p:nvPr>
        </p:nvSpPr>
        <p:spPr>
          <a:xfrm>
            <a:off x="6604000" y="5296959"/>
            <a:ext cx="635000" cy="304271"/>
          </a:xfrm>
          <a:prstGeom prst="rect">
            <a:avLst/>
          </a:prstGeom>
        </p:spPr>
        <p:txBody>
          <a:bodyPr lIns="76197" tIns="38098" rIns="76197" bIns="38098"/>
          <a:lstStyle/>
          <a:p>
            <a:fld id="{0FC7358E-69E1-47C6-A1F0-87F4652B8EEA}" type="slidenum">
              <a:rPr lang="en-GB" smtClean="0"/>
              <a:pPr/>
              <a:t>‹#›</a:t>
            </a:fld>
            <a:endParaRPr lang="en-GB"/>
          </a:p>
        </p:txBody>
      </p:sp>
    </p:spTree>
    <p:extLst>
      <p:ext uri="{BB962C8B-B14F-4D97-AF65-F5344CB8AC3E}">
        <p14:creationId xmlns:p14="http://schemas.microsoft.com/office/powerpoint/2010/main" val="1440919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539972" y="696915"/>
            <a:ext cx="3834425" cy="3097212"/>
          </a:xfrm>
          <a:prstGeom prst="rect">
            <a:avLst/>
          </a:prstGeom>
        </p:spPr>
        <p:txBody>
          <a:bodyPr/>
          <a:lstStyle>
            <a:lvl1pPr marL="160720" indent="-160720">
              <a:buFont typeface="Symbol" panose="05050102010706020507" pitchFamily="18" charset="2"/>
              <a:buChar char=""/>
              <a:defRPr sz="2000">
                <a:latin typeface="Arial" panose="020B0604020202020204" pitchFamily="34" charset="0"/>
                <a:cs typeface="Arial" panose="020B0604020202020204" pitchFamily="34" charset="0"/>
              </a:defRPr>
            </a:lvl1pPr>
            <a:lvl2pPr>
              <a:defRPr sz="1667">
                <a:latin typeface="Arial" panose="020B0604020202020204" pitchFamily="34" charset="0"/>
                <a:cs typeface="Arial" panose="020B0604020202020204" pitchFamily="34" charset="0"/>
              </a:defRPr>
            </a:lvl2pPr>
            <a:lvl3pPr>
              <a:defRPr sz="1500">
                <a:latin typeface="Arial" panose="020B0604020202020204" pitchFamily="34" charset="0"/>
                <a:cs typeface="Arial" panose="020B0604020202020204" pitchFamily="34" charset="0"/>
              </a:defRPr>
            </a:lvl3pPr>
            <a:lvl4pPr>
              <a:defRPr sz="1333">
                <a:latin typeface="Arial" panose="020B0604020202020204" pitchFamily="34" charset="0"/>
                <a:cs typeface="Arial" panose="020B0604020202020204" pitchFamily="34" charset="0"/>
              </a:defRPr>
            </a:lvl4pPr>
            <a:lvl5pPr>
              <a:defRPr sz="1167">
                <a:latin typeface="Arial" panose="020B0604020202020204" pitchFamily="34" charset="0"/>
                <a:cs typeface="Arial" panose="020B0604020202020204" pitchFamily="34" charset="0"/>
              </a:defRPr>
            </a:lvl5pPr>
          </a:lstStyle>
          <a:p>
            <a:pPr lvl="0"/>
            <a:r>
              <a:rPr lang="en-US" dirty="0"/>
              <a:t>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Picture Placeholder 5"/>
          <p:cNvSpPr>
            <a:spLocks noGrp="1"/>
          </p:cNvSpPr>
          <p:nvPr>
            <p:ph type="pic" sz="quarter" idx="11"/>
          </p:nvPr>
        </p:nvSpPr>
        <p:spPr>
          <a:xfrm>
            <a:off x="245269" y="696915"/>
            <a:ext cx="3132535" cy="3097212"/>
          </a:xfrm>
          <a:prstGeom prst="rect">
            <a:avLst/>
          </a:prstGeom>
        </p:spPr>
        <p:txBody>
          <a:bodyPr/>
          <a:lstStyle/>
          <a:p>
            <a:endParaRPr lang="en-GB" dirty="0"/>
          </a:p>
        </p:txBody>
      </p:sp>
    </p:spTree>
    <p:extLst>
      <p:ext uri="{BB962C8B-B14F-4D97-AF65-F5344CB8AC3E}">
        <p14:creationId xmlns:p14="http://schemas.microsoft.com/office/powerpoint/2010/main" val="1763135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23875" y="304800"/>
            <a:ext cx="6572250" cy="1104900"/>
          </a:xfrm>
          <a:prstGeom prst="rect">
            <a:avLst/>
          </a:prstGeom>
        </p:spPr>
        <p:txBody>
          <a:bodyPr/>
          <a:lstStyle>
            <a:lvl1pPr>
              <a:defRPr sz="3000" b="1">
                <a:solidFill>
                  <a:schemeClr val="bg1"/>
                </a:solidFill>
                <a:latin typeface="Arial" panose="020B0604020202020204" pitchFamily="34" charset="0"/>
                <a:cs typeface="Arial" panose="020B0604020202020204" pitchFamily="34" charset="0"/>
              </a:defRPr>
            </a:lvl1pPr>
          </a:lstStyle>
          <a:p>
            <a:r>
              <a:rPr lang="en-GB" dirty="0"/>
              <a:t>Use me for large images, graphics or tables.</a:t>
            </a:r>
          </a:p>
        </p:txBody>
      </p:sp>
    </p:spTree>
    <p:extLst>
      <p:ext uri="{BB962C8B-B14F-4D97-AF65-F5344CB8AC3E}">
        <p14:creationId xmlns:p14="http://schemas.microsoft.com/office/powerpoint/2010/main" val="1350675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523875" y="1633364"/>
            <a:ext cx="6572250" cy="2160760"/>
          </a:xfrm>
          <a:prstGeom prst="rect">
            <a:avLst/>
          </a:prstGeom>
        </p:spPr>
        <p:txBody>
          <a:bodyPr/>
          <a:lstStyle>
            <a:lvl1pPr>
              <a:defRPr sz="2000">
                <a:latin typeface="Arial" panose="020B0604020202020204" pitchFamily="34" charset="0"/>
                <a:cs typeface="Arial" panose="020B0604020202020204" pitchFamily="34" charset="0"/>
              </a:defRPr>
            </a:lvl1pPr>
            <a:lvl2pPr>
              <a:defRPr sz="1667">
                <a:latin typeface="Arial" panose="020B0604020202020204" pitchFamily="34" charset="0"/>
                <a:cs typeface="Arial" panose="020B0604020202020204" pitchFamily="34" charset="0"/>
              </a:defRPr>
            </a:lvl2pPr>
            <a:lvl3pPr>
              <a:defRPr sz="1500">
                <a:latin typeface="Arial" panose="020B0604020202020204" pitchFamily="34" charset="0"/>
                <a:cs typeface="Arial" panose="020B0604020202020204" pitchFamily="34" charset="0"/>
              </a:defRPr>
            </a:lvl3pPr>
            <a:lvl4pPr>
              <a:defRPr sz="1333">
                <a:latin typeface="Arial" panose="020B0604020202020204" pitchFamily="34" charset="0"/>
                <a:cs typeface="Arial" panose="020B0604020202020204" pitchFamily="34" charset="0"/>
              </a:defRPr>
            </a:lvl4pPr>
            <a:lvl5pPr>
              <a:defRPr sz="1167">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Title 8"/>
          <p:cNvSpPr>
            <a:spLocks noGrp="1"/>
          </p:cNvSpPr>
          <p:nvPr>
            <p:ph type="title"/>
          </p:nvPr>
        </p:nvSpPr>
        <p:spPr>
          <a:xfrm>
            <a:off x="523875" y="304800"/>
            <a:ext cx="6572250" cy="1104900"/>
          </a:xfrm>
          <a:prstGeom prst="rect">
            <a:avLst/>
          </a:prstGeom>
        </p:spPr>
        <p:txBody>
          <a:bodyPr/>
          <a:lstStyle>
            <a:lvl1pPr algn="l">
              <a:defRPr sz="3000" b="1">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Tree>
    <p:extLst>
      <p:ext uri="{BB962C8B-B14F-4D97-AF65-F5344CB8AC3E}">
        <p14:creationId xmlns:p14="http://schemas.microsoft.com/office/powerpoint/2010/main" val="780122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539972" y="696915"/>
            <a:ext cx="3834425" cy="3097212"/>
          </a:xfrm>
          <a:prstGeom prst="rect">
            <a:avLst/>
          </a:prstGeom>
        </p:spPr>
        <p:txBody>
          <a:bodyPr/>
          <a:lstStyle>
            <a:lvl1pPr marL="160720" indent="-160720">
              <a:buFont typeface="Symbol" panose="05050102010706020507" pitchFamily="18" charset="2"/>
              <a:buChar char=""/>
              <a:defRPr sz="2000">
                <a:latin typeface="Arial" panose="020B0604020202020204" pitchFamily="34" charset="0"/>
                <a:cs typeface="Arial" panose="020B0604020202020204" pitchFamily="34" charset="0"/>
              </a:defRPr>
            </a:lvl1pPr>
            <a:lvl2pPr>
              <a:defRPr sz="1667">
                <a:latin typeface="Arial" panose="020B0604020202020204" pitchFamily="34" charset="0"/>
                <a:cs typeface="Arial" panose="020B0604020202020204" pitchFamily="34" charset="0"/>
              </a:defRPr>
            </a:lvl2pPr>
            <a:lvl3pPr>
              <a:defRPr sz="1500">
                <a:latin typeface="Arial" panose="020B0604020202020204" pitchFamily="34" charset="0"/>
                <a:cs typeface="Arial" panose="020B0604020202020204" pitchFamily="34" charset="0"/>
              </a:defRPr>
            </a:lvl3pPr>
            <a:lvl4pPr>
              <a:defRPr sz="1333">
                <a:latin typeface="Arial" panose="020B0604020202020204" pitchFamily="34" charset="0"/>
                <a:cs typeface="Arial" panose="020B0604020202020204" pitchFamily="34" charset="0"/>
              </a:defRPr>
            </a:lvl4pPr>
            <a:lvl5pPr>
              <a:defRPr sz="1167">
                <a:latin typeface="Arial" panose="020B0604020202020204" pitchFamily="34" charset="0"/>
                <a:cs typeface="Arial" panose="020B0604020202020204" pitchFamily="34" charset="0"/>
              </a:defRPr>
            </a:lvl5pPr>
          </a:lstStyle>
          <a:p>
            <a:pPr lvl="0"/>
            <a:r>
              <a:rPr lang="en-US" dirty="0"/>
              <a:t>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Picture Placeholder 5"/>
          <p:cNvSpPr>
            <a:spLocks noGrp="1"/>
          </p:cNvSpPr>
          <p:nvPr>
            <p:ph type="pic" sz="quarter" idx="11"/>
          </p:nvPr>
        </p:nvSpPr>
        <p:spPr>
          <a:xfrm>
            <a:off x="245269" y="696915"/>
            <a:ext cx="3132535" cy="3097212"/>
          </a:xfrm>
          <a:prstGeom prst="rect">
            <a:avLst/>
          </a:prstGeom>
        </p:spPr>
        <p:txBody>
          <a:bodyPr/>
          <a:lstStyle/>
          <a:p>
            <a:endParaRPr lang="en-GB" dirty="0"/>
          </a:p>
        </p:txBody>
      </p:sp>
    </p:spTree>
    <p:extLst>
      <p:ext uri="{BB962C8B-B14F-4D97-AF65-F5344CB8AC3E}">
        <p14:creationId xmlns:p14="http://schemas.microsoft.com/office/powerpoint/2010/main" val="48988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23875" y="304800"/>
            <a:ext cx="6572250" cy="1104900"/>
          </a:xfrm>
          <a:prstGeom prst="rect">
            <a:avLst/>
          </a:prstGeom>
        </p:spPr>
        <p:txBody>
          <a:bodyPr/>
          <a:lstStyle>
            <a:lvl1pPr algn="l">
              <a:defRPr sz="3000" b="1">
                <a:latin typeface="Arial" panose="020B0604020202020204" pitchFamily="34" charset="0"/>
                <a:cs typeface="Arial" panose="020B0604020202020204" pitchFamily="34" charset="0"/>
              </a:defRPr>
            </a:lvl1pPr>
          </a:lstStyle>
          <a:p>
            <a:br>
              <a:rPr lang="en-GB" dirty="0"/>
            </a:br>
            <a:endParaRPr lang="en-GB" dirty="0"/>
          </a:p>
        </p:txBody>
      </p:sp>
    </p:spTree>
    <p:extLst>
      <p:ext uri="{BB962C8B-B14F-4D97-AF65-F5344CB8AC3E}">
        <p14:creationId xmlns:p14="http://schemas.microsoft.com/office/powerpoint/2010/main" val="17502840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10.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3.jp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4.xml"/><Relationship Id="rId1" Type="http://schemas.openxmlformats.org/officeDocument/2006/relationships/slideLayout" Target="../slideLayouts/slideLayout5.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5.xml"/><Relationship Id="rId1" Type="http://schemas.openxmlformats.org/officeDocument/2006/relationships/slideLayout" Target="../slideLayouts/slideLayout6.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theme" Target="../theme/theme6.xml"/><Relationship Id="rId1" Type="http://schemas.openxmlformats.org/officeDocument/2006/relationships/slideLayout" Target="../slideLayouts/slideLayout7.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theme" Target="../theme/theme7.xml"/><Relationship Id="rId1" Type="http://schemas.openxmlformats.org/officeDocument/2006/relationships/slideLayout" Target="../slideLayouts/slideLayout8.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theme" Target="../theme/theme8.xml"/><Relationship Id="rId1" Type="http://schemas.openxmlformats.org/officeDocument/2006/relationships/slideLayout" Target="../slideLayouts/slideLayout9.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theme" Target="../theme/theme9.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5275720"/>
      </p:ext>
    </p:extLst>
  </p:cSld>
  <p:clrMap bg1="lt1" tx1="dk1" bg2="lt2" tx2="dk2" accent1="accent1" accent2="accent2" accent3="accent3" accent4="accent4" accent5="accent5" accent6="accent6" hlink="hlink" folHlink="folHlink"/>
  <p:sldLayoutIdLst>
    <p:sldLayoutId id="2147483656" r:id="rId1"/>
  </p:sldLayoutIdLst>
  <p:txStyles>
    <p:titleStyle>
      <a:lvl1pPr algn="ctr" defTabSz="428586" rtl="0" eaLnBrk="1" latinLnBrk="0" hangingPunct="1">
        <a:spcBef>
          <a:spcPct val="0"/>
        </a:spcBef>
        <a:buNone/>
        <a:defRPr sz="2062" kern="1200">
          <a:solidFill>
            <a:schemeClr val="tx1"/>
          </a:solidFill>
          <a:latin typeface="+mj-lt"/>
          <a:ea typeface="+mj-ea"/>
          <a:cs typeface="+mj-cs"/>
        </a:defRPr>
      </a:lvl1pPr>
    </p:titleStyle>
    <p:bodyStyle>
      <a:lvl1pPr marL="160720" indent="-160720" algn="l" defTabSz="428586"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1pPr>
      <a:lvl2pPr marL="348227" indent="-133934" algn="l" defTabSz="428586" rtl="0" eaLnBrk="1" latinLnBrk="0" hangingPunct="1">
        <a:spcBef>
          <a:spcPct val="20000"/>
        </a:spcBef>
        <a:buFont typeface="Arial" panose="020B0604020202020204" pitchFamily="34" charset="0"/>
        <a:buChar char="–"/>
        <a:defRPr sz="1312" kern="1200">
          <a:solidFill>
            <a:schemeClr val="tx1"/>
          </a:solidFill>
          <a:latin typeface="+mn-lt"/>
          <a:ea typeface="+mn-ea"/>
          <a:cs typeface="+mn-cs"/>
        </a:defRPr>
      </a:lvl2pPr>
      <a:lvl3pPr marL="535732" indent="-107146" algn="l" defTabSz="428586"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3pPr>
      <a:lvl4pPr marL="75002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4pPr>
      <a:lvl5pPr marL="964321"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5pPr>
      <a:lvl6pPr marL="1178613"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6pPr>
      <a:lvl7pPr marL="139290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7pPr>
      <a:lvl8pPr marL="1607198"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8pPr>
      <a:lvl9pPr marL="1821492"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9pPr>
    </p:bodyStyle>
    <p:otherStyle>
      <a:defPPr>
        <a:defRPr lang="en-US"/>
      </a:defPPr>
      <a:lvl1pPr marL="0" algn="l" defTabSz="428586" rtl="0" eaLnBrk="1" latinLnBrk="0" hangingPunct="1">
        <a:defRPr sz="844" kern="1200">
          <a:solidFill>
            <a:schemeClr val="tx1"/>
          </a:solidFill>
          <a:latin typeface="+mn-lt"/>
          <a:ea typeface="+mn-ea"/>
          <a:cs typeface="+mn-cs"/>
        </a:defRPr>
      </a:lvl1pPr>
      <a:lvl2pPr marL="214293" algn="l" defTabSz="428586" rtl="0" eaLnBrk="1" latinLnBrk="0" hangingPunct="1">
        <a:defRPr sz="844" kern="1200">
          <a:solidFill>
            <a:schemeClr val="tx1"/>
          </a:solidFill>
          <a:latin typeface="+mn-lt"/>
          <a:ea typeface="+mn-ea"/>
          <a:cs typeface="+mn-cs"/>
        </a:defRPr>
      </a:lvl2pPr>
      <a:lvl3pPr marL="428586" algn="l" defTabSz="428586" rtl="0" eaLnBrk="1" latinLnBrk="0" hangingPunct="1">
        <a:defRPr sz="844" kern="1200">
          <a:solidFill>
            <a:schemeClr val="tx1"/>
          </a:solidFill>
          <a:latin typeface="+mn-lt"/>
          <a:ea typeface="+mn-ea"/>
          <a:cs typeface="+mn-cs"/>
        </a:defRPr>
      </a:lvl3pPr>
      <a:lvl4pPr marL="642879" algn="l" defTabSz="428586" rtl="0" eaLnBrk="1" latinLnBrk="0" hangingPunct="1">
        <a:defRPr sz="844" kern="1200">
          <a:solidFill>
            <a:schemeClr val="tx1"/>
          </a:solidFill>
          <a:latin typeface="+mn-lt"/>
          <a:ea typeface="+mn-ea"/>
          <a:cs typeface="+mn-cs"/>
        </a:defRPr>
      </a:lvl4pPr>
      <a:lvl5pPr marL="857173" algn="l" defTabSz="428586" rtl="0" eaLnBrk="1" latinLnBrk="0" hangingPunct="1">
        <a:defRPr sz="844" kern="1200">
          <a:solidFill>
            <a:schemeClr val="tx1"/>
          </a:solidFill>
          <a:latin typeface="+mn-lt"/>
          <a:ea typeface="+mn-ea"/>
          <a:cs typeface="+mn-cs"/>
        </a:defRPr>
      </a:lvl5pPr>
      <a:lvl6pPr marL="1071466" algn="l" defTabSz="428586" rtl="0" eaLnBrk="1" latinLnBrk="0" hangingPunct="1">
        <a:defRPr sz="844" kern="1200">
          <a:solidFill>
            <a:schemeClr val="tx1"/>
          </a:solidFill>
          <a:latin typeface="+mn-lt"/>
          <a:ea typeface="+mn-ea"/>
          <a:cs typeface="+mn-cs"/>
        </a:defRPr>
      </a:lvl6pPr>
      <a:lvl7pPr marL="1285759" algn="l" defTabSz="428586" rtl="0" eaLnBrk="1" latinLnBrk="0" hangingPunct="1">
        <a:defRPr sz="844" kern="1200">
          <a:solidFill>
            <a:schemeClr val="tx1"/>
          </a:solidFill>
          <a:latin typeface="+mn-lt"/>
          <a:ea typeface="+mn-ea"/>
          <a:cs typeface="+mn-cs"/>
        </a:defRPr>
      </a:lvl7pPr>
      <a:lvl8pPr marL="1500052" algn="l" defTabSz="428586" rtl="0" eaLnBrk="1" latinLnBrk="0" hangingPunct="1">
        <a:defRPr sz="844" kern="1200">
          <a:solidFill>
            <a:schemeClr val="tx1"/>
          </a:solidFill>
          <a:latin typeface="+mn-lt"/>
          <a:ea typeface="+mn-ea"/>
          <a:cs typeface="+mn-cs"/>
        </a:defRPr>
      </a:lvl8pPr>
      <a:lvl9pPr marL="1714346" algn="l" defTabSz="428586" rtl="0" eaLnBrk="1" latinLnBrk="0" hangingPunct="1">
        <a:defRPr sz="844"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3875" y="304800"/>
            <a:ext cx="6572250" cy="11049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523875" y="1520825"/>
            <a:ext cx="6572250" cy="36274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523875" y="5297488"/>
            <a:ext cx="1714500" cy="303212"/>
          </a:xfrm>
          <a:prstGeom prst="rect">
            <a:avLst/>
          </a:prstGeom>
        </p:spPr>
        <p:txBody>
          <a:bodyPr vert="horz" lIns="91440" tIns="45720" rIns="91440" bIns="45720" rtlCol="0" anchor="ctr"/>
          <a:lstStyle>
            <a:lvl1pPr algn="l">
              <a:defRPr sz="1200">
                <a:solidFill>
                  <a:schemeClr val="tx1">
                    <a:tint val="75000"/>
                  </a:schemeClr>
                </a:solidFill>
              </a:defRPr>
            </a:lvl1pPr>
          </a:lstStyle>
          <a:p>
            <a:fld id="{331D2283-09C4-4F0D-970A-48E090CE48CF}" type="datetimeFigureOut">
              <a:rPr lang="en-GB" smtClean="0"/>
              <a:t>27/02/2020</a:t>
            </a:fld>
            <a:endParaRPr lang="en-GB"/>
          </a:p>
        </p:txBody>
      </p:sp>
      <p:sp>
        <p:nvSpPr>
          <p:cNvPr id="5" name="Footer Placeholder 4"/>
          <p:cNvSpPr>
            <a:spLocks noGrp="1"/>
          </p:cNvSpPr>
          <p:nvPr>
            <p:ph type="ftr" sz="quarter" idx="3"/>
          </p:nvPr>
        </p:nvSpPr>
        <p:spPr>
          <a:xfrm>
            <a:off x="2524125" y="5297488"/>
            <a:ext cx="2571750" cy="30321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81625" y="5297488"/>
            <a:ext cx="1714500" cy="303212"/>
          </a:xfrm>
          <a:prstGeom prst="rect">
            <a:avLst/>
          </a:prstGeom>
        </p:spPr>
        <p:txBody>
          <a:bodyPr vert="horz" lIns="91440" tIns="45720" rIns="91440" bIns="45720" rtlCol="0" anchor="ctr"/>
          <a:lstStyle>
            <a:lvl1pPr algn="r">
              <a:defRPr sz="1200">
                <a:solidFill>
                  <a:schemeClr val="tx1">
                    <a:tint val="75000"/>
                  </a:schemeClr>
                </a:solidFill>
              </a:defRPr>
            </a:lvl1pPr>
          </a:lstStyle>
          <a:p>
            <a:fld id="{A5185E84-524B-4A4A-A5D8-0BD2F70AE967}" type="slidenum">
              <a:rPr lang="en-GB" smtClean="0"/>
              <a:t>‹#›</a:t>
            </a:fld>
            <a:endParaRPr lang="en-GB"/>
          </a:p>
        </p:txBody>
      </p:sp>
    </p:spTree>
    <p:extLst>
      <p:ext uri="{BB962C8B-B14F-4D97-AF65-F5344CB8AC3E}">
        <p14:creationId xmlns:p14="http://schemas.microsoft.com/office/powerpoint/2010/main" val="3169237562"/>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1869394"/>
      </p:ext>
    </p:extLst>
  </p:cSld>
  <p:clrMap bg1="lt1" tx1="dk1" bg2="lt2" tx2="dk2" accent1="accent1" accent2="accent2" accent3="accent3" accent4="accent4" accent5="accent5" accent6="accent6" hlink="hlink" folHlink="folHlink"/>
  <p:sldLayoutIdLst>
    <p:sldLayoutId id="2147483663" r:id="rId1"/>
  </p:sldLayoutIdLst>
  <p:txStyles>
    <p:titleStyle>
      <a:lvl1pPr algn="ctr" defTabSz="428586" rtl="0" eaLnBrk="1" latinLnBrk="0" hangingPunct="1">
        <a:spcBef>
          <a:spcPct val="0"/>
        </a:spcBef>
        <a:buNone/>
        <a:defRPr sz="2062" kern="1200">
          <a:solidFill>
            <a:schemeClr val="tx1"/>
          </a:solidFill>
          <a:latin typeface="+mj-lt"/>
          <a:ea typeface="+mj-ea"/>
          <a:cs typeface="+mj-cs"/>
        </a:defRPr>
      </a:lvl1pPr>
    </p:titleStyle>
    <p:bodyStyle>
      <a:lvl1pPr marL="160720" indent="-160720" algn="l" defTabSz="428586"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1pPr>
      <a:lvl2pPr marL="348227" indent="-133934" algn="l" defTabSz="428586" rtl="0" eaLnBrk="1" latinLnBrk="0" hangingPunct="1">
        <a:spcBef>
          <a:spcPct val="20000"/>
        </a:spcBef>
        <a:buFont typeface="Arial" panose="020B0604020202020204" pitchFamily="34" charset="0"/>
        <a:buChar char="–"/>
        <a:defRPr sz="1312" kern="1200">
          <a:solidFill>
            <a:schemeClr val="tx1"/>
          </a:solidFill>
          <a:latin typeface="+mn-lt"/>
          <a:ea typeface="+mn-ea"/>
          <a:cs typeface="+mn-cs"/>
        </a:defRPr>
      </a:lvl2pPr>
      <a:lvl3pPr marL="535732" indent="-107146" algn="l" defTabSz="428586"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3pPr>
      <a:lvl4pPr marL="75002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4pPr>
      <a:lvl5pPr marL="964321"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5pPr>
      <a:lvl6pPr marL="1178613"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6pPr>
      <a:lvl7pPr marL="139290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7pPr>
      <a:lvl8pPr marL="1607198"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8pPr>
      <a:lvl9pPr marL="1821492"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9pPr>
    </p:bodyStyle>
    <p:otherStyle>
      <a:defPPr>
        <a:defRPr lang="en-US"/>
      </a:defPPr>
      <a:lvl1pPr marL="0" algn="l" defTabSz="428586" rtl="0" eaLnBrk="1" latinLnBrk="0" hangingPunct="1">
        <a:defRPr sz="844" kern="1200">
          <a:solidFill>
            <a:schemeClr val="tx1"/>
          </a:solidFill>
          <a:latin typeface="+mn-lt"/>
          <a:ea typeface="+mn-ea"/>
          <a:cs typeface="+mn-cs"/>
        </a:defRPr>
      </a:lvl1pPr>
      <a:lvl2pPr marL="214293" algn="l" defTabSz="428586" rtl="0" eaLnBrk="1" latinLnBrk="0" hangingPunct="1">
        <a:defRPr sz="844" kern="1200">
          <a:solidFill>
            <a:schemeClr val="tx1"/>
          </a:solidFill>
          <a:latin typeface="+mn-lt"/>
          <a:ea typeface="+mn-ea"/>
          <a:cs typeface="+mn-cs"/>
        </a:defRPr>
      </a:lvl2pPr>
      <a:lvl3pPr marL="428586" algn="l" defTabSz="428586" rtl="0" eaLnBrk="1" latinLnBrk="0" hangingPunct="1">
        <a:defRPr sz="844" kern="1200">
          <a:solidFill>
            <a:schemeClr val="tx1"/>
          </a:solidFill>
          <a:latin typeface="+mn-lt"/>
          <a:ea typeface="+mn-ea"/>
          <a:cs typeface="+mn-cs"/>
        </a:defRPr>
      </a:lvl3pPr>
      <a:lvl4pPr marL="642879" algn="l" defTabSz="428586" rtl="0" eaLnBrk="1" latinLnBrk="0" hangingPunct="1">
        <a:defRPr sz="844" kern="1200">
          <a:solidFill>
            <a:schemeClr val="tx1"/>
          </a:solidFill>
          <a:latin typeface="+mn-lt"/>
          <a:ea typeface="+mn-ea"/>
          <a:cs typeface="+mn-cs"/>
        </a:defRPr>
      </a:lvl4pPr>
      <a:lvl5pPr marL="857173" algn="l" defTabSz="428586" rtl="0" eaLnBrk="1" latinLnBrk="0" hangingPunct="1">
        <a:defRPr sz="844" kern="1200">
          <a:solidFill>
            <a:schemeClr val="tx1"/>
          </a:solidFill>
          <a:latin typeface="+mn-lt"/>
          <a:ea typeface="+mn-ea"/>
          <a:cs typeface="+mn-cs"/>
        </a:defRPr>
      </a:lvl5pPr>
      <a:lvl6pPr marL="1071466" algn="l" defTabSz="428586" rtl="0" eaLnBrk="1" latinLnBrk="0" hangingPunct="1">
        <a:defRPr sz="844" kern="1200">
          <a:solidFill>
            <a:schemeClr val="tx1"/>
          </a:solidFill>
          <a:latin typeface="+mn-lt"/>
          <a:ea typeface="+mn-ea"/>
          <a:cs typeface="+mn-cs"/>
        </a:defRPr>
      </a:lvl6pPr>
      <a:lvl7pPr marL="1285759" algn="l" defTabSz="428586" rtl="0" eaLnBrk="1" latinLnBrk="0" hangingPunct="1">
        <a:defRPr sz="844" kern="1200">
          <a:solidFill>
            <a:schemeClr val="tx1"/>
          </a:solidFill>
          <a:latin typeface="+mn-lt"/>
          <a:ea typeface="+mn-ea"/>
          <a:cs typeface="+mn-cs"/>
        </a:defRPr>
      </a:lvl7pPr>
      <a:lvl8pPr marL="1500052" algn="l" defTabSz="428586" rtl="0" eaLnBrk="1" latinLnBrk="0" hangingPunct="1">
        <a:defRPr sz="844" kern="1200">
          <a:solidFill>
            <a:schemeClr val="tx1"/>
          </a:solidFill>
          <a:latin typeface="+mn-lt"/>
          <a:ea typeface="+mn-ea"/>
          <a:cs typeface="+mn-cs"/>
        </a:defRPr>
      </a:lvl8pPr>
      <a:lvl9pPr marL="1714346" algn="l" defTabSz="428586" rtl="0" eaLnBrk="1" latinLnBrk="0" hangingPunct="1">
        <a:defRPr sz="844"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6633657"/>
      </p:ext>
    </p:extLst>
  </p:cSld>
  <p:clrMap bg1="lt1" tx1="dk1" bg2="lt2" tx2="dk2" accent1="accent1" accent2="accent2" accent3="accent3" accent4="accent4" accent5="accent5" accent6="accent6" hlink="hlink" folHlink="folHlink"/>
  <p:sldLayoutIdLst>
    <p:sldLayoutId id="2147483667" r:id="rId1"/>
    <p:sldLayoutId id="2147483687" r:id="rId2"/>
  </p:sldLayoutIdLst>
  <p:txStyles>
    <p:titleStyle>
      <a:lvl1pPr algn="l" defTabSz="428586" rtl="0" eaLnBrk="1" latinLnBrk="0" hangingPunct="1">
        <a:spcBef>
          <a:spcPct val="0"/>
        </a:spcBef>
        <a:buNone/>
        <a:defRPr sz="1687" kern="1200">
          <a:solidFill>
            <a:schemeClr val="tx1"/>
          </a:solidFill>
          <a:latin typeface="Arial" panose="020B0604020202020204" pitchFamily="34" charset="0"/>
          <a:ea typeface="+mj-ea"/>
          <a:cs typeface="Arial" panose="020B0604020202020204" pitchFamily="34" charset="0"/>
        </a:defRPr>
      </a:lvl1pPr>
    </p:titleStyle>
    <p:bodyStyle>
      <a:lvl1pPr marL="160720" indent="-160720" algn="l" defTabSz="428586" rtl="0" eaLnBrk="1" latinLnBrk="0" hangingPunct="1">
        <a:spcBef>
          <a:spcPct val="20000"/>
        </a:spcBef>
        <a:buFont typeface="Symbol" panose="05050102010706020507" pitchFamily="18" charset="2"/>
        <a:buChar char=""/>
        <a:defRPr sz="1219" kern="1200">
          <a:solidFill>
            <a:schemeClr val="tx1"/>
          </a:solidFill>
          <a:latin typeface="Arial" panose="020B0604020202020204" pitchFamily="34" charset="0"/>
          <a:ea typeface="+mn-ea"/>
          <a:cs typeface="Arial" panose="020B0604020202020204" pitchFamily="34" charset="0"/>
        </a:defRPr>
      </a:lvl1pPr>
      <a:lvl2pPr marL="348227" indent="-133934" algn="l" defTabSz="428586" rtl="0" eaLnBrk="1" latinLnBrk="0" hangingPunct="1">
        <a:spcBef>
          <a:spcPct val="20000"/>
        </a:spcBef>
        <a:buFont typeface="Arial" panose="020B0604020202020204" pitchFamily="34" charset="0"/>
        <a:buChar char="–"/>
        <a:defRPr sz="1219" kern="1200">
          <a:solidFill>
            <a:schemeClr val="tx1"/>
          </a:solidFill>
          <a:latin typeface="Arial" panose="020B0604020202020204" pitchFamily="34" charset="0"/>
          <a:ea typeface="+mn-ea"/>
          <a:cs typeface="Arial" panose="020B0604020202020204" pitchFamily="34" charset="0"/>
        </a:defRPr>
      </a:lvl2pPr>
      <a:lvl3pPr marL="535732" indent="-107146" algn="l" defTabSz="428586" rtl="0" eaLnBrk="1" latinLnBrk="0" hangingPunct="1">
        <a:spcBef>
          <a:spcPct val="20000"/>
        </a:spcBef>
        <a:buFont typeface="Arial" panose="020B0604020202020204" pitchFamily="34" charset="0"/>
        <a:buChar char="•"/>
        <a:defRPr sz="1219" kern="1200">
          <a:solidFill>
            <a:schemeClr val="tx1"/>
          </a:solidFill>
          <a:latin typeface="Arial" panose="020B0604020202020204" pitchFamily="34" charset="0"/>
          <a:ea typeface="+mn-ea"/>
          <a:cs typeface="Arial" panose="020B0604020202020204" pitchFamily="34" charset="0"/>
        </a:defRPr>
      </a:lvl3pPr>
      <a:lvl4pPr marL="750027" indent="-107146" algn="l" defTabSz="428586" rtl="0" eaLnBrk="1" latinLnBrk="0" hangingPunct="1">
        <a:spcBef>
          <a:spcPct val="20000"/>
        </a:spcBef>
        <a:buFont typeface="Arial" panose="020B0604020202020204" pitchFamily="34" charset="0"/>
        <a:buChar char="–"/>
        <a:defRPr sz="1219" kern="1200">
          <a:solidFill>
            <a:schemeClr val="tx1"/>
          </a:solidFill>
          <a:latin typeface="Arial" panose="020B0604020202020204" pitchFamily="34" charset="0"/>
          <a:ea typeface="+mn-ea"/>
          <a:cs typeface="Arial" panose="020B0604020202020204" pitchFamily="34" charset="0"/>
        </a:defRPr>
      </a:lvl4pPr>
      <a:lvl5pPr marL="964321" indent="-107146" algn="l" defTabSz="428586" rtl="0" eaLnBrk="1" latinLnBrk="0" hangingPunct="1">
        <a:spcBef>
          <a:spcPct val="20000"/>
        </a:spcBef>
        <a:buFont typeface="Arial" panose="020B0604020202020204" pitchFamily="34" charset="0"/>
        <a:buChar char="»"/>
        <a:defRPr sz="1219" kern="1200">
          <a:solidFill>
            <a:schemeClr val="tx1"/>
          </a:solidFill>
          <a:latin typeface="Arial" panose="020B0604020202020204" pitchFamily="34" charset="0"/>
          <a:ea typeface="+mn-ea"/>
          <a:cs typeface="Arial" panose="020B0604020202020204" pitchFamily="34" charset="0"/>
        </a:defRPr>
      </a:lvl5pPr>
      <a:lvl6pPr marL="1178613"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6pPr>
      <a:lvl7pPr marL="139290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7pPr>
      <a:lvl8pPr marL="1607198"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8pPr>
      <a:lvl9pPr marL="1821492"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9pPr>
    </p:bodyStyle>
    <p:otherStyle>
      <a:defPPr>
        <a:defRPr lang="en-US"/>
      </a:defPPr>
      <a:lvl1pPr marL="0" algn="l" defTabSz="428586" rtl="0" eaLnBrk="1" latinLnBrk="0" hangingPunct="1">
        <a:defRPr sz="844" kern="1200">
          <a:solidFill>
            <a:schemeClr val="tx1"/>
          </a:solidFill>
          <a:latin typeface="+mn-lt"/>
          <a:ea typeface="+mn-ea"/>
          <a:cs typeface="+mn-cs"/>
        </a:defRPr>
      </a:lvl1pPr>
      <a:lvl2pPr marL="214293" algn="l" defTabSz="428586" rtl="0" eaLnBrk="1" latinLnBrk="0" hangingPunct="1">
        <a:defRPr sz="844" kern="1200">
          <a:solidFill>
            <a:schemeClr val="tx1"/>
          </a:solidFill>
          <a:latin typeface="+mn-lt"/>
          <a:ea typeface="+mn-ea"/>
          <a:cs typeface="+mn-cs"/>
        </a:defRPr>
      </a:lvl2pPr>
      <a:lvl3pPr marL="428586" algn="l" defTabSz="428586" rtl="0" eaLnBrk="1" latinLnBrk="0" hangingPunct="1">
        <a:defRPr sz="844" kern="1200">
          <a:solidFill>
            <a:schemeClr val="tx1"/>
          </a:solidFill>
          <a:latin typeface="+mn-lt"/>
          <a:ea typeface="+mn-ea"/>
          <a:cs typeface="+mn-cs"/>
        </a:defRPr>
      </a:lvl3pPr>
      <a:lvl4pPr marL="642879" algn="l" defTabSz="428586" rtl="0" eaLnBrk="1" latinLnBrk="0" hangingPunct="1">
        <a:defRPr sz="844" kern="1200">
          <a:solidFill>
            <a:schemeClr val="tx1"/>
          </a:solidFill>
          <a:latin typeface="+mn-lt"/>
          <a:ea typeface="+mn-ea"/>
          <a:cs typeface="+mn-cs"/>
        </a:defRPr>
      </a:lvl4pPr>
      <a:lvl5pPr marL="857173" algn="l" defTabSz="428586" rtl="0" eaLnBrk="1" latinLnBrk="0" hangingPunct="1">
        <a:defRPr sz="844" kern="1200">
          <a:solidFill>
            <a:schemeClr val="tx1"/>
          </a:solidFill>
          <a:latin typeface="+mn-lt"/>
          <a:ea typeface="+mn-ea"/>
          <a:cs typeface="+mn-cs"/>
        </a:defRPr>
      </a:lvl5pPr>
      <a:lvl6pPr marL="1071466" algn="l" defTabSz="428586" rtl="0" eaLnBrk="1" latinLnBrk="0" hangingPunct="1">
        <a:defRPr sz="844" kern="1200">
          <a:solidFill>
            <a:schemeClr val="tx1"/>
          </a:solidFill>
          <a:latin typeface="+mn-lt"/>
          <a:ea typeface="+mn-ea"/>
          <a:cs typeface="+mn-cs"/>
        </a:defRPr>
      </a:lvl6pPr>
      <a:lvl7pPr marL="1285759" algn="l" defTabSz="428586" rtl="0" eaLnBrk="1" latinLnBrk="0" hangingPunct="1">
        <a:defRPr sz="844" kern="1200">
          <a:solidFill>
            <a:schemeClr val="tx1"/>
          </a:solidFill>
          <a:latin typeface="+mn-lt"/>
          <a:ea typeface="+mn-ea"/>
          <a:cs typeface="+mn-cs"/>
        </a:defRPr>
      </a:lvl7pPr>
      <a:lvl8pPr marL="1500052" algn="l" defTabSz="428586" rtl="0" eaLnBrk="1" latinLnBrk="0" hangingPunct="1">
        <a:defRPr sz="844" kern="1200">
          <a:solidFill>
            <a:schemeClr val="tx1"/>
          </a:solidFill>
          <a:latin typeface="+mn-lt"/>
          <a:ea typeface="+mn-ea"/>
          <a:cs typeface="+mn-cs"/>
        </a:defRPr>
      </a:lvl8pPr>
      <a:lvl9pPr marL="1714346" algn="l" defTabSz="428586" rtl="0" eaLnBrk="1" latinLnBrk="0" hangingPunct="1">
        <a:defRPr sz="844"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7323691"/>
      </p:ext>
    </p:extLst>
  </p:cSld>
  <p:clrMap bg1="lt1" tx1="dk1" bg2="lt2" tx2="dk2" accent1="accent1" accent2="accent2" accent3="accent3" accent4="accent4" accent5="accent5" accent6="accent6" hlink="hlink" folHlink="folHlink"/>
  <p:sldLayoutIdLst>
    <p:sldLayoutId id="2147483669" r:id="rId1"/>
  </p:sldLayoutIdLst>
  <p:txStyles>
    <p:titleStyle>
      <a:lvl1pPr algn="ctr" defTabSz="428586" rtl="0" eaLnBrk="1" latinLnBrk="0" hangingPunct="1">
        <a:spcBef>
          <a:spcPct val="0"/>
        </a:spcBef>
        <a:buNone/>
        <a:defRPr sz="2062" kern="1200">
          <a:solidFill>
            <a:schemeClr val="tx1"/>
          </a:solidFill>
          <a:latin typeface="+mj-lt"/>
          <a:ea typeface="+mj-ea"/>
          <a:cs typeface="+mj-cs"/>
        </a:defRPr>
      </a:lvl1pPr>
    </p:titleStyle>
    <p:bodyStyle>
      <a:lvl1pPr marL="160720" indent="-160720" algn="l" defTabSz="428586"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1pPr>
      <a:lvl2pPr marL="348227" indent="-133934" algn="l" defTabSz="428586" rtl="0" eaLnBrk="1" latinLnBrk="0" hangingPunct="1">
        <a:spcBef>
          <a:spcPct val="20000"/>
        </a:spcBef>
        <a:buFont typeface="Arial" panose="020B0604020202020204" pitchFamily="34" charset="0"/>
        <a:buChar char="–"/>
        <a:defRPr sz="1312" kern="1200">
          <a:solidFill>
            <a:schemeClr val="tx1"/>
          </a:solidFill>
          <a:latin typeface="+mn-lt"/>
          <a:ea typeface="+mn-ea"/>
          <a:cs typeface="+mn-cs"/>
        </a:defRPr>
      </a:lvl2pPr>
      <a:lvl3pPr marL="535732" indent="-107146" algn="l" defTabSz="428586"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3pPr>
      <a:lvl4pPr marL="75002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4pPr>
      <a:lvl5pPr marL="964321"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5pPr>
      <a:lvl6pPr marL="1178613"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6pPr>
      <a:lvl7pPr marL="139290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7pPr>
      <a:lvl8pPr marL="1607198"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8pPr>
      <a:lvl9pPr marL="1821492"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9pPr>
    </p:bodyStyle>
    <p:otherStyle>
      <a:defPPr>
        <a:defRPr lang="en-US"/>
      </a:defPPr>
      <a:lvl1pPr marL="0" algn="l" defTabSz="428586" rtl="0" eaLnBrk="1" latinLnBrk="0" hangingPunct="1">
        <a:defRPr sz="844" kern="1200">
          <a:solidFill>
            <a:schemeClr val="tx1"/>
          </a:solidFill>
          <a:latin typeface="+mn-lt"/>
          <a:ea typeface="+mn-ea"/>
          <a:cs typeface="+mn-cs"/>
        </a:defRPr>
      </a:lvl1pPr>
      <a:lvl2pPr marL="214293" algn="l" defTabSz="428586" rtl="0" eaLnBrk="1" latinLnBrk="0" hangingPunct="1">
        <a:defRPr sz="844" kern="1200">
          <a:solidFill>
            <a:schemeClr val="tx1"/>
          </a:solidFill>
          <a:latin typeface="+mn-lt"/>
          <a:ea typeface="+mn-ea"/>
          <a:cs typeface="+mn-cs"/>
        </a:defRPr>
      </a:lvl2pPr>
      <a:lvl3pPr marL="428586" algn="l" defTabSz="428586" rtl="0" eaLnBrk="1" latinLnBrk="0" hangingPunct="1">
        <a:defRPr sz="844" kern="1200">
          <a:solidFill>
            <a:schemeClr val="tx1"/>
          </a:solidFill>
          <a:latin typeface="+mn-lt"/>
          <a:ea typeface="+mn-ea"/>
          <a:cs typeface="+mn-cs"/>
        </a:defRPr>
      </a:lvl3pPr>
      <a:lvl4pPr marL="642879" algn="l" defTabSz="428586" rtl="0" eaLnBrk="1" latinLnBrk="0" hangingPunct="1">
        <a:defRPr sz="844" kern="1200">
          <a:solidFill>
            <a:schemeClr val="tx1"/>
          </a:solidFill>
          <a:latin typeface="+mn-lt"/>
          <a:ea typeface="+mn-ea"/>
          <a:cs typeface="+mn-cs"/>
        </a:defRPr>
      </a:lvl4pPr>
      <a:lvl5pPr marL="857173" algn="l" defTabSz="428586" rtl="0" eaLnBrk="1" latinLnBrk="0" hangingPunct="1">
        <a:defRPr sz="844" kern="1200">
          <a:solidFill>
            <a:schemeClr val="tx1"/>
          </a:solidFill>
          <a:latin typeface="+mn-lt"/>
          <a:ea typeface="+mn-ea"/>
          <a:cs typeface="+mn-cs"/>
        </a:defRPr>
      </a:lvl5pPr>
      <a:lvl6pPr marL="1071466" algn="l" defTabSz="428586" rtl="0" eaLnBrk="1" latinLnBrk="0" hangingPunct="1">
        <a:defRPr sz="844" kern="1200">
          <a:solidFill>
            <a:schemeClr val="tx1"/>
          </a:solidFill>
          <a:latin typeface="+mn-lt"/>
          <a:ea typeface="+mn-ea"/>
          <a:cs typeface="+mn-cs"/>
        </a:defRPr>
      </a:lvl6pPr>
      <a:lvl7pPr marL="1285759" algn="l" defTabSz="428586" rtl="0" eaLnBrk="1" latinLnBrk="0" hangingPunct="1">
        <a:defRPr sz="844" kern="1200">
          <a:solidFill>
            <a:schemeClr val="tx1"/>
          </a:solidFill>
          <a:latin typeface="+mn-lt"/>
          <a:ea typeface="+mn-ea"/>
          <a:cs typeface="+mn-cs"/>
        </a:defRPr>
      </a:lvl7pPr>
      <a:lvl8pPr marL="1500052" algn="l" defTabSz="428586" rtl="0" eaLnBrk="1" latinLnBrk="0" hangingPunct="1">
        <a:defRPr sz="844" kern="1200">
          <a:solidFill>
            <a:schemeClr val="tx1"/>
          </a:solidFill>
          <a:latin typeface="+mn-lt"/>
          <a:ea typeface="+mn-ea"/>
          <a:cs typeface="+mn-cs"/>
        </a:defRPr>
      </a:lvl8pPr>
      <a:lvl9pPr marL="1714346" algn="l" defTabSz="428586" rtl="0" eaLnBrk="1" latinLnBrk="0" hangingPunct="1">
        <a:defRPr sz="844"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94764017"/>
      </p:ext>
    </p:extLst>
  </p:cSld>
  <p:clrMap bg1="lt1" tx1="dk1" bg2="lt2" tx2="dk2" accent1="accent1" accent2="accent2" accent3="accent3" accent4="accent4" accent5="accent5" accent6="accent6" hlink="hlink" folHlink="folHlink"/>
  <p:sldLayoutIdLst>
    <p:sldLayoutId id="2147483674" r:id="rId1"/>
  </p:sldLayoutIdLst>
  <p:txStyles>
    <p:titleStyle>
      <a:lvl1pPr algn="l" defTabSz="685766"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1" indent="-171441" algn="l" defTabSz="685766"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24" indent="-171441"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07" indent="-171441"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90" indent="-171441"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2972" indent="-171441"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856" indent="-171441"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8" indent="-171441"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1" indent="-171441"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4" indent="-171441"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66" rtl="0" eaLnBrk="1" latinLnBrk="0" hangingPunct="1">
        <a:defRPr sz="1350" kern="1200">
          <a:solidFill>
            <a:schemeClr val="tx1"/>
          </a:solidFill>
          <a:latin typeface="+mn-lt"/>
          <a:ea typeface="+mn-ea"/>
          <a:cs typeface="+mn-cs"/>
        </a:defRPr>
      </a:lvl1pPr>
      <a:lvl2pPr marL="342883"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8"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4" algn="l" defTabSz="685766" rtl="0" eaLnBrk="1" latinLnBrk="0" hangingPunct="1">
        <a:defRPr sz="1350" kern="1200">
          <a:solidFill>
            <a:schemeClr val="tx1"/>
          </a:solidFill>
          <a:latin typeface="+mn-lt"/>
          <a:ea typeface="+mn-ea"/>
          <a:cs typeface="+mn-cs"/>
        </a:defRPr>
      </a:lvl6pPr>
      <a:lvl7pPr marL="2057298"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3" algn="l" defTabSz="685766"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5275720"/>
      </p:ext>
    </p:extLst>
  </p:cSld>
  <p:clrMap bg1="lt1" tx1="dk1" bg2="lt2" tx2="dk2" accent1="accent1" accent2="accent2" accent3="accent3" accent4="accent4" accent5="accent5" accent6="accent6" hlink="hlink" folHlink="folHlink"/>
  <p:sldLayoutIdLst>
    <p:sldLayoutId id="2147483657" r:id="rId1"/>
  </p:sldLayoutIdLst>
  <p:txStyles>
    <p:titleStyle>
      <a:lvl1pPr algn="ctr" defTabSz="428586" rtl="0" eaLnBrk="1" latinLnBrk="0" hangingPunct="1">
        <a:spcBef>
          <a:spcPct val="0"/>
        </a:spcBef>
        <a:buNone/>
        <a:defRPr sz="2062" kern="1200">
          <a:solidFill>
            <a:schemeClr val="tx1"/>
          </a:solidFill>
          <a:latin typeface="+mj-lt"/>
          <a:ea typeface="+mj-ea"/>
          <a:cs typeface="+mj-cs"/>
        </a:defRPr>
      </a:lvl1pPr>
    </p:titleStyle>
    <p:bodyStyle>
      <a:lvl1pPr marL="160720" indent="-160720" algn="l" defTabSz="428586"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1pPr>
      <a:lvl2pPr marL="348227" indent="-133934" algn="l" defTabSz="428586" rtl="0" eaLnBrk="1" latinLnBrk="0" hangingPunct="1">
        <a:spcBef>
          <a:spcPct val="20000"/>
        </a:spcBef>
        <a:buFont typeface="Arial" panose="020B0604020202020204" pitchFamily="34" charset="0"/>
        <a:buChar char="–"/>
        <a:defRPr sz="1312" kern="1200">
          <a:solidFill>
            <a:schemeClr val="tx1"/>
          </a:solidFill>
          <a:latin typeface="+mn-lt"/>
          <a:ea typeface="+mn-ea"/>
          <a:cs typeface="+mn-cs"/>
        </a:defRPr>
      </a:lvl2pPr>
      <a:lvl3pPr marL="535732" indent="-107146" algn="l" defTabSz="428586"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3pPr>
      <a:lvl4pPr marL="75002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4pPr>
      <a:lvl5pPr marL="964321"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5pPr>
      <a:lvl6pPr marL="1178613"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6pPr>
      <a:lvl7pPr marL="139290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7pPr>
      <a:lvl8pPr marL="1607198"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8pPr>
      <a:lvl9pPr marL="1821492"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9pPr>
    </p:bodyStyle>
    <p:otherStyle>
      <a:defPPr>
        <a:defRPr lang="en-US"/>
      </a:defPPr>
      <a:lvl1pPr marL="0" algn="l" defTabSz="428586" rtl="0" eaLnBrk="1" latinLnBrk="0" hangingPunct="1">
        <a:defRPr sz="844" kern="1200">
          <a:solidFill>
            <a:schemeClr val="tx1"/>
          </a:solidFill>
          <a:latin typeface="+mn-lt"/>
          <a:ea typeface="+mn-ea"/>
          <a:cs typeface="+mn-cs"/>
        </a:defRPr>
      </a:lvl1pPr>
      <a:lvl2pPr marL="214293" algn="l" defTabSz="428586" rtl="0" eaLnBrk="1" latinLnBrk="0" hangingPunct="1">
        <a:defRPr sz="844" kern="1200">
          <a:solidFill>
            <a:schemeClr val="tx1"/>
          </a:solidFill>
          <a:latin typeface="+mn-lt"/>
          <a:ea typeface="+mn-ea"/>
          <a:cs typeface="+mn-cs"/>
        </a:defRPr>
      </a:lvl2pPr>
      <a:lvl3pPr marL="428586" algn="l" defTabSz="428586" rtl="0" eaLnBrk="1" latinLnBrk="0" hangingPunct="1">
        <a:defRPr sz="844" kern="1200">
          <a:solidFill>
            <a:schemeClr val="tx1"/>
          </a:solidFill>
          <a:latin typeface="+mn-lt"/>
          <a:ea typeface="+mn-ea"/>
          <a:cs typeface="+mn-cs"/>
        </a:defRPr>
      </a:lvl3pPr>
      <a:lvl4pPr marL="642879" algn="l" defTabSz="428586" rtl="0" eaLnBrk="1" latinLnBrk="0" hangingPunct="1">
        <a:defRPr sz="844" kern="1200">
          <a:solidFill>
            <a:schemeClr val="tx1"/>
          </a:solidFill>
          <a:latin typeface="+mn-lt"/>
          <a:ea typeface="+mn-ea"/>
          <a:cs typeface="+mn-cs"/>
        </a:defRPr>
      </a:lvl4pPr>
      <a:lvl5pPr marL="857173" algn="l" defTabSz="428586" rtl="0" eaLnBrk="1" latinLnBrk="0" hangingPunct="1">
        <a:defRPr sz="844" kern="1200">
          <a:solidFill>
            <a:schemeClr val="tx1"/>
          </a:solidFill>
          <a:latin typeface="+mn-lt"/>
          <a:ea typeface="+mn-ea"/>
          <a:cs typeface="+mn-cs"/>
        </a:defRPr>
      </a:lvl5pPr>
      <a:lvl6pPr marL="1071466" algn="l" defTabSz="428586" rtl="0" eaLnBrk="1" latinLnBrk="0" hangingPunct="1">
        <a:defRPr sz="844" kern="1200">
          <a:solidFill>
            <a:schemeClr val="tx1"/>
          </a:solidFill>
          <a:latin typeface="+mn-lt"/>
          <a:ea typeface="+mn-ea"/>
          <a:cs typeface="+mn-cs"/>
        </a:defRPr>
      </a:lvl6pPr>
      <a:lvl7pPr marL="1285759" algn="l" defTabSz="428586" rtl="0" eaLnBrk="1" latinLnBrk="0" hangingPunct="1">
        <a:defRPr sz="844" kern="1200">
          <a:solidFill>
            <a:schemeClr val="tx1"/>
          </a:solidFill>
          <a:latin typeface="+mn-lt"/>
          <a:ea typeface="+mn-ea"/>
          <a:cs typeface="+mn-cs"/>
        </a:defRPr>
      </a:lvl7pPr>
      <a:lvl8pPr marL="1500052" algn="l" defTabSz="428586" rtl="0" eaLnBrk="1" latinLnBrk="0" hangingPunct="1">
        <a:defRPr sz="844" kern="1200">
          <a:solidFill>
            <a:schemeClr val="tx1"/>
          </a:solidFill>
          <a:latin typeface="+mn-lt"/>
          <a:ea typeface="+mn-ea"/>
          <a:cs typeface="+mn-cs"/>
        </a:defRPr>
      </a:lvl8pPr>
      <a:lvl9pPr marL="1714346" algn="l" defTabSz="428586" rtl="0" eaLnBrk="1" latinLnBrk="0" hangingPunct="1">
        <a:defRPr sz="844"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3579506"/>
      </p:ext>
    </p:extLst>
  </p:cSld>
  <p:clrMap bg1="lt1" tx1="dk1" bg2="lt2" tx2="dk2" accent1="accent1" accent2="accent2" accent3="accent3" accent4="accent4" accent5="accent5" accent6="accent6" hlink="hlink" folHlink="folHlink"/>
  <p:sldLayoutIdLst>
    <p:sldLayoutId id="2147483660" r:id="rId1"/>
  </p:sldLayoutIdLst>
  <p:txStyles>
    <p:titleStyle>
      <a:lvl1pPr algn="ctr" defTabSz="428586" rtl="0" eaLnBrk="1" latinLnBrk="0" hangingPunct="1">
        <a:spcBef>
          <a:spcPct val="0"/>
        </a:spcBef>
        <a:buNone/>
        <a:defRPr sz="2062" kern="1200">
          <a:solidFill>
            <a:schemeClr val="tx1"/>
          </a:solidFill>
          <a:latin typeface="+mj-lt"/>
          <a:ea typeface="+mj-ea"/>
          <a:cs typeface="+mj-cs"/>
        </a:defRPr>
      </a:lvl1pPr>
    </p:titleStyle>
    <p:bodyStyle>
      <a:lvl1pPr marL="160720" indent="-160720" algn="l" defTabSz="428586"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1pPr>
      <a:lvl2pPr marL="348227" indent="-133934" algn="l" defTabSz="428586" rtl="0" eaLnBrk="1" latinLnBrk="0" hangingPunct="1">
        <a:spcBef>
          <a:spcPct val="20000"/>
        </a:spcBef>
        <a:buFont typeface="Arial" panose="020B0604020202020204" pitchFamily="34" charset="0"/>
        <a:buChar char="–"/>
        <a:defRPr sz="1312" kern="1200">
          <a:solidFill>
            <a:schemeClr val="tx1"/>
          </a:solidFill>
          <a:latin typeface="+mn-lt"/>
          <a:ea typeface="+mn-ea"/>
          <a:cs typeface="+mn-cs"/>
        </a:defRPr>
      </a:lvl2pPr>
      <a:lvl3pPr marL="535732" indent="-107146" algn="l" defTabSz="428586"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3pPr>
      <a:lvl4pPr marL="75002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4pPr>
      <a:lvl5pPr marL="964321"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5pPr>
      <a:lvl6pPr marL="1178613"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6pPr>
      <a:lvl7pPr marL="139290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7pPr>
      <a:lvl8pPr marL="1607198"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8pPr>
      <a:lvl9pPr marL="1821492"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9pPr>
    </p:bodyStyle>
    <p:otherStyle>
      <a:defPPr>
        <a:defRPr lang="en-US"/>
      </a:defPPr>
      <a:lvl1pPr marL="0" algn="l" defTabSz="428586" rtl="0" eaLnBrk="1" latinLnBrk="0" hangingPunct="1">
        <a:defRPr sz="844" kern="1200">
          <a:solidFill>
            <a:schemeClr val="tx1"/>
          </a:solidFill>
          <a:latin typeface="+mn-lt"/>
          <a:ea typeface="+mn-ea"/>
          <a:cs typeface="+mn-cs"/>
        </a:defRPr>
      </a:lvl1pPr>
      <a:lvl2pPr marL="214293" algn="l" defTabSz="428586" rtl="0" eaLnBrk="1" latinLnBrk="0" hangingPunct="1">
        <a:defRPr sz="844" kern="1200">
          <a:solidFill>
            <a:schemeClr val="tx1"/>
          </a:solidFill>
          <a:latin typeface="+mn-lt"/>
          <a:ea typeface="+mn-ea"/>
          <a:cs typeface="+mn-cs"/>
        </a:defRPr>
      </a:lvl2pPr>
      <a:lvl3pPr marL="428586" algn="l" defTabSz="428586" rtl="0" eaLnBrk="1" latinLnBrk="0" hangingPunct="1">
        <a:defRPr sz="844" kern="1200">
          <a:solidFill>
            <a:schemeClr val="tx1"/>
          </a:solidFill>
          <a:latin typeface="+mn-lt"/>
          <a:ea typeface="+mn-ea"/>
          <a:cs typeface="+mn-cs"/>
        </a:defRPr>
      </a:lvl3pPr>
      <a:lvl4pPr marL="642879" algn="l" defTabSz="428586" rtl="0" eaLnBrk="1" latinLnBrk="0" hangingPunct="1">
        <a:defRPr sz="844" kern="1200">
          <a:solidFill>
            <a:schemeClr val="tx1"/>
          </a:solidFill>
          <a:latin typeface="+mn-lt"/>
          <a:ea typeface="+mn-ea"/>
          <a:cs typeface="+mn-cs"/>
        </a:defRPr>
      </a:lvl4pPr>
      <a:lvl5pPr marL="857173" algn="l" defTabSz="428586" rtl="0" eaLnBrk="1" latinLnBrk="0" hangingPunct="1">
        <a:defRPr sz="844" kern="1200">
          <a:solidFill>
            <a:schemeClr val="tx1"/>
          </a:solidFill>
          <a:latin typeface="+mn-lt"/>
          <a:ea typeface="+mn-ea"/>
          <a:cs typeface="+mn-cs"/>
        </a:defRPr>
      </a:lvl5pPr>
      <a:lvl6pPr marL="1071466" algn="l" defTabSz="428586" rtl="0" eaLnBrk="1" latinLnBrk="0" hangingPunct="1">
        <a:defRPr sz="844" kern="1200">
          <a:solidFill>
            <a:schemeClr val="tx1"/>
          </a:solidFill>
          <a:latin typeface="+mn-lt"/>
          <a:ea typeface="+mn-ea"/>
          <a:cs typeface="+mn-cs"/>
        </a:defRPr>
      </a:lvl6pPr>
      <a:lvl7pPr marL="1285759" algn="l" defTabSz="428586" rtl="0" eaLnBrk="1" latinLnBrk="0" hangingPunct="1">
        <a:defRPr sz="844" kern="1200">
          <a:solidFill>
            <a:schemeClr val="tx1"/>
          </a:solidFill>
          <a:latin typeface="+mn-lt"/>
          <a:ea typeface="+mn-ea"/>
          <a:cs typeface="+mn-cs"/>
        </a:defRPr>
      </a:lvl7pPr>
      <a:lvl8pPr marL="1500052" algn="l" defTabSz="428586" rtl="0" eaLnBrk="1" latinLnBrk="0" hangingPunct="1">
        <a:defRPr sz="844" kern="1200">
          <a:solidFill>
            <a:schemeClr val="tx1"/>
          </a:solidFill>
          <a:latin typeface="+mn-lt"/>
          <a:ea typeface="+mn-ea"/>
          <a:cs typeface="+mn-cs"/>
        </a:defRPr>
      </a:lvl8pPr>
      <a:lvl9pPr marL="1714346" algn="l" defTabSz="428586" rtl="0" eaLnBrk="1" latinLnBrk="0" hangingPunct="1">
        <a:defRPr sz="844"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1094236"/>
      </p:ext>
    </p:extLst>
  </p:cSld>
  <p:clrMap bg1="lt1" tx1="dk1" bg2="lt2" tx2="dk2" accent1="accent1" accent2="accent2" accent3="accent3" accent4="accent4" accent5="accent5" accent6="accent6" hlink="hlink" folHlink="folHlink"/>
  <p:sldLayoutIdLst>
    <p:sldLayoutId id="2147483673" r:id="rId1"/>
  </p:sldLayoutIdLst>
  <p:txStyles>
    <p:titleStyle>
      <a:lvl1pPr algn="ctr" defTabSz="428586" rtl="0" eaLnBrk="1" latinLnBrk="0" hangingPunct="1">
        <a:spcBef>
          <a:spcPct val="0"/>
        </a:spcBef>
        <a:buNone/>
        <a:defRPr sz="2062" kern="1200">
          <a:solidFill>
            <a:schemeClr val="tx1"/>
          </a:solidFill>
          <a:latin typeface="+mj-lt"/>
          <a:ea typeface="+mj-ea"/>
          <a:cs typeface="+mj-cs"/>
        </a:defRPr>
      </a:lvl1pPr>
    </p:titleStyle>
    <p:bodyStyle>
      <a:lvl1pPr marL="160720" indent="-160720" algn="l" defTabSz="428586"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1pPr>
      <a:lvl2pPr marL="348227" indent="-133934" algn="l" defTabSz="428586" rtl="0" eaLnBrk="1" latinLnBrk="0" hangingPunct="1">
        <a:spcBef>
          <a:spcPct val="20000"/>
        </a:spcBef>
        <a:buFont typeface="Arial" panose="020B0604020202020204" pitchFamily="34" charset="0"/>
        <a:buChar char="–"/>
        <a:defRPr sz="1312" kern="1200">
          <a:solidFill>
            <a:schemeClr val="tx1"/>
          </a:solidFill>
          <a:latin typeface="+mn-lt"/>
          <a:ea typeface="+mn-ea"/>
          <a:cs typeface="+mn-cs"/>
        </a:defRPr>
      </a:lvl2pPr>
      <a:lvl3pPr marL="535732" indent="-107146" algn="l" defTabSz="428586"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3pPr>
      <a:lvl4pPr marL="75002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4pPr>
      <a:lvl5pPr marL="964321"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5pPr>
      <a:lvl6pPr marL="1178613"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6pPr>
      <a:lvl7pPr marL="139290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7pPr>
      <a:lvl8pPr marL="1607198"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8pPr>
      <a:lvl9pPr marL="1821492"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9pPr>
    </p:bodyStyle>
    <p:otherStyle>
      <a:defPPr>
        <a:defRPr lang="en-US"/>
      </a:defPPr>
      <a:lvl1pPr marL="0" algn="l" defTabSz="428586" rtl="0" eaLnBrk="1" latinLnBrk="0" hangingPunct="1">
        <a:defRPr sz="844" kern="1200">
          <a:solidFill>
            <a:schemeClr val="tx1"/>
          </a:solidFill>
          <a:latin typeface="+mn-lt"/>
          <a:ea typeface="+mn-ea"/>
          <a:cs typeface="+mn-cs"/>
        </a:defRPr>
      </a:lvl1pPr>
      <a:lvl2pPr marL="214293" algn="l" defTabSz="428586" rtl="0" eaLnBrk="1" latinLnBrk="0" hangingPunct="1">
        <a:defRPr sz="844" kern="1200">
          <a:solidFill>
            <a:schemeClr val="tx1"/>
          </a:solidFill>
          <a:latin typeface="+mn-lt"/>
          <a:ea typeface="+mn-ea"/>
          <a:cs typeface="+mn-cs"/>
        </a:defRPr>
      </a:lvl2pPr>
      <a:lvl3pPr marL="428586" algn="l" defTabSz="428586" rtl="0" eaLnBrk="1" latinLnBrk="0" hangingPunct="1">
        <a:defRPr sz="844" kern="1200">
          <a:solidFill>
            <a:schemeClr val="tx1"/>
          </a:solidFill>
          <a:latin typeface="+mn-lt"/>
          <a:ea typeface="+mn-ea"/>
          <a:cs typeface="+mn-cs"/>
        </a:defRPr>
      </a:lvl3pPr>
      <a:lvl4pPr marL="642879" algn="l" defTabSz="428586" rtl="0" eaLnBrk="1" latinLnBrk="0" hangingPunct="1">
        <a:defRPr sz="844" kern="1200">
          <a:solidFill>
            <a:schemeClr val="tx1"/>
          </a:solidFill>
          <a:latin typeface="+mn-lt"/>
          <a:ea typeface="+mn-ea"/>
          <a:cs typeface="+mn-cs"/>
        </a:defRPr>
      </a:lvl4pPr>
      <a:lvl5pPr marL="857173" algn="l" defTabSz="428586" rtl="0" eaLnBrk="1" latinLnBrk="0" hangingPunct="1">
        <a:defRPr sz="844" kern="1200">
          <a:solidFill>
            <a:schemeClr val="tx1"/>
          </a:solidFill>
          <a:latin typeface="+mn-lt"/>
          <a:ea typeface="+mn-ea"/>
          <a:cs typeface="+mn-cs"/>
        </a:defRPr>
      </a:lvl5pPr>
      <a:lvl6pPr marL="1071466" algn="l" defTabSz="428586" rtl="0" eaLnBrk="1" latinLnBrk="0" hangingPunct="1">
        <a:defRPr sz="844" kern="1200">
          <a:solidFill>
            <a:schemeClr val="tx1"/>
          </a:solidFill>
          <a:latin typeface="+mn-lt"/>
          <a:ea typeface="+mn-ea"/>
          <a:cs typeface="+mn-cs"/>
        </a:defRPr>
      </a:lvl6pPr>
      <a:lvl7pPr marL="1285759" algn="l" defTabSz="428586" rtl="0" eaLnBrk="1" latinLnBrk="0" hangingPunct="1">
        <a:defRPr sz="844" kern="1200">
          <a:solidFill>
            <a:schemeClr val="tx1"/>
          </a:solidFill>
          <a:latin typeface="+mn-lt"/>
          <a:ea typeface="+mn-ea"/>
          <a:cs typeface="+mn-cs"/>
        </a:defRPr>
      </a:lvl7pPr>
      <a:lvl8pPr marL="1500052" algn="l" defTabSz="428586" rtl="0" eaLnBrk="1" latinLnBrk="0" hangingPunct="1">
        <a:defRPr sz="844" kern="1200">
          <a:solidFill>
            <a:schemeClr val="tx1"/>
          </a:solidFill>
          <a:latin typeface="+mn-lt"/>
          <a:ea typeface="+mn-ea"/>
          <a:cs typeface="+mn-cs"/>
        </a:defRPr>
      </a:lvl8pPr>
      <a:lvl9pPr marL="1714346" algn="l" defTabSz="428586" rtl="0" eaLnBrk="1" latinLnBrk="0" hangingPunct="1">
        <a:defRPr sz="844"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5275720"/>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428586" rtl="0" eaLnBrk="1" latinLnBrk="0" hangingPunct="1">
        <a:spcBef>
          <a:spcPct val="0"/>
        </a:spcBef>
        <a:buNone/>
        <a:defRPr sz="1687" kern="1200">
          <a:solidFill>
            <a:schemeClr val="tx1"/>
          </a:solidFill>
          <a:latin typeface="Arial" panose="020B0604020202020204" pitchFamily="34" charset="0"/>
          <a:ea typeface="+mj-ea"/>
          <a:cs typeface="Arial" panose="020B0604020202020204" pitchFamily="34" charset="0"/>
        </a:defRPr>
      </a:lvl1pPr>
    </p:titleStyle>
    <p:bodyStyle>
      <a:lvl1pPr marL="160720" indent="-160720" algn="l" defTabSz="428586" rtl="0" eaLnBrk="1" latinLnBrk="0" hangingPunct="1">
        <a:spcBef>
          <a:spcPct val="20000"/>
        </a:spcBef>
        <a:buFont typeface="Symbol" panose="05050102010706020507" pitchFamily="18" charset="2"/>
        <a:buChar char=""/>
        <a:defRPr sz="1219" kern="1200">
          <a:solidFill>
            <a:schemeClr val="tx1"/>
          </a:solidFill>
          <a:latin typeface="Arial" panose="020B0604020202020204" pitchFamily="34" charset="0"/>
          <a:ea typeface="+mn-ea"/>
          <a:cs typeface="Arial" panose="020B0604020202020204" pitchFamily="34" charset="0"/>
        </a:defRPr>
      </a:lvl1pPr>
      <a:lvl2pPr marL="348227" indent="-133934" algn="l" defTabSz="428586" rtl="0" eaLnBrk="1" latinLnBrk="0" hangingPunct="1">
        <a:spcBef>
          <a:spcPct val="20000"/>
        </a:spcBef>
        <a:buFont typeface="Arial" panose="020B0604020202020204" pitchFamily="34" charset="0"/>
        <a:buChar char="–"/>
        <a:defRPr sz="1219" kern="1200">
          <a:solidFill>
            <a:schemeClr val="tx1"/>
          </a:solidFill>
          <a:latin typeface="Arial" panose="020B0604020202020204" pitchFamily="34" charset="0"/>
          <a:ea typeface="+mn-ea"/>
          <a:cs typeface="Arial" panose="020B0604020202020204" pitchFamily="34" charset="0"/>
        </a:defRPr>
      </a:lvl2pPr>
      <a:lvl3pPr marL="535732" indent="-107146" algn="l" defTabSz="428586" rtl="0" eaLnBrk="1" latinLnBrk="0" hangingPunct="1">
        <a:spcBef>
          <a:spcPct val="20000"/>
        </a:spcBef>
        <a:buFont typeface="Arial" panose="020B0604020202020204" pitchFamily="34" charset="0"/>
        <a:buChar char="•"/>
        <a:defRPr sz="1219" kern="1200">
          <a:solidFill>
            <a:schemeClr val="tx1"/>
          </a:solidFill>
          <a:latin typeface="Arial" panose="020B0604020202020204" pitchFamily="34" charset="0"/>
          <a:ea typeface="+mn-ea"/>
          <a:cs typeface="Arial" panose="020B0604020202020204" pitchFamily="34" charset="0"/>
        </a:defRPr>
      </a:lvl3pPr>
      <a:lvl4pPr marL="750027" indent="-107146" algn="l" defTabSz="428586" rtl="0" eaLnBrk="1" latinLnBrk="0" hangingPunct="1">
        <a:spcBef>
          <a:spcPct val="20000"/>
        </a:spcBef>
        <a:buFont typeface="Arial" panose="020B0604020202020204" pitchFamily="34" charset="0"/>
        <a:buChar char="–"/>
        <a:defRPr sz="1219" kern="1200">
          <a:solidFill>
            <a:schemeClr val="tx1"/>
          </a:solidFill>
          <a:latin typeface="Arial" panose="020B0604020202020204" pitchFamily="34" charset="0"/>
          <a:ea typeface="+mn-ea"/>
          <a:cs typeface="Arial" panose="020B0604020202020204" pitchFamily="34" charset="0"/>
        </a:defRPr>
      </a:lvl4pPr>
      <a:lvl5pPr marL="964321" indent="-107146" algn="l" defTabSz="428586" rtl="0" eaLnBrk="1" latinLnBrk="0" hangingPunct="1">
        <a:spcBef>
          <a:spcPct val="20000"/>
        </a:spcBef>
        <a:buFont typeface="Arial" panose="020B0604020202020204" pitchFamily="34" charset="0"/>
        <a:buChar char="»"/>
        <a:defRPr sz="1219" kern="1200">
          <a:solidFill>
            <a:schemeClr val="tx1"/>
          </a:solidFill>
          <a:latin typeface="Arial" panose="020B0604020202020204" pitchFamily="34" charset="0"/>
          <a:ea typeface="+mn-ea"/>
          <a:cs typeface="Arial" panose="020B0604020202020204" pitchFamily="34" charset="0"/>
        </a:defRPr>
      </a:lvl5pPr>
      <a:lvl6pPr marL="1178613"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6pPr>
      <a:lvl7pPr marL="1392907"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7pPr>
      <a:lvl8pPr marL="1607198"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8pPr>
      <a:lvl9pPr marL="1821492" indent="-107146" algn="l" defTabSz="428586" rtl="0" eaLnBrk="1" latinLnBrk="0" hangingPunct="1">
        <a:spcBef>
          <a:spcPct val="20000"/>
        </a:spcBef>
        <a:buFont typeface="Arial" panose="020B0604020202020204" pitchFamily="34" charset="0"/>
        <a:buChar char="•"/>
        <a:defRPr sz="937" kern="1200">
          <a:solidFill>
            <a:schemeClr val="tx1"/>
          </a:solidFill>
          <a:latin typeface="+mn-lt"/>
          <a:ea typeface="+mn-ea"/>
          <a:cs typeface="+mn-cs"/>
        </a:defRPr>
      </a:lvl9pPr>
    </p:bodyStyle>
    <p:otherStyle>
      <a:defPPr>
        <a:defRPr lang="en-US"/>
      </a:defPPr>
      <a:lvl1pPr marL="0" algn="l" defTabSz="428586" rtl="0" eaLnBrk="1" latinLnBrk="0" hangingPunct="1">
        <a:defRPr sz="844" kern="1200">
          <a:solidFill>
            <a:schemeClr val="tx1"/>
          </a:solidFill>
          <a:latin typeface="+mn-lt"/>
          <a:ea typeface="+mn-ea"/>
          <a:cs typeface="+mn-cs"/>
        </a:defRPr>
      </a:lvl1pPr>
      <a:lvl2pPr marL="214293" algn="l" defTabSz="428586" rtl="0" eaLnBrk="1" latinLnBrk="0" hangingPunct="1">
        <a:defRPr sz="844" kern="1200">
          <a:solidFill>
            <a:schemeClr val="tx1"/>
          </a:solidFill>
          <a:latin typeface="+mn-lt"/>
          <a:ea typeface="+mn-ea"/>
          <a:cs typeface="+mn-cs"/>
        </a:defRPr>
      </a:lvl2pPr>
      <a:lvl3pPr marL="428586" algn="l" defTabSz="428586" rtl="0" eaLnBrk="1" latinLnBrk="0" hangingPunct="1">
        <a:defRPr sz="844" kern="1200">
          <a:solidFill>
            <a:schemeClr val="tx1"/>
          </a:solidFill>
          <a:latin typeface="+mn-lt"/>
          <a:ea typeface="+mn-ea"/>
          <a:cs typeface="+mn-cs"/>
        </a:defRPr>
      </a:lvl3pPr>
      <a:lvl4pPr marL="642879" algn="l" defTabSz="428586" rtl="0" eaLnBrk="1" latinLnBrk="0" hangingPunct="1">
        <a:defRPr sz="844" kern="1200">
          <a:solidFill>
            <a:schemeClr val="tx1"/>
          </a:solidFill>
          <a:latin typeface="+mn-lt"/>
          <a:ea typeface="+mn-ea"/>
          <a:cs typeface="+mn-cs"/>
        </a:defRPr>
      </a:lvl4pPr>
      <a:lvl5pPr marL="857173" algn="l" defTabSz="428586" rtl="0" eaLnBrk="1" latinLnBrk="0" hangingPunct="1">
        <a:defRPr sz="844" kern="1200">
          <a:solidFill>
            <a:schemeClr val="tx1"/>
          </a:solidFill>
          <a:latin typeface="+mn-lt"/>
          <a:ea typeface="+mn-ea"/>
          <a:cs typeface="+mn-cs"/>
        </a:defRPr>
      </a:lvl5pPr>
      <a:lvl6pPr marL="1071466" algn="l" defTabSz="428586" rtl="0" eaLnBrk="1" latinLnBrk="0" hangingPunct="1">
        <a:defRPr sz="844" kern="1200">
          <a:solidFill>
            <a:schemeClr val="tx1"/>
          </a:solidFill>
          <a:latin typeface="+mn-lt"/>
          <a:ea typeface="+mn-ea"/>
          <a:cs typeface="+mn-cs"/>
        </a:defRPr>
      </a:lvl6pPr>
      <a:lvl7pPr marL="1285759" algn="l" defTabSz="428586" rtl="0" eaLnBrk="1" latinLnBrk="0" hangingPunct="1">
        <a:defRPr sz="844" kern="1200">
          <a:solidFill>
            <a:schemeClr val="tx1"/>
          </a:solidFill>
          <a:latin typeface="+mn-lt"/>
          <a:ea typeface="+mn-ea"/>
          <a:cs typeface="+mn-cs"/>
        </a:defRPr>
      </a:lvl7pPr>
      <a:lvl8pPr marL="1500052" algn="l" defTabSz="428586" rtl="0" eaLnBrk="1" latinLnBrk="0" hangingPunct="1">
        <a:defRPr sz="844" kern="1200">
          <a:solidFill>
            <a:schemeClr val="tx1"/>
          </a:solidFill>
          <a:latin typeface="+mn-lt"/>
          <a:ea typeface="+mn-ea"/>
          <a:cs typeface="+mn-cs"/>
        </a:defRPr>
      </a:lvl8pPr>
      <a:lvl9pPr marL="1714346" algn="l" defTabSz="428586" rtl="0" eaLnBrk="1" latinLnBrk="0" hangingPunct="1">
        <a:defRPr sz="84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632" y="3073524"/>
            <a:ext cx="5616624" cy="1296144"/>
          </a:xfrm>
        </p:spPr>
        <p:txBody>
          <a:bodyPr/>
          <a:lstStyle/>
          <a:p>
            <a:pPr algn="l"/>
            <a:r>
              <a:rPr lang="en-GB" dirty="0"/>
              <a:t>IFRS 16 - Leases</a:t>
            </a:r>
          </a:p>
        </p:txBody>
      </p:sp>
    </p:spTree>
    <p:extLst>
      <p:ext uri="{BB962C8B-B14F-4D97-AF65-F5344CB8AC3E}">
        <p14:creationId xmlns:p14="http://schemas.microsoft.com/office/powerpoint/2010/main" val="789482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620" y="217207"/>
            <a:ext cx="6858000" cy="952500"/>
          </a:xfrm>
        </p:spPr>
        <p:txBody>
          <a:bodyPr>
            <a:normAutofit/>
          </a:bodyPr>
          <a:lstStyle/>
          <a:p>
            <a:r>
              <a:rPr lang="en-GB" sz="3000" dirty="0">
                <a:solidFill>
                  <a:schemeClr val="bg1"/>
                </a:solidFill>
              </a:rPr>
              <a:t>AST - Exemptions</a:t>
            </a:r>
          </a:p>
        </p:txBody>
      </p:sp>
      <p:sp>
        <p:nvSpPr>
          <p:cNvPr id="3" name="Content Placeholder 2"/>
          <p:cNvSpPr>
            <a:spLocks noGrp="1"/>
          </p:cNvSpPr>
          <p:nvPr>
            <p:ph idx="1"/>
          </p:nvPr>
        </p:nvSpPr>
        <p:spPr>
          <a:xfrm>
            <a:off x="353616" y="1345332"/>
            <a:ext cx="6930008" cy="3312368"/>
          </a:xfrm>
        </p:spPr>
        <p:txBody>
          <a:bodyPr>
            <a:normAutofit/>
          </a:bodyPr>
          <a:lstStyle/>
          <a:p>
            <a:pPr marL="214293" lvl="1" indent="0">
              <a:buNone/>
            </a:pPr>
            <a:r>
              <a:rPr lang="en-GB" sz="2000" dirty="0">
                <a:solidFill>
                  <a:schemeClr val="bg1"/>
                </a:solidFill>
              </a:rPr>
              <a:t>IFRS 16 allows a different treatment for short-term agreements and low value assets.</a:t>
            </a:r>
          </a:p>
          <a:p>
            <a:pPr marL="214293" lvl="1" indent="0">
              <a:buNone/>
            </a:pPr>
            <a:endParaRPr lang="en-GB" sz="2000" dirty="0">
              <a:solidFill>
                <a:schemeClr val="bg1"/>
              </a:solidFill>
            </a:endParaRPr>
          </a:p>
          <a:p>
            <a:pPr marL="214293" lvl="1" indent="0">
              <a:buNone/>
            </a:pPr>
            <a:r>
              <a:rPr lang="en-GB" sz="2000" dirty="0">
                <a:solidFill>
                  <a:schemeClr val="bg1"/>
                </a:solidFill>
              </a:rPr>
              <a:t>The accounting treatment here is essentially the same as how we previously accounted for </a:t>
            </a:r>
            <a:r>
              <a:rPr lang="en-GB" sz="2000" b="1" dirty="0">
                <a:solidFill>
                  <a:schemeClr val="bg1"/>
                </a:solidFill>
              </a:rPr>
              <a:t>operating leases</a:t>
            </a:r>
            <a:r>
              <a:rPr lang="en-GB" sz="2000" dirty="0">
                <a:solidFill>
                  <a:schemeClr val="bg1"/>
                </a:solidFill>
              </a:rPr>
              <a:t>.</a:t>
            </a:r>
          </a:p>
          <a:p>
            <a:pPr marL="214293" lvl="1" indent="0">
              <a:buNone/>
            </a:pPr>
            <a:endParaRPr lang="en-GB" sz="2000" dirty="0">
              <a:solidFill>
                <a:schemeClr val="bg1"/>
              </a:solidFill>
            </a:endParaRPr>
          </a:p>
          <a:p>
            <a:pPr marL="214293" lvl="1" indent="0">
              <a:buNone/>
            </a:pPr>
            <a:r>
              <a:rPr lang="en-GB" sz="2000" dirty="0">
                <a:solidFill>
                  <a:schemeClr val="bg1"/>
                </a:solidFill>
              </a:rPr>
              <a:t>The narrative section of the exemplar has been amended to reflect these changes.</a:t>
            </a:r>
          </a:p>
          <a:p>
            <a:pPr marL="214293" lvl="1" indent="0">
              <a:buNone/>
            </a:pPr>
            <a:endParaRPr lang="en-GB" sz="2000" dirty="0">
              <a:solidFill>
                <a:schemeClr val="bg1"/>
              </a:solidFill>
            </a:endParaRPr>
          </a:p>
          <a:p>
            <a:pPr marL="214293" lvl="1" indent="0">
              <a:buNone/>
            </a:pPr>
            <a:endParaRPr lang="en-GB" sz="2000" dirty="0">
              <a:solidFill>
                <a:schemeClr val="bg1"/>
              </a:solidFill>
            </a:endParaRPr>
          </a:p>
        </p:txBody>
      </p:sp>
    </p:spTree>
    <p:extLst>
      <p:ext uri="{BB962C8B-B14F-4D97-AF65-F5344CB8AC3E}">
        <p14:creationId xmlns:p14="http://schemas.microsoft.com/office/powerpoint/2010/main" val="1299789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620" y="217207"/>
            <a:ext cx="6858000" cy="952500"/>
          </a:xfrm>
        </p:spPr>
        <p:txBody>
          <a:bodyPr>
            <a:normAutofit/>
          </a:bodyPr>
          <a:lstStyle/>
          <a:p>
            <a:r>
              <a:rPr lang="en-GB" sz="3000" dirty="0">
                <a:solidFill>
                  <a:schemeClr val="bg1"/>
                </a:solidFill>
              </a:rPr>
              <a:t>FRA – Outcome 1</a:t>
            </a:r>
          </a:p>
        </p:txBody>
      </p:sp>
      <p:sp>
        <p:nvSpPr>
          <p:cNvPr id="3" name="Content Placeholder 2"/>
          <p:cNvSpPr>
            <a:spLocks noGrp="1"/>
          </p:cNvSpPr>
          <p:nvPr>
            <p:ph idx="1"/>
          </p:nvPr>
        </p:nvSpPr>
        <p:spPr>
          <a:xfrm>
            <a:off x="353616" y="1345332"/>
            <a:ext cx="6930008" cy="3312368"/>
          </a:xfrm>
        </p:spPr>
        <p:txBody>
          <a:bodyPr>
            <a:normAutofit/>
          </a:bodyPr>
          <a:lstStyle/>
          <a:p>
            <a:pPr marL="214293" lvl="1" indent="0">
              <a:buNone/>
            </a:pPr>
            <a:endParaRPr lang="en-GB" sz="2000" dirty="0">
              <a:solidFill>
                <a:schemeClr val="bg1"/>
              </a:solidFill>
            </a:endParaRPr>
          </a:p>
          <a:p>
            <a:pPr marL="214293" lvl="1" indent="0">
              <a:buNone/>
            </a:pPr>
            <a:r>
              <a:rPr lang="en-GB" sz="2000" dirty="0">
                <a:solidFill>
                  <a:schemeClr val="bg1"/>
                </a:solidFill>
              </a:rPr>
              <a:t>Although the exemplar did not include the assessment of substance over form, the changes brought about by the adoption of IFRS 16 make this concept even more relevant.</a:t>
            </a:r>
          </a:p>
          <a:p>
            <a:pPr marL="214293" lvl="1" indent="0">
              <a:buNone/>
            </a:pPr>
            <a:endParaRPr lang="en-GB" sz="2000" dirty="0">
              <a:solidFill>
                <a:schemeClr val="bg1"/>
              </a:solidFill>
            </a:endParaRPr>
          </a:p>
          <a:p>
            <a:pPr marL="214293" lvl="1" indent="0">
              <a:buNone/>
            </a:pPr>
            <a:r>
              <a:rPr lang="en-GB" sz="2000" dirty="0">
                <a:solidFill>
                  <a:schemeClr val="bg1"/>
                </a:solidFill>
              </a:rPr>
              <a:t>The unit specification has been updated to provide that the requirements of the IFRSs could be followed for this unit.</a:t>
            </a:r>
          </a:p>
        </p:txBody>
      </p:sp>
    </p:spTree>
    <p:extLst>
      <p:ext uri="{BB962C8B-B14F-4D97-AF65-F5344CB8AC3E}">
        <p14:creationId xmlns:p14="http://schemas.microsoft.com/office/powerpoint/2010/main" val="2371338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620" y="217207"/>
            <a:ext cx="6858000" cy="952500"/>
          </a:xfrm>
        </p:spPr>
        <p:txBody>
          <a:bodyPr>
            <a:normAutofit/>
          </a:bodyPr>
          <a:lstStyle/>
          <a:p>
            <a:r>
              <a:rPr lang="en-GB" sz="3000" dirty="0">
                <a:solidFill>
                  <a:schemeClr val="bg1"/>
                </a:solidFill>
              </a:rPr>
              <a:t>Auditing – Outcome 6</a:t>
            </a:r>
          </a:p>
        </p:txBody>
      </p:sp>
      <p:sp>
        <p:nvSpPr>
          <p:cNvPr id="3" name="Content Placeholder 2"/>
          <p:cNvSpPr>
            <a:spLocks noGrp="1"/>
          </p:cNvSpPr>
          <p:nvPr>
            <p:ph idx="1"/>
          </p:nvPr>
        </p:nvSpPr>
        <p:spPr>
          <a:xfrm>
            <a:off x="353616" y="1345332"/>
            <a:ext cx="6930008" cy="3312368"/>
          </a:xfrm>
        </p:spPr>
        <p:txBody>
          <a:bodyPr>
            <a:normAutofit/>
          </a:bodyPr>
          <a:lstStyle/>
          <a:p>
            <a:pPr marL="214293" lvl="1" indent="0">
              <a:buNone/>
            </a:pPr>
            <a:endParaRPr lang="en-GB" sz="2000" dirty="0">
              <a:solidFill>
                <a:schemeClr val="bg1"/>
              </a:solidFill>
            </a:endParaRPr>
          </a:p>
          <a:p>
            <a:pPr marL="214293" lvl="1" indent="0">
              <a:buNone/>
            </a:pPr>
            <a:r>
              <a:rPr lang="en-GB" sz="2000" dirty="0">
                <a:solidFill>
                  <a:schemeClr val="bg1"/>
                </a:solidFill>
              </a:rPr>
              <a:t>Outcome 6 covers the testing of the figures contained in the statement of financial position and statement of changes in equity.</a:t>
            </a:r>
          </a:p>
          <a:p>
            <a:pPr marL="214293" lvl="1" indent="0">
              <a:buNone/>
            </a:pPr>
            <a:endParaRPr lang="en-GB" sz="2000" dirty="0">
              <a:solidFill>
                <a:schemeClr val="bg1"/>
              </a:solidFill>
            </a:endParaRPr>
          </a:p>
          <a:p>
            <a:pPr marL="214293" lvl="1" indent="0">
              <a:buNone/>
            </a:pPr>
            <a:r>
              <a:rPr lang="en-GB" sz="2000" dirty="0">
                <a:solidFill>
                  <a:schemeClr val="bg1"/>
                </a:solidFill>
              </a:rPr>
              <a:t>The exemplar has been updated to include a relevant test to ensure that the capitalisation of leases and leased assets has been completed in accordance with IFRS16.</a:t>
            </a:r>
          </a:p>
        </p:txBody>
      </p:sp>
    </p:spTree>
    <p:extLst>
      <p:ext uri="{BB962C8B-B14F-4D97-AF65-F5344CB8AC3E}">
        <p14:creationId xmlns:p14="http://schemas.microsoft.com/office/powerpoint/2010/main" val="3633826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6919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kern="0" dirty="0">
                <a:solidFill>
                  <a:srgbClr val="FFFFFF"/>
                </a:solidFill>
              </a:rPr>
              <a:t>IFRS 16 - Leases</a:t>
            </a:r>
            <a:br>
              <a:rPr lang="en-US" sz="4500" kern="0" dirty="0">
                <a:solidFill>
                  <a:srgbClr val="FFFFFF"/>
                </a:solidFill>
              </a:rPr>
            </a:br>
            <a:endParaRPr lang="en-GB" dirty="0"/>
          </a:p>
        </p:txBody>
      </p:sp>
      <p:sp>
        <p:nvSpPr>
          <p:cNvPr id="3" name="Text Placeholder 2"/>
          <p:cNvSpPr>
            <a:spLocks noGrp="1"/>
          </p:cNvSpPr>
          <p:nvPr>
            <p:ph type="body" sz="quarter" idx="10"/>
          </p:nvPr>
        </p:nvSpPr>
        <p:spPr>
          <a:xfrm>
            <a:off x="523874" y="1771654"/>
            <a:ext cx="6526485" cy="2453998"/>
          </a:xfrm>
        </p:spPr>
        <p:txBody>
          <a:bodyPr/>
          <a:lstStyle/>
          <a:p>
            <a:pPr marL="257162" indent="-257162" defTabSz="685766" fontAlgn="base">
              <a:spcAft>
                <a:spcPct val="0"/>
              </a:spcAft>
              <a:buClr>
                <a:srgbClr val="FFFFFF"/>
              </a:buClr>
              <a:buFont typeface="Wingdings" pitchFamily="2" charset="2"/>
              <a:buChar char="w"/>
              <a:defRPr/>
            </a:pPr>
            <a:r>
              <a:rPr lang="en-GB" kern="0" dirty="0">
                <a:solidFill>
                  <a:srgbClr val="FFFFFF"/>
                </a:solidFill>
                <a:latin typeface="Arial"/>
              </a:rPr>
              <a:t>The accounting treatment of leases:</a:t>
            </a:r>
          </a:p>
          <a:p>
            <a:pPr marL="257162" indent="-257162" defTabSz="685766" fontAlgn="base">
              <a:spcAft>
                <a:spcPct val="0"/>
              </a:spcAft>
              <a:buClr>
                <a:srgbClr val="FFFFFF"/>
              </a:buClr>
              <a:buFont typeface="Wingdings" pitchFamily="2" charset="2"/>
              <a:buChar char="w"/>
              <a:defRPr/>
            </a:pPr>
            <a:endParaRPr lang="en-GB" kern="0" dirty="0">
              <a:solidFill>
                <a:srgbClr val="FFFFFF"/>
              </a:solidFill>
              <a:latin typeface="Arial"/>
            </a:endParaRPr>
          </a:p>
          <a:p>
            <a:pPr marL="257162" indent="-257162" defTabSz="685766" fontAlgn="base">
              <a:spcAft>
                <a:spcPct val="0"/>
              </a:spcAft>
              <a:buClr>
                <a:srgbClr val="FFFFFF"/>
              </a:buClr>
              <a:buFont typeface="Wingdings" pitchFamily="2" charset="2"/>
              <a:buChar char="w"/>
              <a:defRPr/>
            </a:pPr>
            <a:r>
              <a:rPr lang="en-GB" kern="0" dirty="0">
                <a:solidFill>
                  <a:srgbClr val="FFFFFF"/>
                </a:solidFill>
                <a:latin typeface="Arial"/>
              </a:rPr>
              <a:t>Recognition</a:t>
            </a:r>
          </a:p>
          <a:p>
            <a:pPr marL="257162" indent="-257162" defTabSz="685766" fontAlgn="base">
              <a:spcAft>
                <a:spcPct val="0"/>
              </a:spcAft>
              <a:buClr>
                <a:srgbClr val="FFFFFF"/>
              </a:buClr>
              <a:buFont typeface="Wingdings" pitchFamily="2" charset="2"/>
              <a:buChar char="w"/>
              <a:defRPr/>
            </a:pPr>
            <a:r>
              <a:rPr lang="en-GB" kern="0" dirty="0">
                <a:solidFill>
                  <a:srgbClr val="FFFFFF"/>
                </a:solidFill>
                <a:latin typeface="Arial"/>
              </a:rPr>
              <a:t>Measurement</a:t>
            </a:r>
          </a:p>
          <a:p>
            <a:pPr marL="257162" indent="-257162" defTabSz="685766" fontAlgn="base">
              <a:spcAft>
                <a:spcPct val="0"/>
              </a:spcAft>
              <a:buClr>
                <a:srgbClr val="FFFFFF"/>
              </a:buClr>
              <a:buFont typeface="Wingdings" pitchFamily="2" charset="2"/>
              <a:buChar char="w"/>
              <a:defRPr/>
            </a:pPr>
            <a:r>
              <a:rPr lang="en-GB" kern="0" dirty="0">
                <a:solidFill>
                  <a:srgbClr val="FFFFFF"/>
                </a:solidFill>
                <a:latin typeface="Arial"/>
              </a:rPr>
              <a:t>Presentation</a:t>
            </a:r>
          </a:p>
          <a:p>
            <a:pPr marL="257162" indent="-257162" defTabSz="685766" fontAlgn="base">
              <a:spcAft>
                <a:spcPct val="0"/>
              </a:spcAft>
              <a:buClr>
                <a:srgbClr val="FFFFFF"/>
              </a:buClr>
              <a:buFont typeface="Wingdings" pitchFamily="2" charset="2"/>
              <a:buChar char="w"/>
              <a:defRPr/>
            </a:pPr>
            <a:r>
              <a:rPr lang="en-GB" kern="0" dirty="0">
                <a:solidFill>
                  <a:srgbClr val="FFFFFF"/>
                </a:solidFill>
                <a:latin typeface="Arial"/>
              </a:rPr>
              <a:t>Disclosure</a:t>
            </a:r>
          </a:p>
          <a:p>
            <a:pPr marL="257162" indent="-257162" defTabSz="685766" fontAlgn="base">
              <a:spcAft>
                <a:spcPct val="0"/>
              </a:spcAft>
              <a:buClr>
                <a:srgbClr val="FFFFFF"/>
              </a:buClr>
              <a:buFont typeface="Wingdings" pitchFamily="2" charset="2"/>
              <a:buChar char="w"/>
              <a:defRPr/>
            </a:pPr>
            <a:endParaRPr lang="en-GB" kern="0" dirty="0">
              <a:solidFill>
                <a:srgbClr val="FFFFFF"/>
              </a:solidFill>
              <a:latin typeface="Arial"/>
            </a:endParaRPr>
          </a:p>
          <a:p>
            <a:pPr marL="257162" indent="-257162" defTabSz="685766" fontAlgn="base">
              <a:spcAft>
                <a:spcPct val="0"/>
              </a:spcAft>
              <a:buClr>
                <a:srgbClr val="FFFFFF"/>
              </a:buClr>
              <a:buFont typeface="Wingdings" pitchFamily="2" charset="2"/>
              <a:buChar char="w"/>
              <a:defRPr/>
            </a:pPr>
            <a:endParaRPr lang="en-GB" kern="0" dirty="0">
              <a:solidFill>
                <a:srgbClr val="FFFFFF"/>
              </a:solidFill>
              <a:latin typeface="Arial"/>
            </a:endParaRPr>
          </a:p>
          <a:p>
            <a:pPr marL="0" indent="0">
              <a:buNone/>
            </a:pPr>
            <a:endParaRPr lang="en-GB" dirty="0"/>
          </a:p>
        </p:txBody>
      </p:sp>
    </p:spTree>
    <p:extLst>
      <p:ext uri="{BB962C8B-B14F-4D97-AF65-F5344CB8AC3E}">
        <p14:creationId xmlns:p14="http://schemas.microsoft.com/office/powerpoint/2010/main" val="3448677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kern="0" dirty="0">
                <a:solidFill>
                  <a:srgbClr val="FFFFFF"/>
                </a:solidFill>
              </a:rPr>
              <a:t>IFRS 16 - Leases</a:t>
            </a:r>
            <a:br>
              <a:rPr lang="en-US" sz="4500" kern="0" dirty="0">
                <a:solidFill>
                  <a:srgbClr val="FFFFFF"/>
                </a:solidFill>
              </a:rPr>
            </a:br>
            <a:endParaRPr lang="en-GB" dirty="0"/>
          </a:p>
        </p:txBody>
      </p:sp>
      <p:sp>
        <p:nvSpPr>
          <p:cNvPr id="3" name="Text Placeholder 2"/>
          <p:cNvSpPr>
            <a:spLocks noGrp="1"/>
          </p:cNvSpPr>
          <p:nvPr>
            <p:ph type="body" sz="quarter" idx="10"/>
          </p:nvPr>
        </p:nvSpPr>
        <p:spPr>
          <a:xfrm>
            <a:off x="425624" y="1345332"/>
            <a:ext cx="6526485" cy="3096344"/>
          </a:xfrm>
        </p:spPr>
        <p:txBody>
          <a:bodyPr/>
          <a:lstStyle/>
          <a:p>
            <a:pPr marL="257162" indent="-257162" defTabSz="685766" fontAlgn="base">
              <a:spcAft>
                <a:spcPct val="0"/>
              </a:spcAft>
              <a:buClr>
                <a:srgbClr val="FFFFFF"/>
              </a:buClr>
              <a:buFont typeface="Wingdings" pitchFamily="2" charset="2"/>
              <a:buChar char="w"/>
              <a:defRPr/>
            </a:pPr>
            <a:r>
              <a:rPr lang="en-GB" b="1" kern="0" dirty="0">
                <a:solidFill>
                  <a:srgbClr val="FFFFFF"/>
                </a:solidFill>
                <a:latin typeface="Arial"/>
              </a:rPr>
              <a:t>Recognition:</a:t>
            </a:r>
          </a:p>
          <a:p>
            <a:pPr marL="257162" indent="-257162" defTabSz="685766" fontAlgn="base">
              <a:spcAft>
                <a:spcPct val="0"/>
              </a:spcAft>
              <a:buClr>
                <a:srgbClr val="FFFFFF"/>
              </a:buClr>
              <a:buFont typeface="Wingdings" pitchFamily="2" charset="2"/>
              <a:buChar char="w"/>
              <a:defRPr/>
            </a:pPr>
            <a:endParaRPr lang="en-GB" kern="0" dirty="0">
              <a:solidFill>
                <a:srgbClr val="FFFFFF"/>
              </a:solidFill>
              <a:latin typeface="Arial"/>
            </a:endParaRPr>
          </a:p>
          <a:p>
            <a:pPr marL="257162" indent="-257162" defTabSz="685766" fontAlgn="base">
              <a:spcAft>
                <a:spcPct val="0"/>
              </a:spcAft>
              <a:buClr>
                <a:srgbClr val="FFFFFF"/>
              </a:buClr>
              <a:buFont typeface="Wingdings" pitchFamily="2" charset="2"/>
              <a:buChar char="w"/>
              <a:defRPr/>
            </a:pPr>
            <a:r>
              <a:rPr lang="en-GB" kern="0" dirty="0">
                <a:solidFill>
                  <a:srgbClr val="FFFFFF"/>
                </a:solidFill>
                <a:latin typeface="Arial"/>
              </a:rPr>
              <a:t>“a lease contract conveys the right of the lessee to </a:t>
            </a:r>
            <a:r>
              <a:rPr lang="en-GB" b="1" u="sng" kern="0" dirty="0">
                <a:solidFill>
                  <a:srgbClr val="FFFFFF"/>
                </a:solidFill>
                <a:latin typeface="Arial"/>
              </a:rPr>
              <a:t>control</a:t>
            </a:r>
            <a:r>
              <a:rPr lang="en-GB" kern="0" dirty="0">
                <a:solidFill>
                  <a:srgbClr val="FFFFFF"/>
                </a:solidFill>
                <a:latin typeface="Arial"/>
              </a:rPr>
              <a:t> the use of an </a:t>
            </a:r>
            <a:r>
              <a:rPr lang="en-GB" b="1" u="sng" kern="0" dirty="0">
                <a:solidFill>
                  <a:srgbClr val="FFFFFF"/>
                </a:solidFill>
                <a:latin typeface="Arial"/>
              </a:rPr>
              <a:t>identifiable asset</a:t>
            </a:r>
            <a:r>
              <a:rPr lang="en-GB" b="1" kern="0" dirty="0">
                <a:solidFill>
                  <a:srgbClr val="FFFFFF"/>
                </a:solidFill>
                <a:latin typeface="Arial"/>
              </a:rPr>
              <a:t> </a:t>
            </a:r>
            <a:r>
              <a:rPr lang="en-GB" kern="0" dirty="0">
                <a:solidFill>
                  <a:srgbClr val="FFFFFF"/>
                </a:solidFill>
                <a:latin typeface="Arial"/>
              </a:rPr>
              <a:t>for a period of time in exchange for consideration”.</a:t>
            </a:r>
          </a:p>
          <a:p>
            <a:pPr marL="257162" indent="-257162" defTabSz="685766" fontAlgn="base">
              <a:spcAft>
                <a:spcPct val="0"/>
              </a:spcAft>
              <a:buClr>
                <a:srgbClr val="FFFFFF"/>
              </a:buClr>
              <a:buFont typeface="Wingdings" pitchFamily="2" charset="2"/>
              <a:buChar char="w"/>
              <a:defRPr/>
            </a:pPr>
            <a:endParaRPr lang="en-GB" kern="0" dirty="0">
              <a:solidFill>
                <a:srgbClr val="FFFFFF"/>
              </a:solidFill>
              <a:latin typeface="Arial"/>
            </a:endParaRPr>
          </a:p>
          <a:p>
            <a:pPr marL="257162" indent="-257162" defTabSz="685766" fontAlgn="base">
              <a:spcAft>
                <a:spcPct val="0"/>
              </a:spcAft>
              <a:buClr>
                <a:srgbClr val="FFFFFF"/>
              </a:buClr>
              <a:buFont typeface="Wingdings" pitchFamily="2" charset="2"/>
              <a:buChar char="w"/>
              <a:defRPr/>
            </a:pPr>
            <a:r>
              <a:rPr lang="en-GB" kern="0" dirty="0">
                <a:solidFill>
                  <a:srgbClr val="FFFFFF"/>
                </a:solidFill>
                <a:latin typeface="Arial"/>
              </a:rPr>
              <a:t>IFRS 16 essentially removes the distinction between finance leases and hire purchase contracts.</a:t>
            </a:r>
          </a:p>
          <a:p>
            <a:pPr marL="257162" indent="-257162" defTabSz="685766" fontAlgn="base">
              <a:spcAft>
                <a:spcPct val="0"/>
              </a:spcAft>
              <a:buClr>
                <a:srgbClr val="FFFFFF"/>
              </a:buClr>
              <a:buFont typeface="Wingdings" pitchFamily="2" charset="2"/>
              <a:buChar char="w"/>
              <a:defRPr/>
            </a:pPr>
            <a:endParaRPr lang="en-GB" kern="0" dirty="0">
              <a:solidFill>
                <a:srgbClr val="FFFFFF"/>
              </a:solidFill>
              <a:latin typeface="Arial"/>
            </a:endParaRPr>
          </a:p>
          <a:p>
            <a:pPr marL="257162" indent="-257162" defTabSz="685766" fontAlgn="base">
              <a:spcAft>
                <a:spcPct val="0"/>
              </a:spcAft>
              <a:buClr>
                <a:srgbClr val="FFFFFF"/>
              </a:buClr>
              <a:buFont typeface="Wingdings" pitchFamily="2" charset="2"/>
              <a:buChar char="w"/>
              <a:defRPr/>
            </a:pPr>
            <a:endParaRPr lang="en-GB" kern="0" dirty="0">
              <a:solidFill>
                <a:srgbClr val="FFFFFF"/>
              </a:solidFill>
              <a:latin typeface="Arial"/>
            </a:endParaRPr>
          </a:p>
          <a:p>
            <a:pPr marL="0" indent="0">
              <a:buNone/>
            </a:pPr>
            <a:endParaRPr lang="en-GB" dirty="0"/>
          </a:p>
        </p:txBody>
      </p:sp>
    </p:spTree>
    <p:extLst>
      <p:ext uri="{BB962C8B-B14F-4D97-AF65-F5344CB8AC3E}">
        <p14:creationId xmlns:p14="http://schemas.microsoft.com/office/powerpoint/2010/main" val="4205900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620" y="217207"/>
            <a:ext cx="6858000" cy="952500"/>
          </a:xfrm>
        </p:spPr>
        <p:txBody>
          <a:bodyPr>
            <a:normAutofit/>
          </a:bodyPr>
          <a:lstStyle/>
          <a:p>
            <a:r>
              <a:rPr lang="en-GB" sz="3000" dirty="0">
                <a:solidFill>
                  <a:schemeClr val="bg1"/>
                </a:solidFill>
              </a:rPr>
              <a:t>IAS 17 V IFRS 16</a:t>
            </a:r>
          </a:p>
        </p:txBody>
      </p:sp>
      <p:sp>
        <p:nvSpPr>
          <p:cNvPr id="3" name="Content Placeholder 2"/>
          <p:cNvSpPr>
            <a:spLocks noGrp="1"/>
          </p:cNvSpPr>
          <p:nvPr>
            <p:ph idx="1"/>
          </p:nvPr>
        </p:nvSpPr>
        <p:spPr>
          <a:xfrm>
            <a:off x="329613" y="1357333"/>
            <a:ext cx="6858000" cy="3657600"/>
          </a:xfrm>
        </p:spPr>
        <p:txBody>
          <a:bodyPr>
            <a:normAutofit/>
          </a:bodyPr>
          <a:lstStyle/>
          <a:p>
            <a:r>
              <a:rPr lang="en-GB" sz="2000" dirty="0">
                <a:solidFill>
                  <a:schemeClr val="bg1"/>
                </a:solidFill>
              </a:rPr>
              <a:t>IFRS 16 also removes the distinction between </a:t>
            </a:r>
            <a:r>
              <a:rPr lang="en-GB" sz="2000" b="1" dirty="0">
                <a:solidFill>
                  <a:schemeClr val="bg1"/>
                </a:solidFill>
              </a:rPr>
              <a:t>operating</a:t>
            </a:r>
            <a:r>
              <a:rPr lang="en-GB" sz="2000" dirty="0">
                <a:solidFill>
                  <a:schemeClr val="bg1"/>
                </a:solidFill>
              </a:rPr>
              <a:t> and </a:t>
            </a:r>
            <a:r>
              <a:rPr lang="en-GB" sz="2000" b="1" dirty="0">
                <a:solidFill>
                  <a:schemeClr val="bg1"/>
                </a:solidFill>
              </a:rPr>
              <a:t>finance</a:t>
            </a:r>
            <a:r>
              <a:rPr lang="en-GB" sz="2000" dirty="0">
                <a:solidFill>
                  <a:schemeClr val="bg1"/>
                </a:solidFill>
              </a:rPr>
              <a:t> leases.</a:t>
            </a:r>
          </a:p>
          <a:p>
            <a:r>
              <a:rPr lang="en-GB" sz="2000" dirty="0">
                <a:solidFill>
                  <a:schemeClr val="bg1"/>
                </a:solidFill>
              </a:rPr>
              <a:t>For accounting periods commencing after 1</a:t>
            </a:r>
            <a:r>
              <a:rPr lang="en-GB" sz="2000" baseline="30000" dirty="0">
                <a:solidFill>
                  <a:schemeClr val="bg1"/>
                </a:solidFill>
              </a:rPr>
              <a:t>st</a:t>
            </a:r>
            <a:r>
              <a:rPr lang="en-GB" sz="2000" dirty="0">
                <a:solidFill>
                  <a:schemeClr val="bg1"/>
                </a:solidFill>
              </a:rPr>
              <a:t> January 2019 </a:t>
            </a:r>
            <a:r>
              <a:rPr lang="en-GB" sz="2000" b="1" dirty="0">
                <a:solidFill>
                  <a:schemeClr val="bg1"/>
                </a:solidFill>
              </a:rPr>
              <a:t>ALL</a:t>
            </a:r>
            <a:r>
              <a:rPr lang="en-GB" sz="2000" dirty="0">
                <a:solidFill>
                  <a:schemeClr val="bg1"/>
                </a:solidFill>
              </a:rPr>
              <a:t> leases must be capitalised in the statements of the lessee.</a:t>
            </a:r>
          </a:p>
          <a:p>
            <a:r>
              <a:rPr lang="en-GB" sz="2000" dirty="0">
                <a:solidFill>
                  <a:schemeClr val="bg1"/>
                </a:solidFill>
              </a:rPr>
              <a:t>There are 2 possible exemptions:</a:t>
            </a:r>
          </a:p>
          <a:p>
            <a:pPr lvl="1"/>
            <a:r>
              <a:rPr lang="en-GB" sz="2000" dirty="0">
                <a:solidFill>
                  <a:schemeClr val="bg1"/>
                </a:solidFill>
              </a:rPr>
              <a:t>where the lease is for a maximum term of 12 months or less,</a:t>
            </a:r>
          </a:p>
          <a:p>
            <a:pPr lvl="1"/>
            <a:r>
              <a:rPr lang="en-GB" sz="2000" dirty="0">
                <a:solidFill>
                  <a:schemeClr val="bg1"/>
                </a:solidFill>
              </a:rPr>
              <a:t>Where the asset has a value of less than (around) £3,000 in value</a:t>
            </a:r>
            <a:r>
              <a:rPr lang="en-GB" dirty="0">
                <a:solidFill>
                  <a:schemeClr val="bg1"/>
                </a:solidFill>
              </a:rPr>
              <a:t>.</a:t>
            </a:r>
            <a:endParaRPr lang="en-GB" dirty="0"/>
          </a:p>
          <a:p>
            <a:pPr lvl="1"/>
            <a:endParaRPr lang="en-GB" dirty="0"/>
          </a:p>
        </p:txBody>
      </p:sp>
    </p:spTree>
    <p:extLst>
      <p:ext uri="{BB962C8B-B14F-4D97-AF65-F5344CB8AC3E}">
        <p14:creationId xmlns:p14="http://schemas.microsoft.com/office/powerpoint/2010/main" val="3642242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620" y="217207"/>
            <a:ext cx="6858000" cy="952500"/>
          </a:xfrm>
        </p:spPr>
        <p:txBody>
          <a:bodyPr>
            <a:normAutofit/>
          </a:bodyPr>
          <a:lstStyle/>
          <a:p>
            <a:r>
              <a:rPr lang="en-GB" sz="3000" dirty="0">
                <a:solidFill>
                  <a:schemeClr val="bg1"/>
                </a:solidFill>
              </a:rPr>
              <a:t>IAS 17 V IFRS 16</a:t>
            </a:r>
          </a:p>
        </p:txBody>
      </p:sp>
      <p:sp>
        <p:nvSpPr>
          <p:cNvPr id="3" name="Content Placeholder 2"/>
          <p:cNvSpPr>
            <a:spLocks noGrp="1"/>
          </p:cNvSpPr>
          <p:nvPr>
            <p:ph idx="1"/>
          </p:nvPr>
        </p:nvSpPr>
        <p:spPr>
          <a:xfrm>
            <a:off x="329613" y="841276"/>
            <a:ext cx="6858000" cy="4173657"/>
          </a:xfrm>
        </p:spPr>
        <p:txBody>
          <a:bodyPr>
            <a:normAutofit fontScale="92500" lnSpcReduction="20000"/>
          </a:bodyPr>
          <a:lstStyle/>
          <a:p>
            <a:r>
              <a:rPr lang="en-GB" sz="2000" dirty="0">
                <a:solidFill>
                  <a:schemeClr val="bg1"/>
                </a:solidFill>
              </a:rPr>
              <a:t>Under IAS 17 many companies treated leases as operating leases and therefore did not capitalise either the asset or the liability.</a:t>
            </a:r>
          </a:p>
          <a:p>
            <a:endParaRPr lang="en-GB" sz="2000" dirty="0">
              <a:solidFill>
                <a:schemeClr val="bg1"/>
              </a:solidFill>
            </a:endParaRPr>
          </a:p>
          <a:p>
            <a:r>
              <a:rPr lang="en-GB" sz="2000" dirty="0">
                <a:solidFill>
                  <a:schemeClr val="bg1"/>
                </a:solidFill>
              </a:rPr>
              <a:t>This made it difficult to compare companies that used different types of agreements to essentially have a similar right of use of similar assets.</a:t>
            </a:r>
          </a:p>
          <a:p>
            <a:endParaRPr lang="en-GB" sz="2000" dirty="0">
              <a:solidFill>
                <a:schemeClr val="bg1"/>
              </a:solidFill>
            </a:endParaRPr>
          </a:p>
          <a:p>
            <a:r>
              <a:rPr lang="en-GB" sz="2000" dirty="0">
                <a:solidFill>
                  <a:schemeClr val="bg1"/>
                </a:solidFill>
              </a:rPr>
              <a:t>From an interpretation point of view, a company using hire purchase as a means to finance assets would appear to have a poorer current ratio, acid test ratio and gearing ratio than a company that used an operating lease to acquire the right to use an asset.</a:t>
            </a:r>
          </a:p>
          <a:p>
            <a:endParaRPr lang="en-GB" sz="2000" dirty="0">
              <a:solidFill>
                <a:schemeClr val="bg1"/>
              </a:solidFill>
            </a:endParaRPr>
          </a:p>
          <a:p>
            <a:r>
              <a:rPr lang="en-GB" sz="2000" dirty="0">
                <a:solidFill>
                  <a:schemeClr val="bg1"/>
                </a:solidFill>
              </a:rPr>
              <a:t>IFRS 16 eliminates this problem.</a:t>
            </a:r>
          </a:p>
          <a:p>
            <a:pPr marL="214293" lvl="1" indent="0">
              <a:buNone/>
            </a:pPr>
            <a:endParaRPr lang="en-GB" dirty="0"/>
          </a:p>
        </p:txBody>
      </p:sp>
    </p:spTree>
    <p:extLst>
      <p:ext uri="{BB962C8B-B14F-4D97-AF65-F5344CB8AC3E}">
        <p14:creationId xmlns:p14="http://schemas.microsoft.com/office/powerpoint/2010/main" val="2004151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620" y="217207"/>
            <a:ext cx="6858000" cy="952500"/>
          </a:xfrm>
        </p:spPr>
        <p:txBody>
          <a:bodyPr>
            <a:normAutofit/>
          </a:bodyPr>
          <a:lstStyle/>
          <a:p>
            <a:r>
              <a:rPr lang="en-GB" sz="3000" dirty="0">
                <a:solidFill>
                  <a:schemeClr val="bg1"/>
                </a:solidFill>
              </a:rPr>
              <a:t>AST - Accounting for Leases - Lessors</a:t>
            </a:r>
          </a:p>
        </p:txBody>
      </p:sp>
      <p:sp>
        <p:nvSpPr>
          <p:cNvPr id="3" name="Content Placeholder 2"/>
          <p:cNvSpPr>
            <a:spLocks noGrp="1"/>
          </p:cNvSpPr>
          <p:nvPr>
            <p:ph idx="1"/>
          </p:nvPr>
        </p:nvSpPr>
        <p:spPr>
          <a:xfrm>
            <a:off x="281608" y="1057300"/>
            <a:ext cx="6930008" cy="3384377"/>
          </a:xfrm>
        </p:spPr>
        <p:txBody>
          <a:bodyPr>
            <a:normAutofit lnSpcReduction="10000"/>
          </a:bodyPr>
          <a:lstStyle/>
          <a:p>
            <a:pPr marL="214293" lvl="1" indent="0">
              <a:buNone/>
            </a:pPr>
            <a:r>
              <a:rPr lang="en-GB" sz="2000" b="1" dirty="0">
                <a:solidFill>
                  <a:schemeClr val="bg1"/>
                </a:solidFill>
              </a:rPr>
              <a:t>Measurement</a:t>
            </a:r>
          </a:p>
          <a:p>
            <a:pPr marL="214293" lvl="1" indent="0">
              <a:buNone/>
            </a:pPr>
            <a:endParaRPr lang="en-GB" sz="2000" dirty="0">
              <a:solidFill>
                <a:schemeClr val="bg1"/>
              </a:solidFill>
            </a:endParaRPr>
          </a:p>
          <a:p>
            <a:pPr marL="214293" lvl="1" indent="0">
              <a:buNone/>
            </a:pPr>
            <a:r>
              <a:rPr lang="en-GB" sz="2000" dirty="0">
                <a:solidFill>
                  <a:schemeClr val="bg1"/>
                </a:solidFill>
              </a:rPr>
              <a:t>Essentially the same as IAS 17.</a:t>
            </a:r>
          </a:p>
          <a:p>
            <a:pPr marL="214293" lvl="1" indent="0">
              <a:buNone/>
            </a:pPr>
            <a:endParaRPr lang="en-GB" sz="2000" dirty="0">
              <a:solidFill>
                <a:schemeClr val="bg1"/>
              </a:solidFill>
            </a:endParaRPr>
          </a:p>
          <a:p>
            <a:pPr marL="214293" lvl="1" indent="0">
              <a:buNone/>
            </a:pPr>
            <a:r>
              <a:rPr lang="en-GB" sz="2000" dirty="0">
                <a:solidFill>
                  <a:schemeClr val="bg1"/>
                </a:solidFill>
              </a:rPr>
              <a:t>Interest can be accounted for using a fair means, therefore, the use of the sum of the digits method has been retained here. </a:t>
            </a:r>
          </a:p>
          <a:p>
            <a:pPr marL="214293" lvl="1" indent="0">
              <a:buNone/>
            </a:pPr>
            <a:endParaRPr lang="en-GB" sz="2000" dirty="0">
              <a:solidFill>
                <a:schemeClr val="bg1"/>
              </a:solidFill>
            </a:endParaRPr>
          </a:p>
          <a:p>
            <a:pPr marL="214293" lvl="1" indent="0">
              <a:buNone/>
            </a:pPr>
            <a:r>
              <a:rPr lang="en-GB" sz="2000" dirty="0">
                <a:solidFill>
                  <a:schemeClr val="bg1"/>
                </a:solidFill>
              </a:rPr>
              <a:t>The ASP has been changed to reflect the fact that the buyer is paying only one instalment in the first year.</a:t>
            </a:r>
          </a:p>
          <a:p>
            <a:pPr marL="214293" lvl="1" indent="0">
              <a:buNone/>
            </a:pPr>
            <a:endParaRPr lang="en-GB" sz="2000" dirty="0">
              <a:solidFill>
                <a:schemeClr val="bg1"/>
              </a:solidFill>
            </a:endParaRPr>
          </a:p>
          <a:p>
            <a:pPr marL="214293" lvl="1" indent="0">
              <a:buNone/>
            </a:pPr>
            <a:endParaRPr lang="en-GB" sz="2000" dirty="0">
              <a:solidFill>
                <a:schemeClr val="bg1"/>
              </a:solidFill>
            </a:endParaRPr>
          </a:p>
        </p:txBody>
      </p:sp>
    </p:spTree>
    <p:extLst>
      <p:ext uri="{BB962C8B-B14F-4D97-AF65-F5344CB8AC3E}">
        <p14:creationId xmlns:p14="http://schemas.microsoft.com/office/powerpoint/2010/main" val="3178772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620" y="217207"/>
            <a:ext cx="6858000" cy="952500"/>
          </a:xfrm>
        </p:spPr>
        <p:txBody>
          <a:bodyPr>
            <a:normAutofit/>
          </a:bodyPr>
          <a:lstStyle/>
          <a:p>
            <a:r>
              <a:rPr lang="en-GB" sz="3000" dirty="0">
                <a:solidFill>
                  <a:schemeClr val="bg1"/>
                </a:solidFill>
              </a:rPr>
              <a:t>AST - Accounting for Leases - Lessees</a:t>
            </a:r>
          </a:p>
        </p:txBody>
      </p:sp>
      <p:sp>
        <p:nvSpPr>
          <p:cNvPr id="3" name="Content Placeholder 2"/>
          <p:cNvSpPr>
            <a:spLocks noGrp="1"/>
          </p:cNvSpPr>
          <p:nvPr>
            <p:ph idx="1"/>
          </p:nvPr>
        </p:nvSpPr>
        <p:spPr>
          <a:xfrm>
            <a:off x="281608" y="913284"/>
            <a:ext cx="6930008" cy="4032448"/>
          </a:xfrm>
        </p:spPr>
        <p:txBody>
          <a:bodyPr>
            <a:normAutofit lnSpcReduction="10000"/>
          </a:bodyPr>
          <a:lstStyle/>
          <a:p>
            <a:pPr marL="214293" lvl="1" indent="0">
              <a:buNone/>
            </a:pPr>
            <a:r>
              <a:rPr lang="en-GB" sz="2000" dirty="0">
                <a:solidFill>
                  <a:schemeClr val="bg1"/>
                </a:solidFill>
              </a:rPr>
              <a:t>The initial measurement of the liability is the net present value of the future lease payments.</a:t>
            </a:r>
          </a:p>
          <a:p>
            <a:pPr marL="214293" lvl="1" indent="0">
              <a:buNone/>
            </a:pPr>
            <a:endParaRPr lang="en-GB" sz="2000" dirty="0">
              <a:solidFill>
                <a:schemeClr val="bg1"/>
              </a:solidFill>
            </a:endParaRPr>
          </a:p>
          <a:p>
            <a:pPr marL="214293" lvl="1" indent="0">
              <a:buNone/>
            </a:pPr>
            <a:r>
              <a:rPr lang="en-GB" sz="2000" dirty="0">
                <a:solidFill>
                  <a:schemeClr val="bg1"/>
                </a:solidFill>
              </a:rPr>
              <a:t>For the purpose of this unit, the discount factor used is the implicit interest rate in the lease.</a:t>
            </a:r>
          </a:p>
          <a:p>
            <a:pPr marL="214293" lvl="1" indent="0">
              <a:buNone/>
            </a:pPr>
            <a:endParaRPr lang="en-GB" sz="2000" dirty="0">
              <a:solidFill>
                <a:schemeClr val="bg1"/>
              </a:solidFill>
            </a:endParaRPr>
          </a:p>
          <a:p>
            <a:pPr marL="214293" lvl="1" indent="0">
              <a:buNone/>
            </a:pPr>
            <a:r>
              <a:rPr lang="en-GB" sz="2000" dirty="0">
                <a:solidFill>
                  <a:schemeClr val="bg1"/>
                </a:solidFill>
              </a:rPr>
              <a:t>Candidates will now be expected to calculate this amount for the purpose of setting up both the liability and asset.</a:t>
            </a:r>
          </a:p>
          <a:p>
            <a:pPr marL="214293" lvl="1" indent="0">
              <a:buNone/>
            </a:pPr>
            <a:endParaRPr lang="en-GB" sz="2000" dirty="0">
              <a:solidFill>
                <a:schemeClr val="bg1"/>
              </a:solidFill>
            </a:endParaRPr>
          </a:p>
          <a:p>
            <a:pPr marL="214293" lvl="1" indent="0">
              <a:buNone/>
            </a:pPr>
            <a:r>
              <a:rPr lang="en-GB" sz="2000" dirty="0">
                <a:solidFill>
                  <a:schemeClr val="bg1"/>
                </a:solidFill>
              </a:rPr>
              <a:t>After commencement of the lease, the liability is measured by applying the lease interest for the period and deducting the payments made in the period.</a:t>
            </a:r>
          </a:p>
          <a:p>
            <a:pPr marL="214293" lvl="1" indent="0">
              <a:buNone/>
            </a:pPr>
            <a:endParaRPr lang="en-GB" sz="2000" dirty="0">
              <a:solidFill>
                <a:schemeClr val="bg1"/>
              </a:solidFill>
            </a:endParaRPr>
          </a:p>
          <a:p>
            <a:pPr marL="214293" lvl="1" indent="0">
              <a:buNone/>
            </a:pPr>
            <a:endParaRPr lang="en-GB" sz="2000" dirty="0">
              <a:solidFill>
                <a:schemeClr val="bg1"/>
              </a:solidFill>
            </a:endParaRPr>
          </a:p>
        </p:txBody>
      </p:sp>
    </p:spTree>
    <p:extLst>
      <p:ext uri="{BB962C8B-B14F-4D97-AF65-F5344CB8AC3E}">
        <p14:creationId xmlns:p14="http://schemas.microsoft.com/office/powerpoint/2010/main" val="1827574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620" y="217207"/>
            <a:ext cx="6858000" cy="952500"/>
          </a:xfrm>
        </p:spPr>
        <p:txBody>
          <a:bodyPr>
            <a:normAutofit/>
          </a:bodyPr>
          <a:lstStyle/>
          <a:p>
            <a:r>
              <a:rPr lang="en-GB" sz="3000" dirty="0">
                <a:solidFill>
                  <a:schemeClr val="bg1"/>
                </a:solidFill>
              </a:rPr>
              <a:t>AST - Accounting for Leases - Lessees</a:t>
            </a:r>
          </a:p>
        </p:txBody>
      </p:sp>
      <p:sp>
        <p:nvSpPr>
          <p:cNvPr id="3" name="Content Placeholder 2"/>
          <p:cNvSpPr>
            <a:spLocks noGrp="1"/>
          </p:cNvSpPr>
          <p:nvPr>
            <p:ph idx="1"/>
          </p:nvPr>
        </p:nvSpPr>
        <p:spPr>
          <a:xfrm>
            <a:off x="281608" y="1777381"/>
            <a:ext cx="6930008" cy="2664296"/>
          </a:xfrm>
        </p:spPr>
        <p:txBody>
          <a:bodyPr>
            <a:normAutofit/>
          </a:bodyPr>
          <a:lstStyle/>
          <a:p>
            <a:pPr marL="214293" lvl="1" indent="0">
              <a:buNone/>
            </a:pPr>
            <a:r>
              <a:rPr lang="en-GB" sz="2000" dirty="0">
                <a:solidFill>
                  <a:schemeClr val="bg1"/>
                </a:solidFill>
              </a:rPr>
              <a:t>The initial measurement of the asset is the net present value of the future lease payments (i.e. equal to the liability).</a:t>
            </a:r>
          </a:p>
          <a:p>
            <a:pPr marL="214293" lvl="1" indent="0">
              <a:buNone/>
            </a:pPr>
            <a:endParaRPr lang="en-GB" sz="2000" dirty="0">
              <a:solidFill>
                <a:schemeClr val="bg1"/>
              </a:solidFill>
            </a:endParaRPr>
          </a:p>
          <a:p>
            <a:pPr marL="214293" lvl="1" indent="0">
              <a:buNone/>
            </a:pPr>
            <a:r>
              <a:rPr lang="en-GB" sz="2000" dirty="0">
                <a:solidFill>
                  <a:schemeClr val="bg1"/>
                </a:solidFill>
              </a:rPr>
              <a:t>Thereafter, depreciation (and impairment if applicable) is deducted over the asset’s useful life (if ownership is transferred at the end of the agreement) or the shorter of the useful life or term of the lease.</a:t>
            </a:r>
          </a:p>
          <a:p>
            <a:pPr marL="214293" lvl="1" indent="0">
              <a:buNone/>
            </a:pPr>
            <a:endParaRPr lang="en-GB" sz="2000" dirty="0">
              <a:solidFill>
                <a:schemeClr val="bg1"/>
              </a:solidFill>
            </a:endParaRPr>
          </a:p>
          <a:p>
            <a:pPr marL="214293" lvl="1" indent="0">
              <a:buNone/>
            </a:pPr>
            <a:endParaRPr lang="en-GB" sz="2000" dirty="0">
              <a:solidFill>
                <a:schemeClr val="bg1"/>
              </a:solidFill>
            </a:endParaRPr>
          </a:p>
          <a:p>
            <a:pPr marL="214293" lvl="1" indent="0">
              <a:buNone/>
            </a:pPr>
            <a:endParaRPr lang="en-GB" sz="2000" dirty="0">
              <a:solidFill>
                <a:schemeClr val="bg1"/>
              </a:solidFill>
            </a:endParaRPr>
          </a:p>
        </p:txBody>
      </p:sp>
    </p:spTree>
    <p:extLst>
      <p:ext uri="{BB962C8B-B14F-4D97-AF65-F5344CB8AC3E}">
        <p14:creationId xmlns:p14="http://schemas.microsoft.com/office/powerpoint/2010/main" val="1968790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620" y="217207"/>
            <a:ext cx="6858000" cy="952500"/>
          </a:xfrm>
        </p:spPr>
        <p:txBody>
          <a:bodyPr>
            <a:normAutofit/>
          </a:bodyPr>
          <a:lstStyle/>
          <a:p>
            <a:r>
              <a:rPr lang="en-GB" sz="3000" dirty="0">
                <a:solidFill>
                  <a:schemeClr val="bg1"/>
                </a:solidFill>
              </a:rPr>
              <a:t>AST - Accounting for Leases - Lessees</a:t>
            </a:r>
          </a:p>
        </p:txBody>
      </p:sp>
      <p:sp>
        <p:nvSpPr>
          <p:cNvPr id="3" name="Content Placeholder 2"/>
          <p:cNvSpPr>
            <a:spLocks noGrp="1"/>
          </p:cNvSpPr>
          <p:nvPr>
            <p:ph idx="1"/>
          </p:nvPr>
        </p:nvSpPr>
        <p:spPr>
          <a:xfrm>
            <a:off x="353616" y="1345332"/>
            <a:ext cx="6930008" cy="3312368"/>
          </a:xfrm>
        </p:spPr>
        <p:txBody>
          <a:bodyPr>
            <a:normAutofit lnSpcReduction="10000"/>
          </a:bodyPr>
          <a:lstStyle/>
          <a:p>
            <a:pPr marL="214293" lvl="1" indent="0">
              <a:buNone/>
            </a:pPr>
            <a:r>
              <a:rPr lang="en-GB" sz="2000" dirty="0">
                <a:solidFill>
                  <a:schemeClr val="bg1"/>
                </a:solidFill>
              </a:rPr>
              <a:t>The exemplar has been changed to show only one lease payment per annum.</a:t>
            </a:r>
          </a:p>
          <a:p>
            <a:pPr marL="214293" lvl="1" indent="0">
              <a:buNone/>
            </a:pPr>
            <a:endParaRPr lang="en-GB" sz="2000" dirty="0">
              <a:solidFill>
                <a:schemeClr val="bg1"/>
              </a:solidFill>
            </a:endParaRPr>
          </a:p>
          <a:p>
            <a:pPr marL="214293" lvl="1" indent="0">
              <a:buNone/>
            </a:pPr>
            <a:r>
              <a:rPr lang="en-GB" sz="2000" dirty="0">
                <a:solidFill>
                  <a:schemeClr val="bg1"/>
                </a:solidFill>
              </a:rPr>
              <a:t>The result of this is that at the end of the first year, the net book value of the asset will be less than the liability shown in the lessee’s financial statements.</a:t>
            </a:r>
          </a:p>
          <a:p>
            <a:pPr marL="214293" lvl="1" indent="0">
              <a:buNone/>
            </a:pPr>
            <a:endParaRPr lang="en-GB" sz="2000" dirty="0">
              <a:solidFill>
                <a:schemeClr val="bg1"/>
              </a:solidFill>
            </a:endParaRPr>
          </a:p>
          <a:p>
            <a:pPr marL="214293" lvl="1" indent="0">
              <a:buNone/>
            </a:pPr>
            <a:r>
              <a:rPr lang="en-GB" sz="2000" dirty="0">
                <a:solidFill>
                  <a:schemeClr val="bg1"/>
                </a:solidFill>
              </a:rPr>
              <a:t>This reflects the commercial reality of this type of agreement and allows us to clearly illustrate the main impact of the introduction of IFRS 16 in the real world. </a:t>
            </a:r>
          </a:p>
          <a:p>
            <a:pPr marL="214293" lvl="1" indent="0">
              <a:buNone/>
            </a:pPr>
            <a:endParaRPr lang="en-GB" sz="2000" dirty="0">
              <a:solidFill>
                <a:schemeClr val="bg1"/>
              </a:solidFill>
            </a:endParaRPr>
          </a:p>
          <a:p>
            <a:pPr marL="214293" lvl="1" indent="0">
              <a:buNone/>
            </a:pPr>
            <a:endParaRPr lang="en-GB" sz="2000" dirty="0">
              <a:solidFill>
                <a:schemeClr val="bg1"/>
              </a:solidFill>
            </a:endParaRPr>
          </a:p>
        </p:txBody>
      </p:sp>
    </p:spTree>
    <p:extLst>
      <p:ext uri="{BB962C8B-B14F-4D97-AF65-F5344CB8AC3E}">
        <p14:creationId xmlns:p14="http://schemas.microsoft.com/office/powerpoint/2010/main" val="889689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QA HOLDING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QA_Corporate_Aug14.potx" id="{9B7B6E9F-1607-486B-A823-4C8269FD4706}" vid="{9FABB946-0470-4FE4-9F4E-774AD65256DD}"/>
    </a:ext>
  </a:extLst>
</a:theme>
</file>

<file path=ppt/theme/theme10.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QA TITLE GOES HE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QA_Corporate_Aug14.potx" id="{9B7B6E9F-1607-486B-A823-4C8269FD4706}" vid="{9FABB946-0470-4FE4-9F4E-774AD65256DD}"/>
    </a:ext>
  </a:extLst>
</a:theme>
</file>

<file path=ppt/theme/theme3.xml><?xml version="1.0" encoding="utf-8"?>
<a:theme xmlns:a="http://schemas.openxmlformats.org/drawingml/2006/main" name="SQA DARK BACKGROUND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QA_Corporate_Aug14.potx" id="{9B7B6E9F-1607-486B-A823-4C8269FD4706}" vid="{30C71AAD-07E7-4B16-BEA7-1444E9AA8CB9}"/>
    </a:ext>
  </a:extLst>
</a:theme>
</file>

<file path=ppt/theme/theme4.xml><?xml version="1.0" encoding="utf-8"?>
<a:theme xmlns:a="http://schemas.openxmlformats.org/drawingml/2006/main" name="SQA DARK BACKGROUND PICTU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QA_Corporate_Aug14.potx" id="{9B7B6E9F-1607-486B-A823-4C8269FD4706}" vid="{B90444E2-5F3E-4873-A9B3-CCA1281FB2F2}"/>
    </a:ext>
  </a:extLst>
</a:theme>
</file>

<file path=ppt/theme/theme5.xml><?xml version="1.0" encoding="utf-8"?>
<a:theme xmlns:a="http://schemas.openxmlformats.org/drawingml/2006/main" name="SQA LARGE TEXT AND IMAG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SQA LIGHT 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QA_Corporate_Aug14.potx" id="{9B7B6E9F-1607-486B-A823-4C8269FD4706}" vid="{B90444E2-5F3E-4873-A9B3-CCA1281FB2F2}"/>
    </a:ext>
  </a:extLst>
</a:theme>
</file>

<file path=ppt/theme/theme7.xml><?xml version="1.0" encoding="utf-8"?>
<a:theme xmlns:a="http://schemas.openxmlformats.org/drawingml/2006/main" name="SQA LIGHT BACKGROUND PICTU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QA_Corporate_Aug14.potx" id="{9B7B6E9F-1607-486B-A823-4C8269FD4706}" vid="{B90444E2-5F3E-4873-A9B3-CCA1281FB2F2}"/>
    </a:ext>
  </a:extLst>
</a:theme>
</file>

<file path=ppt/theme/theme8.xml><?xml version="1.0" encoding="utf-8"?>
<a:theme xmlns:a="http://schemas.openxmlformats.org/drawingml/2006/main" name="SQA LIGHT BACKGROUND LARGE TEXT AND IMAG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QA_Corporate_Aug14.potx" id="{9B7B6E9F-1607-486B-A823-4C8269FD4706}" vid="{B90444E2-5F3E-4873-A9B3-CCA1281FB2F2}"/>
    </a:ext>
  </a:extLst>
</a:theme>
</file>

<file path=ppt/theme/theme9.xml><?xml version="1.0" encoding="utf-8"?>
<a:theme xmlns:a="http://schemas.openxmlformats.org/drawingml/2006/main" name="SQA WEB and TELEPHO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QA_Corporate_Aug14.potx" id="{9B7B6E9F-1607-486B-A823-4C8269FD4706}" vid="{30C71AAD-07E7-4B16-BEA7-1444E9AA8CB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D08A60A02D8E741B90CB889D8406B9B" ma:contentTypeVersion="4" ma:contentTypeDescription="Create a new document." ma:contentTypeScope="" ma:versionID="525c69ecccd59a70856894bf0ec91138">
  <xsd:schema xmlns:xsd="http://www.w3.org/2001/XMLSchema" xmlns:xs="http://www.w3.org/2001/XMLSchema" xmlns:p="http://schemas.microsoft.com/office/2006/metadata/properties" xmlns:ns3="6ee74f51-c739-462e-a66a-0a3ab74303dc" targetNamespace="http://schemas.microsoft.com/office/2006/metadata/properties" ma:root="true" ma:fieldsID="eef4d8134da5980a9cb2814f69faae35" ns3:_="">
    <xsd:import namespace="6ee74f51-c739-462e-a66a-0a3ab74303dc"/>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e74f51-c739-462e-a66a-0a3ab74303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B11824A-EC7C-4004-9A06-FA9B517FD2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ee74f51-c739-462e-a66a-0a3ab74303d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A72CF2E-9917-40A0-A3DD-DF0C7C312C94}">
  <ds:schemaRefs>
    <ds:schemaRef ds:uri="http://schemas.microsoft.com/sharepoint/v3/contenttype/forms"/>
  </ds:schemaRefs>
</ds:datastoreItem>
</file>

<file path=customXml/itemProps3.xml><?xml version="1.0" encoding="utf-8"?>
<ds:datastoreItem xmlns:ds="http://schemas.openxmlformats.org/officeDocument/2006/customXml" ds:itemID="{4575BC69-5F73-410B-9A93-0F6A09ECECEA}">
  <ds:schemaRefs>
    <ds:schemaRef ds:uri="http://purl.org/dc/elements/1.1/"/>
    <ds:schemaRef ds:uri="http://schemas.openxmlformats.org/package/2006/metadata/core-properties"/>
    <ds:schemaRef ds:uri="http://schemas.microsoft.com/office/infopath/2007/PartnerControls"/>
    <ds:schemaRef ds:uri="http://purl.org/dc/dcmitype/"/>
    <ds:schemaRef ds:uri="6ee74f51-c739-462e-a66a-0a3ab74303dc"/>
    <ds:schemaRef ds:uri="http://schemas.microsoft.com/office/2006/metadata/properties"/>
    <ds:schemaRef ds:uri="http://schemas.microsoft.com/office/2006/documentManagement/types"/>
    <ds:schemaRef ds:uri="http://purl.org/dc/term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SQA_Corporate_Aug14</Template>
  <TotalTime>357</TotalTime>
  <Words>719</Words>
  <Application>Microsoft Office PowerPoint</Application>
  <PresentationFormat>Custom</PresentationFormat>
  <Paragraphs>73</Paragraphs>
  <Slides>13</Slides>
  <Notes>0</Notes>
  <HiddenSlides>0</HiddenSlides>
  <MMClips>0</MMClips>
  <ScaleCrop>false</ScaleCrop>
  <HeadingPairs>
    <vt:vector size="6" baseType="variant">
      <vt:variant>
        <vt:lpstr>Fonts Used</vt:lpstr>
      </vt:variant>
      <vt:variant>
        <vt:i4>5</vt:i4>
      </vt:variant>
      <vt:variant>
        <vt:lpstr>Theme</vt:lpstr>
      </vt:variant>
      <vt:variant>
        <vt:i4>10</vt:i4>
      </vt:variant>
      <vt:variant>
        <vt:lpstr>Slide Titles</vt:lpstr>
      </vt:variant>
      <vt:variant>
        <vt:i4>13</vt:i4>
      </vt:variant>
    </vt:vector>
  </HeadingPairs>
  <TitlesOfParts>
    <vt:vector size="28" baseType="lpstr">
      <vt:lpstr>Arial</vt:lpstr>
      <vt:lpstr>Calibri</vt:lpstr>
      <vt:lpstr>Calibri Light</vt:lpstr>
      <vt:lpstr>Symbol</vt:lpstr>
      <vt:lpstr>Wingdings</vt:lpstr>
      <vt:lpstr>SQA HOLDING SLIDE</vt:lpstr>
      <vt:lpstr>SQA TITLE GOES HERE</vt:lpstr>
      <vt:lpstr>SQA DARK BACKGROUND </vt:lpstr>
      <vt:lpstr>SQA DARK BACKGROUND PICTURE</vt:lpstr>
      <vt:lpstr>SQA LARGE TEXT AND IMAGES</vt:lpstr>
      <vt:lpstr>SQA LIGHT BACKGROUND</vt:lpstr>
      <vt:lpstr>SQA LIGHT BACKGROUND PICTURE</vt:lpstr>
      <vt:lpstr>SQA LIGHT BACKGROUND LARGE TEXT AND IMAGES</vt:lpstr>
      <vt:lpstr>SQA WEB and TELEPHONE</vt:lpstr>
      <vt:lpstr>Custom Design</vt:lpstr>
      <vt:lpstr>IFRS 16 - Leases</vt:lpstr>
      <vt:lpstr>IFRS 16 - Leases </vt:lpstr>
      <vt:lpstr>IFRS 16 - Leases </vt:lpstr>
      <vt:lpstr>IAS 17 V IFRS 16</vt:lpstr>
      <vt:lpstr>IAS 17 V IFRS 16</vt:lpstr>
      <vt:lpstr>AST - Accounting for Leases - Lessors</vt:lpstr>
      <vt:lpstr>AST - Accounting for Leases - Lessees</vt:lpstr>
      <vt:lpstr>AST - Accounting for Leases - Lessees</vt:lpstr>
      <vt:lpstr>AST - Accounting for Leases - Lessees</vt:lpstr>
      <vt:lpstr>AST - Exemptions</vt:lpstr>
      <vt:lpstr>FRA – Outcome 1</vt:lpstr>
      <vt:lpstr>Auditing – Outcome 6</vt:lpstr>
      <vt:lpstr>PowerPoint Presentation</vt:lpstr>
    </vt:vector>
  </TitlesOfParts>
  <Company>SQA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Brown</dc:creator>
  <cp:lastModifiedBy>Eileen Reid</cp:lastModifiedBy>
  <cp:revision>52</cp:revision>
  <cp:lastPrinted>2013-10-31T13:53:25Z</cp:lastPrinted>
  <dcterms:created xsi:type="dcterms:W3CDTF">2019-08-26T14:37:28Z</dcterms:created>
  <dcterms:modified xsi:type="dcterms:W3CDTF">2020-02-27T10:27:33Z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0x0101004D08A60A02D8E741B90CB889D8406B9B</vt:lpwstr>
  </property>
</Properties>
</file>