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701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175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279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47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6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745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7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528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236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601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800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DCCFA-3CAE-44C4-BFB9-868D0E96EED4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38EFB-B2B4-493D-A683-42FA275E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39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 smtClean="0"/>
              <a:t>Level 4 Outcome 1 Task 1</a:t>
            </a:r>
            <a:endParaRPr lang="en-GB" sz="5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Put the following slides in order so that they list the steps needed to share a presentation with another person using Google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46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Create slides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133" y="1825625"/>
            <a:ext cx="9163133" cy="488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617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 Share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0265" y="1944710"/>
            <a:ext cx="5343469" cy="296214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571999" y="2163651"/>
            <a:ext cx="1944711" cy="126212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869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Decide how to share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50" y="1784754"/>
            <a:ext cx="7098674" cy="44011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81837" y="5504872"/>
            <a:ext cx="3309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Enter the name/email addresses of the person/people that you want to share with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400023" y="3788068"/>
            <a:ext cx="474103" cy="15969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266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Decide what rights to give 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0005" y="1690689"/>
            <a:ext cx="6774288" cy="387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715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Select Send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9251" y="2044562"/>
            <a:ext cx="5975797" cy="407597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983347" y="4932609"/>
            <a:ext cx="837127" cy="6053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860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Check who you’ve shared with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3955" y="1690689"/>
            <a:ext cx="4237149" cy="330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883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61</Words>
  <Application>Microsoft Office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Level 4 Outcome 1 Task 1</vt:lpstr>
      <vt:lpstr>Create slides</vt:lpstr>
      <vt:lpstr>Select Share</vt:lpstr>
      <vt:lpstr>Decide how to share</vt:lpstr>
      <vt:lpstr>Decide what rights to give  </vt:lpstr>
      <vt:lpstr>Select Send</vt:lpstr>
      <vt:lpstr>Check who you’ve shared with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slides</dc:title>
  <dc:creator>Colin Lamont</dc:creator>
  <cp:lastModifiedBy>Rebecca Pitman</cp:lastModifiedBy>
  <cp:revision>4</cp:revision>
  <dcterms:created xsi:type="dcterms:W3CDTF">2018-03-24T11:50:47Z</dcterms:created>
  <dcterms:modified xsi:type="dcterms:W3CDTF">2019-02-15T15:16:57Z</dcterms:modified>
</cp:coreProperties>
</file>