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7CD0-8AAC-4AE7-A0BA-E7B019078749}" type="datetimeFigureOut">
              <a:rPr lang="en-GB" smtClean="0"/>
              <a:t>08/03/2018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85109-B485-4F35-9433-399ADB70AA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0190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7CD0-8AAC-4AE7-A0BA-E7B019078749}" type="datetimeFigureOut">
              <a:rPr lang="en-GB" smtClean="0"/>
              <a:t>08/03/2018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85109-B485-4F35-9433-399ADB70AA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297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7CD0-8AAC-4AE7-A0BA-E7B019078749}" type="datetimeFigureOut">
              <a:rPr lang="en-GB" smtClean="0"/>
              <a:t>08/03/2018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85109-B485-4F35-9433-399ADB70AA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894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7CD0-8AAC-4AE7-A0BA-E7B019078749}" type="datetimeFigureOut">
              <a:rPr lang="en-GB" smtClean="0"/>
              <a:t>08/03/2018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85109-B485-4F35-9433-399ADB70AA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4938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7CD0-8AAC-4AE7-A0BA-E7B019078749}" type="datetimeFigureOut">
              <a:rPr lang="en-GB" smtClean="0"/>
              <a:t>08/03/2018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85109-B485-4F35-9433-399ADB70AA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082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7CD0-8AAC-4AE7-A0BA-E7B019078749}" type="datetimeFigureOut">
              <a:rPr lang="en-GB" smtClean="0"/>
              <a:t>08/03/2018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85109-B485-4F35-9433-399ADB70AA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4509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7CD0-8AAC-4AE7-A0BA-E7B019078749}" type="datetimeFigureOut">
              <a:rPr lang="en-GB" smtClean="0"/>
              <a:t>08/03/2018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85109-B485-4F35-9433-399ADB70AA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0608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7CD0-8AAC-4AE7-A0BA-E7B019078749}" type="datetimeFigureOut">
              <a:rPr lang="en-GB" smtClean="0"/>
              <a:t>08/03/2018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85109-B485-4F35-9433-399ADB70AA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9584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7CD0-8AAC-4AE7-A0BA-E7B019078749}" type="datetimeFigureOut">
              <a:rPr lang="en-GB" smtClean="0"/>
              <a:t>08/03/2018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85109-B485-4F35-9433-399ADB70AA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746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7CD0-8AAC-4AE7-A0BA-E7B019078749}" type="datetimeFigureOut">
              <a:rPr lang="en-GB" smtClean="0"/>
              <a:t>08/03/2018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85109-B485-4F35-9433-399ADB70AA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4241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7CD0-8AAC-4AE7-A0BA-E7B019078749}" type="datetimeFigureOut">
              <a:rPr lang="en-GB" smtClean="0"/>
              <a:t>08/03/2018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85109-B485-4F35-9433-399ADB70AA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8619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1B7CD0-8AAC-4AE7-A0BA-E7B019078749}" type="datetimeFigureOut">
              <a:rPr lang="en-GB" smtClean="0"/>
              <a:t>08/03/2018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85109-B485-4F35-9433-399ADB70AA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0512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5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File Formats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628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Graphic File Formats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JPEG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GIF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PNG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1129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Audio File Formats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MP3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WAV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933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7030A0"/>
                </a:solidFill>
              </a:rPr>
              <a:t>Video File Formats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7030A0"/>
                </a:solidFill>
              </a:rPr>
              <a:t>MP4</a:t>
            </a:r>
          </a:p>
          <a:p>
            <a:r>
              <a:rPr lang="en-GB" dirty="0" smtClean="0">
                <a:solidFill>
                  <a:srgbClr val="7030A0"/>
                </a:solidFill>
              </a:rPr>
              <a:t>WMV</a:t>
            </a:r>
            <a:endParaRPr lang="en-GB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107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18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File Formats</vt:lpstr>
      <vt:lpstr>Graphic File Formats</vt:lpstr>
      <vt:lpstr>Audio File Formats</vt:lpstr>
      <vt:lpstr>Video File Formats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Colin Lamont</dc:creator>
  <cp:lastModifiedBy>Colin Lamont</cp:lastModifiedBy>
  <cp:revision>3</cp:revision>
  <dcterms:created xsi:type="dcterms:W3CDTF">2018-03-08T20:38:09Z</dcterms:created>
  <dcterms:modified xsi:type="dcterms:W3CDTF">2018-03-08T20:52:38Z</dcterms:modified>
</cp:coreProperties>
</file>