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333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038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01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140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561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150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25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841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265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427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905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680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15932"/>
            <a:ext cx="7772400" cy="1694042"/>
          </a:xfrm>
        </p:spPr>
        <p:txBody>
          <a:bodyPr>
            <a:normAutofit fontScale="90000"/>
          </a:bodyPr>
          <a:lstStyle/>
          <a:p>
            <a:r>
              <a:rPr lang="en-GB" dirty="0"/>
              <a:t>Features </a:t>
            </a:r>
            <a:r>
              <a:rPr lang="en-GB" dirty="0" smtClean="0"/>
              <a:t>&amp; Functions </a:t>
            </a:r>
            <a:r>
              <a:rPr lang="en-GB" dirty="0"/>
              <a:t>of </a:t>
            </a:r>
            <a:r>
              <a:rPr lang="en-GB" dirty="0" smtClean="0"/>
              <a:t>Presentations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b="1" dirty="0" smtClean="0">
                <a:solidFill>
                  <a:srgbClr val="FF0000"/>
                </a:solidFill>
              </a:rPr>
              <a:t>Possible Solution</a:t>
            </a:r>
            <a:br>
              <a:rPr lang="en-GB" b="1" dirty="0" smtClean="0">
                <a:solidFill>
                  <a:srgbClr val="FF0000"/>
                </a:solidFill>
              </a:rPr>
            </a:br>
            <a:r>
              <a:rPr lang="en-GB" sz="2800" b="1" dirty="0" smtClean="0"/>
              <a:t>Answers will vary, with many other correct answers possible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613661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to do next….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Share your answers with a colleague using the cloud and receive feedback from them</a:t>
            </a:r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Make any changes to your answers based on this feedback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Share your final answers with </a:t>
            </a:r>
            <a:r>
              <a:rPr lang="en-GB" smtClean="0"/>
              <a:t>your teacher/assessor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3349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Question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57439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What is a transition?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28650" y="4391696"/>
            <a:ext cx="788670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A transition is the way in which one slide moves to another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63229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Question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57439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What is meant by the ‘target audience’ of a presentation?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28650" y="4391696"/>
            <a:ext cx="788670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The target audience is who the presentation is aimed at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740664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Question </a:t>
            </a:r>
            <a:r>
              <a:rPr lang="en-GB" dirty="0"/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57439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Name two different cloud storage services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28650" y="4391696"/>
            <a:ext cx="788670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Google Drive</a:t>
            </a:r>
          </a:p>
          <a:p>
            <a:r>
              <a:rPr lang="en-GB" sz="2800" dirty="0" smtClean="0"/>
              <a:t>One Drive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36075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Question 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57439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What is the purpose of the alignment tool shown below?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28650" y="4391696"/>
            <a:ext cx="78867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Centre the text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72742" y="2831952"/>
            <a:ext cx="3967815" cy="1136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436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Question </a:t>
            </a:r>
            <a:r>
              <a:rPr lang="en-GB" dirty="0"/>
              <a:t>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57439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Describe one way to add a new slide to a presentation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28650" y="4391696"/>
            <a:ext cx="78867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Choose ‘New Slide’ from the Home menu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361670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Question 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57439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Describe one benefit of using a template for your presentation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28650" y="4391696"/>
            <a:ext cx="788670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A layout quickly gives you the layout, background and colours of each of the slides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84326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Question </a:t>
            </a:r>
            <a:r>
              <a:rPr lang="en-GB" dirty="0"/>
              <a:t>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57439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State two different types of multimedia that can be added to a presentation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28650" y="4391696"/>
            <a:ext cx="788670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Text</a:t>
            </a:r>
          </a:p>
          <a:p>
            <a:r>
              <a:rPr lang="en-GB" sz="2800" dirty="0" smtClean="0"/>
              <a:t>Video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27077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Question </a:t>
            </a:r>
            <a:r>
              <a:rPr lang="en-GB" dirty="0"/>
              <a:t>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57439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Describe one way to work safely online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28650" y="4391696"/>
            <a:ext cx="788670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Treat others as you would want to be treated – no bad language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56327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202</Words>
  <Application>Microsoft Office PowerPoint</Application>
  <PresentationFormat>On-screen Show (4:3)</PresentationFormat>
  <Paragraphs>33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Features &amp; Functions of Presentations  Possible Solution Answers will vary, with many other correct answers possible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What to do next….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Features &amp; Functions of Presentations</dc:title>
  <dc:creator>Colin Lamont</dc:creator>
  <cp:lastModifiedBy>Rebecca Pitman</cp:lastModifiedBy>
  <cp:revision>6</cp:revision>
  <dcterms:created xsi:type="dcterms:W3CDTF">2018-03-08T21:33:27Z</dcterms:created>
  <dcterms:modified xsi:type="dcterms:W3CDTF">2019-02-19T08:36:46Z</dcterms:modified>
</cp:coreProperties>
</file>