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132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1803C-BD8D-42AD-9126-5C513EA1A9B4}" type="datetimeFigureOut">
              <a:rPr lang="en-GB" smtClean="0"/>
              <a:t>19/02/2019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49943-6AC8-45CF-A02F-357314CC58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99634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1803C-BD8D-42AD-9126-5C513EA1A9B4}" type="datetimeFigureOut">
              <a:rPr lang="en-GB" smtClean="0"/>
              <a:t>19/02/2019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49943-6AC8-45CF-A02F-357314CC58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1657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1803C-BD8D-42AD-9126-5C513EA1A9B4}" type="datetimeFigureOut">
              <a:rPr lang="en-GB" smtClean="0"/>
              <a:t>19/02/2019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49943-6AC8-45CF-A02F-357314CC5870}" type="slidenum">
              <a:rPr lang="en-GB" smtClean="0"/>
              <a:t>‹#›</a:t>
            </a:fld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399758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1803C-BD8D-42AD-9126-5C513EA1A9B4}" type="datetimeFigureOut">
              <a:rPr lang="en-GB" smtClean="0"/>
              <a:t>19/02/2019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49943-6AC8-45CF-A02F-357314CC58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69670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1803C-BD8D-42AD-9126-5C513EA1A9B4}" type="datetimeFigureOut">
              <a:rPr lang="en-GB" smtClean="0"/>
              <a:t>19/02/2019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49943-6AC8-45CF-A02F-357314CC5870}" type="slidenum">
              <a:rPr lang="en-GB" smtClean="0"/>
              <a:t>‹#›</a:t>
            </a:fld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877448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1803C-BD8D-42AD-9126-5C513EA1A9B4}" type="datetimeFigureOut">
              <a:rPr lang="en-GB" smtClean="0"/>
              <a:t>19/02/2019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49943-6AC8-45CF-A02F-357314CC58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15606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1803C-BD8D-42AD-9126-5C513EA1A9B4}" type="datetimeFigureOut">
              <a:rPr lang="en-GB" smtClean="0"/>
              <a:t>19/02/2019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49943-6AC8-45CF-A02F-357314CC58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90332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1803C-BD8D-42AD-9126-5C513EA1A9B4}" type="datetimeFigureOut">
              <a:rPr lang="en-GB" smtClean="0"/>
              <a:t>19/02/2019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49943-6AC8-45CF-A02F-357314CC58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26707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1803C-BD8D-42AD-9126-5C513EA1A9B4}" type="datetimeFigureOut">
              <a:rPr lang="en-GB" smtClean="0"/>
              <a:t>19/02/2019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49943-6AC8-45CF-A02F-357314CC58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0840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1803C-BD8D-42AD-9126-5C513EA1A9B4}" type="datetimeFigureOut">
              <a:rPr lang="en-GB" smtClean="0"/>
              <a:t>19/02/2019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49943-6AC8-45CF-A02F-357314CC58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78645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1803C-BD8D-42AD-9126-5C513EA1A9B4}" type="datetimeFigureOut">
              <a:rPr lang="en-GB" smtClean="0"/>
              <a:t>19/02/2019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49943-6AC8-45CF-A02F-357314CC58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5572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1803C-BD8D-42AD-9126-5C513EA1A9B4}" type="datetimeFigureOut">
              <a:rPr lang="en-GB" smtClean="0"/>
              <a:t>19/02/2019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49943-6AC8-45CF-A02F-357314CC58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4649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1803C-BD8D-42AD-9126-5C513EA1A9B4}" type="datetimeFigureOut">
              <a:rPr lang="en-GB" smtClean="0"/>
              <a:t>19/02/2019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49943-6AC8-45CF-A02F-357314CC58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38780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1803C-BD8D-42AD-9126-5C513EA1A9B4}" type="datetimeFigureOut">
              <a:rPr lang="en-GB" smtClean="0"/>
              <a:t>19/02/2019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49943-6AC8-45CF-A02F-357314CC58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8005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1803C-BD8D-42AD-9126-5C513EA1A9B4}" type="datetimeFigureOut">
              <a:rPr lang="en-GB" smtClean="0"/>
              <a:t>19/02/2019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49943-6AC8-45CF-A02F-357314CC58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01275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1803C-BD8D-42AD-9126-5C513EA1A9B4}" type="datetimeFigureOut">
              <a:rPr lang="en-GB" smtClean="0"/>
              <a:t>19/02/2019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49943-6AC8-45CF-A02F-357314CC58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1847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41803C-BD8D-42AD-9126-5C513EA1A9B4}" type="datetimeFigureOut">
              <a:rPr lang="en-GB" smtClean="0"/>
              <a:t>19/02/2019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D449943-6AC8-45CF-A02F-357314CC58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9085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Welcome to Glasgow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1365161" y="334851"/>
            <a:ext cx="2833352" cy="120032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This solution will vary from learner to learner depending on the local area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893" y="4407364"/>
            <a:ext cx="4901272" cy="2450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2016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Top Places to Visit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Here is my list of the top places to visit in Glasgow:</a:t>
            </a:r>
          </a:p>
          <a:p>
            <a:pPr marL="0" indent="0">
              <a:buNone/>
            </a:pPr>
            <a:endParaRPr lang="en-GB" dirty="0"/>
          </a:p>
          <a:p>
            <a:pPr lvl="1"/>
            <a:r>
              <a:rPr lang="en-GB" dirty="0" smtClean="0"/>
              <a:t>Glasgow Science Centre</a:t>
            </a:r>
          </a:p>
          <a:p>
            <a:pPr lvl="1"/>
            <a:r>
              <a:rPr lang="en-GB" dirty="0" smtClean="0"/>
              <a:t>A walk in the park</a:t>
            </a:r>
          </a:p>
          <a:p>
            <a:pPr lvl="1"/>
            <a:r>
              <a:rPr lang="en-GB" dirty="0" smtClean="0"/>
              <a:t>Shopping in Buchanan Street</a:t>
            </a:r>
          </a:p>
          <a:p>
            <a:pPr lvl="1"/>
            <a:r>
              <a:rPr lang="en-GB" dirty="0" smtClean="0"/>
              <a:t>Catch a concert at the Hydro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53721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Glasgow Science Centre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7886700" cy="823912"/>
          </a:xfrm>
        </p:spPr>
        <p:txBody>
          <a:bodyPr/>
          <a:lstStyle/>
          <a:p>
            <a:r>
              <a:rPr lang="en-GB" b="0" dirty="0"/>
              <a:t>A great place to visit for all the family and very educational. Its right next to the river </a:t>
            </a:r>
            <a:r>
              <a:rPr lang="en-GB" b="0" dirty="0" smtClean="0"/>
              <a:t>Clyde</a:t>
            </a:r>
            <a:endParaRPr lang="en-GB" b="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1190" y="3001963"/>
            <a:ext cx="4398169" cy="2933579"/>
          </a:xfrm>
        </p:spPr>
      </p:pic>
    </p:spTree>
    <p:extLst>
      <p:ext uri="{BB962C8B-B14F-4D97-AF65-F5344CB8AC3E}">
        <p14:creationId xmlns:p14="http://schemas.microsoft.com/office/powerpoint/2010/main" val="31486734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Walk in the Park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Take a stroll through one of Glasgow’s many ‘dear green places’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1544" y="2160588"/>
            <a:ext cx="2603663" cy="3881437"/>
          </a:xfrm>
        </p:spPr>
      </p:pic>
    </p:spTree>
    <p:extLst>
      <p:ext uri="{BB962C8B-B14F-4D97-AF65-F5344CB8AC3E}">
        <p14:creationId xmlns:p14="http://schemas.microsoft.com/office/powerpoint/2010/main" val="17148842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Shopping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Buchanan Street is one of the best shopping streets in the UK. It has loads of shops!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6274" y="3130187"/>
            <a:ext cx="5396411" cy="3035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73471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Concert at the Hydro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599" y="1603542"/>
            <a:ext cx="6347714" cy="3880773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All the big acts play the Hydro. The Hydro has over 12,000 seats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5456" y="2845856"/>
            <a:ext cx="5441795" cy="3646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078872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45</TotalTime>
  <Words>130</Words>
  <Application>Microsoft Office PowerPoint</Application>
  <PresentationFormat>On-screen Show (4:3)</PresentationFormat>
  <Paragraphs>17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Trebuchet MS</vt:lpstr>
      <vt:lpstr>Wingdings 3</vt:lpstr>
      <vt:lpstr>Facet</vt:lpstr>
      <vt:lpstr>Welcome to Glasgow</vt:lpstr>
      <vt:lpstr>Top Places to Visit</vt:lpstr>
      <vt:lpstr>Glasgow Science Centre</vt:lpstr>
      <vt:lpstr>A Walk in the Park</vt:lpstr>
      <vt:lpstr>Shopping</vt:lpstr>
      <vt:lpstr>Concert at the Hydro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Glasgow</dc:title>
  <dc:creator>Colin Lamont</dc:creator>
  <cp:lastModifiedBy>Rebecca Pitman</cp:lastModifiedBy>
  <cp:revision>13</cp:revision>
  <dcterms:created xsi:type="dcterms:W3CDTF">2018-03-08T21:10:16Z</dcterms:created>
  <dcterms:modified xsi:type="dcterms:W3CDTF">2019-02-19T08:37:06Z</dcterms:modified>
</cp:coreProperties>
</file>