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0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7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7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7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4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7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52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36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0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80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9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Level 4 Outcome 1 Task 1</a:t>
            </a:r>
            <a:endParaRPr lang="en-GB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Put the following slides in order so that they list the steps needed to share a presentation with another person using Microsoft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463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 who you have shared with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3227252"/>
            <a:ext cx="7886700" cy="1548084"/>
          </a:xfrm>
        </p:spPr>
      </p:pic>
    </p:spTree>
    <p:extLst>
      <p:ext uri="{BB962C8B-B14F-4D97-AF65-F5344CB8AC3E}">
        <p14:creationId xmlns:p14="http://schemas.microsoft.com/office/powerpoint/2010/main" val="155425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Slides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774" y="1690689"/>
            <a:ext cx="7474576" cy="419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88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Share from the File Menu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8216" y="1809220"/>
            <a:ext cx="942573" cy="4193949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>
            <a:off x="4790941" y="4146997"/>
            <a:ext cx="1197735" cy="21894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85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how to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3699" y="1690689"/>
            <a:ext cx="3956602" cy="4439655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6550301" y="3691575"/>
            <a:ext cx="1197735" cy="21894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43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Save to the Cloud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365" y="1825625"/>
            <a:ext cx="7625270" cy="4351338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>
          <a:xfrm>
            <a:off x="5563674" y="3891823"/>
            <a:ext cx="1197735" cy="21894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918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Save into OneDrive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690689"/>
            <a:ext cx="6390336" cy="448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68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who to share with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295" y="1519706"/>
            <a:ext cx="8098055" cy="24985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4129" y="3788068"/>
            <a:ext cx="3309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Enter the name/email addresses of the person/people that you want to share with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087155" y="2318197"/>
            <a:ext cx="984026" cy="14698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695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Decide what rights to give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2466" y="1690689"/>
            <a:ext cx="4299068" cy="338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008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2784655"/>
            <a:ext cx="7886700" cy="243327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884868" y="4507606"/>
            <a:ext cx="1596980" cy="87775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52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78</Words>
  <Application>Microsoft Office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Level 4 Outcome 1 Task 1</vt:lpstr>
      <vt:lpstr>Create Slides</vt:lpstr>
      <vt:lpstr>Select Share from the File Menu</vt:lpstr>
      <vt:lpstr>Decide how to share</vt:lpstr>
      <vt:lpstr>Save to the Cloud</vt:lpstr>
      <vt:lpstr>Save into OneDrive</vt:lpstr>
      <vt:lpstr>Decide who to share with</vt:lpstr>
      <vt:lpstr>Decide what rights to give </vt:lpstr>
      <vt:lpstr>Select Share</vt:lpstr>
      <vt:lpstr>Check who you have shared with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slides</dc:title>
  <dc:creator>Colin Lamont</dc:creator>
  <cp:lastModifiedBy>Rebecca Pitman</cp:lastModifiedBy>
  <cp:revision>9</cp:revision>
  <dcterms:created xsi:type="dcterms:W3CDTF">2018-03-24T11:50:47Z</dcterms:created>
  <dcterms:modified xsi:type="dcterms:W3CDTF">2019-02-15T15:17:22Z</dcterms:modified>
</cp:coreProperties>
</file>