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1290" y="7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401903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32972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48948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049387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850827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45090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06085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95841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477461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842413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86197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1B7CD0-8AAC-4AE7-A0BA-E7B019078749}" type="datetimeFigureOut">
              <a:rPr lang="en-GB" smtClean="0"/>
              <a:t>08/03/2018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85109-B485-4F35-9433-399ADB70AAC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805128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5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accent1">
                    <a:lumMod val="75000"/>
                  </a:schemeClr>
                </a:solidFill>
              </a:rPr>
              <a:t>File Formats</a:t>
            </a:r>
            <a:endParaRPr lang="en-GB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666282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</a:rPr>
              <a:t>Graphic File Formats</a:t>
            </a:r>
            <a:endParaRPr lang="en-GB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bg1"/>
                </a:solidFill>
              </a:rPr>
              <a:t>JPEG</a:t>
            </a:r>
          </a:p>
          <a:p>
            <a:r>
              <a:rPr lang="en-GB" dirty="0" smtClean="0">
                <a:solidFill>
                  <a:schemeClr val="bg1"/>
                </a:solidFill>
              </a:rPr>
              <a:t>GIF</a:t>
            </a:r>
          </a:p>
          <a:p>
            <a:r>
              <a:rPr lang="en-GB" dirty="0" smtClean="0">
                <a:solidFill>
                  <a:schemeClr val="bg1"/>
                </a:solidFill>
              </a:rPr>
              <a:t>PNG</a:t>
            </a:r>
            <a:endParaRPr lang="en-GB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57112921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solidFill>
                  <a:srgbClr val="FF0000"/>
                </a:solidFill>
              </a:rPr>
              <a:t>Audio File Formats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rgbClr val="FF0000"/>
                </a:solidFill>
              </a:rPr>
              <a:t>MP3</a:t>
            </a:r>
          </a:p>
          <a:p>
            <a:r>
              <a:rPr lang="en-GB" dirty="0" smtClean="0">
                <a:solidFill>
                  <a:srgbClr val="FF0000"/>
                </a:solidFill>
              </a:rPr>
              <a:t>WAV</a:t>
            </a:r>
            <a:endParaRPr lang="en-GB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49335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split orient="vert"/>
      </p:transition>
    </mc:Choice>
    <mc:Fallback xmlns="">
      <p:transition spd="slow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solidFill>
                  <a:srgbClr val="7030A0"/>
                </a:solidFill>
              </a:rPr>
              <a:t>Video File Formats</a:t>
            </a:r>
            <a:endParaRPr lang="en-GB" dirty="0">
              <a:solidFill>
                <a:srgbClr val="7030A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rgbClr val="7030A0"/>
                </a:solidFill>
              </a:rPr>
              <a:t>MP4</a:t>
            </a:r>
          </a:p>
          <a:p>
            <a:r>
              <a:rPr lang="en-GB" dirty="0" smtClean="0">
                <a:solidFill>
                  <a:srgbClr val="7030A0"/>
                </a:solidFill>
              </a:rPr>
              <a:t>WMV</a:t>
            </a:r>
            <a:endParaRPr lang="en-GB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51107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18</Words>
  <Application>Microsoft Office PowerPoint</Application>
  <PresentationFormat>On-screen Show (4:3)</PresentationFormat>
  <Paragraphs>11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File Formats</vt:lpstr>
      <vt:lpstr>Graphic File Formats</vt:lpstr>
      <vt:lpstr>Audio File Formats</vt:lpstr>
      <vt:lpstr>Video File Formats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Colin Lamont</dc:creator>
  <cp:lastModifiedBy>Colin Lamont</cp:lastModifiedBy>
  <cp:revision>3</cp:revision>
  <dcterms:created xsi:type="dcterms:W3CDTF">2018-03-08T20:38:09Z</dcterms:created>
  <dcterms:modified xsi:type="dcterms:W3CDTF">2018-03-08T20:52:38Z</dcterms:modified>
</cp:coreProperties>
</file>

<file path=docProps/thumbnail.jpeg>
</file>