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14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600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670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668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997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3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59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4310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27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0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690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67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94568-7499-40D3-872B-A51292BD9B5D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9FE497-65EF-45A1-AF42-05D1659B2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38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>
                <a:latin typeface="Comic Sans MS" panose="030F0702030302020204" pitchFamily="66" charset="0"/>
              </a:rPr>
              <a:t>Dino Facts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40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Dino Facts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Here are my three favourite facts about dinosaurs: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r>
              <a:rPr lang="en-GB" dirty="0" smtClean="0">
                <a:latin typeface="Comic Sans MS" panose="030F0702030302020204" pitchFamily="66" charset="0"/>
              </a:rPr>
              <a:t>Not all dinosaurs are meat eaters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There were no humans around when the dinosaurs lived</a:t>
            </a:r>
          </a:p>
          <a:p>
            <a:r>
              <a:rPr lang="en-GB" dirty="0" smtClean="0">
                <a:latin typeface="Comic Sans MS" panose="030F0702030302020204" pitchFamily="66" charset="0"/>
              </a:rPr>
              <a:t>Some animals that are closely related to dinosaurs are still around today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24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Types of Dinosaur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There are lots of different types of dinosaur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There are two main categories of dinosaur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Herbivore – only eat plants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Carnivore – eats meat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234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074" y="3375304"/>
            <a:ext cx="4197926" cy="28016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omic Sans MS" panose="030F0702030302020204" pitchFamily="66" charset="0"/>
              </a:rPr>
              <a:t>My Favourite Dinosaur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622223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My favourite dinosaur is the tyrannosaurs </a:t>
            </a:r>
            <a:r>
              <a:rPr lang="en-GB" dirty="0" smtClean="0">
                <a:latin typeface="Comic Sans MS" panose="030F0702030302020204" pitchFamily="66" charset="0"/>
              </a:rPr>
              <a:t>rex.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This is more commonly called a </a:t>
            </a:r>
            <a:r>
              <a:rPr lang="en-GB" dirty="0" smtClean="0">
                <a:latin typeface="Comic Sans MS" panose="030F0702030302020204" pitchFamily="66" charset="0"/>
              </a:rPr>
              <a:t>T-Rex.</a:t>
            </a: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 T-Rex was a very large dinosaur and it was a carnivore, which means it was a meat </a:t>
            </a:r>
            <a:r>
              <a:rPr lang="en-GB" dirty="0" smtClean="0">
                <a:latin typeface="Comic Sans MS" panose="030F0702030302020204" pitchFamily="66" charset="0"/>
              </a:rPr>
              <a:t>eater.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34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107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Comic Sans MS</vt:lpstr>
      <vt:lpstr>Office Theme</vt:lpstr>
      <vt:lpstr>Dino Facts</vt:lpstr>
      <vt:lpstr>Dino Facts</vt:lpstr>
      <vt:lpstr>Types of Dinosaur</vt:lpstr>
      <vt:lpstr>My Favourite Dinosaur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Dino Facts</dc:title>
  <dc:creator>Colin Lamont</dc:creator>
  <cp:lastModifiedBy>Claudia Lambie</cp:lastModifiedBy>
  <cp:revision>6</cp:revision>
  <dcterms:created xsi:type="dcterms:W3CDTF">2018-03-08T20:51:51Z</dcterms:created>
  <dcterms:modified xsi:type="dcterms:W3CDTF">2018-05-31T10:35:20Z</dcterms:modified>
</cp:coreProperties>
</file>