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333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038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101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140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561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150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251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841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265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427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905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74846-2EB3-4D6E-93AA-A65A0321F2CF}" type="datetimeFigureOut">
              <a:rPr lang="en-GB" smtClean="0"/>
              <a:t>19/02/2019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5593E-8AD6-4A5E-9A3C-924B3CCE5A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680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2921" y="2524259"/>
            <a:ext cx="7772400" cy="1694042"/>
          </a:xfrm>
        </p:spPr>
        <p:txBody>
          <a:bodyPr>
            <a:normAutofit fontScale="90000"/>
          </a:bodyPr>
          <a:lstStyle/>
          <a:p>
            <a:r>
              <a:rPr lang="en-GB" dirty="0"/>
              <a:t>Features </a:t>
            </a:r>
            <a:r>
              <a:rPr lang="en-GB" dirty="0" smtClean="0"/>
              <a:t>&amp; Functions </a:t>
            </a:r>
            <a:r>
              <a:rPr lang="en-GB" dirty="0"/>
              <a:t>of </a:t>
            </a:r>
            <a:r>
              <a:rPr lang="en-GB" dirty="0" smtClean="0"/>
              <a:t>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3661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to do next….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Share your answers with a colleague using the cloud and receive feedback from them</a:t>
            </a:r>
          </a:p>
          <a:p>
            <a:pPr marL="514350" indent="-514350">
              <a:buFont typeface="+mj-lt"/>
              <a:buAutoNum type="arabicPeriod"/>
            </a:pPr>
            <a:endParaRPr lang="en-GB" dirty="0" smtClean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Make any changes to your answers based on this feedback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Share your final answers with </a:t>
            </a:r>
            <a:r>
              <a:rPr lang="en-GB" smtClean="0"/>
              <a:t>your teacher/assessor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33499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Question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57439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What is a transition?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28650" y="4391696"/>
            <a:ext cx="7886700" cy="21945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Answer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63229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Question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57439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What is meant by the ‘target audience’ of a presentation?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28650" y="4391696"/>
            <a:ext cx="7886700" cy="21945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Answer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740664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Question </a:t>
            </a:r>
            <a:r>
              <a:rPr lang="en-GB" dirty="0"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57439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Name two different cloud storage services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28650" y="4391696"/>
            <a:ext cx="7886700" cy="21945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Answer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836075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Question 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57439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What is the purpose of the alignment tool shown below?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28650" y="4391696"/>
            <a:ext cx="7886700" cy="21945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Answer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2742" y="2831952"/>
            <a:ext cx="3967815" cy="1136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436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Question </a:t>
            </a:r>
            <a:r>
              <a:rPr lang="en-GB" dirty="0"/>
              <a:t>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57439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Describe one way to add a new slide to a presentation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28650" y="4391696"/>
            <a:ext cx="7886700" cy="21945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Answer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3616709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Question 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57439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Describe one benefit of using a template for your presentation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28650" y="4391696"/>
            <a:ext cx="7886700" cy="21945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Answer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843263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Question </a:t>
            </a:r>
            <a:r>
              <a:rPr lang="en-GB" dirty="0"/>
              <a:t>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57439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State two different types of multimedia that can be added to a presentation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28650" y="4391696"/>
            <a:ext cx="7886700" cy="21945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Answer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27077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Question </a:t>
            </a:r>
            <a:r>
              <a:rPr lang="en-GB" dirty="0"/>
              <a:t>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57439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Describe one way to work safely online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28650" y="4391696"/>
            <a:ext cx="7886700" cy="21945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Answer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56327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141</Words>
  <Application>Microsoft Office PowerPoint</Application>
  <PresentationFormat>On-screen Show (4:3)</PresentationFormat>
  <Paragraphs>31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Features &amp; Functions of Presentations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  <vt:lpstr>Question 8</vt:lpstr>
      <vt:lpstr>What to do next….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Features &amp; Functions of Presentations</dc:title>
  <dc:creator>Colin Lamont</dc:creator>
  <cp:lastModifiedBy>Rebecca Pitman</cp:lastModifiedBy>
  <cp:revision>4</cp:revision>
  <dcterms:created xsi:type="dcterms:W3CDTF">2018-03-08T21:33:27Z</dcterms:created>
  <dcterms:modified xsi:type="dcterms:W3CDTF">2019-02-19T08:36:22Z</dcterms:modified>
</cp:coreProperties>
</file>