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959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132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196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136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539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58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830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83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865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76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033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B8C3A-B42E-4A97-BF90-E27DB23F78A1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B6366-7A9C-4046-AAAC-861EBB2DE4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05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deoblocks.com/" TargetMode="External"/><Relationship Id="rId3" Type="http://schemas.microsoft.com/office/2007/relationships/media" Target="../media/media4.wmv"/><Relationship Id="rId7" Type="http://schemas.openxmlformats.org/officeDocument/2006/relationships/image" Target="../media/image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Examples of File Formats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99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Graphics File Formats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28648" y="4076365"/>
            <a:ext cx="30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Glenfinnan.GIF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336410" y="4076365"/>
            <a:ext cx="30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Edinburgh.JPG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696" y="1638436"/>
            <a:ext cx="3383279" cy="22555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84" y="1644995"/>
            <a:ext cx="3368660" cy="224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7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Audio File Formats</a:t>
            </a:r>
            <a:endParaRPr lang="en-GB" dirty="0"/>
          </a:p>
        </p:txBody>
      </p:sp>
      <p:pic>
        <p:nvPicPr>
          <p:cNvPr id="4" name="ra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04304" y="2506014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0310" y="3837904"/>
            <a:ext cx="1906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Rain.mp3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30310" y="4283195"/>
            <a:ext cx="318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Audio clip sourced from Audio Blocks</a:t>
            </a:r>
            <a:endParaRPr lang="en-GB" dirty="0"/>
          </a:p>
        </p:txBody>
      </p:sp>
      <p:pic>
        <p:nvPicPr>
          <p:cNvPr id="7" name="bagpip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14002" y="2506014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5921" y="3837904"/>
            <a:ext cx="1906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Bagpipe.wav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5625921" y="4283195"/>
            <a:ext cx="318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Audio clip sourced from Audio </a:t>
            </a:r>
            <a:r>
              <a:rPr lang="en-GB" dirty="0"/>
              <a:t>Blocks</a:t>
            </a:r>
          </a:p>
        </p:txBody>
      </p:sp>
    </p:spTree>
    <p:extLst>
      <p:ext uri="{BB962C8B-B14F-4D97-AF65-F5344CB8AC3E}">
        <p14:creationId xmlns:p14="http://schemas.microsoft.com/office/powerpoint/2010/main" val="239530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170682"/>
            <a:ext cx="7886700" cy="1325563"/>
          </a:xfrm>
        </p:spPr>
        <p:txBody>
          <a:bodyPr/>
          <a:lstStyle/>
          <a:p>
            <a:r>
              <a:rPr lang="en-GB" dirty="0" smtClean="0"/>
              <a:t>Video File Formats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133064" y="2312113"/>
            <a:ext cx="1834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City Skyline.WMV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119007" y="4581664"/>
            <a:ext cx="239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Golf.MP4</a:t>
            </a:r>
            <a:endParaRPr lang="en-GB" dirty="0"/>
          </a:p>
        </p:txBody>
      </p:sp>
      <p:pic>
        <p:nvPicPr>
          <p:cNvPr id="3" name="MP4 videoblocks-few-shots-of-young-fit-woman-playing-golf-she-hits-the-ball-close-up-view-of-ball-being-hit-by-the-golf-club-smiling-brunette-woman-holds-golf-club-as-she-just-made-hit-green-field-hobby-having-fun_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539" y="3866647"/>
            <a:ext cx="3855461" cy="2168697"/>
          </a:xfrm>
          <a:prstGeom prst="rect">
            <a:avLst/>
          </a:prstGeom>
        </p:spPr>
      </p:pic>
      <p:pic>
        <p:nvPicPr>
          <p:cNvPr id="4" name="WMVvideoblocks-aerial-view-of-urban-freeway-and-city-skyline-at-night_s3catw8mm__D (1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14900" y="1196744"/>
            <a:ext cx="4171043" cy="23462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21977" y="6270171"/>
            <a:ext cx="2926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</a:t>
            </a:r>
            <a:r>
              <a:rPr lang="en-GB" smtClean="0"/>
              <a:t>: </a:t>
            </a:r>
            <a:r>
              <a:rPr lang="en-GB" smtClean="0">
                <a:hlinkClick r:id="rId8"/>
              </a:rPr>
              <a:t>www.videoblocks.com</a:t>
            </a:r>
            <a:r>
              <a:rPr lang="en-GB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14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35</Words>
  <Application>Microsoft Office PowerPoint</Application>
  <PresentationFormat>On-screen Show (4:3)</PresentationFormat>
  <Paragraphs>13</Paragraphs>
  <Slides>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Examples of File Formats</vt:lpstr>
      <vt:lpstr>Graphics File Formats</vt:lpstr>
      <vt:lpstr>Audio File Formats</vt:lpstr>
      <vt:lpstr>Video File Formats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Lamont</dc:creator>
  <cp:lastModifiedBy>Claudia Lambie</cp:lastModifiedBy>
  <cp:revision>13</cp:revision>
  <dcterms:created xsi:type="dcterms:W3CDTF">2018-03-15T21:16:24Z</dcterms:created>
  <dcterms:modified xsi:type="dcterms:W3CDTF">2018-06-04T14:39:52Z</dcterms:modified>
</cp:coreProperties>
</file>