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129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76CD1E-C9D1-46B8-BE94-4F89F59CFEA4}" type="datetimeFigureOut">
              <a:rPr lang="en-GB" smtClean="0"/>
              <a:t>14/03/2018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A468EC-8E51-4032-A47D-11CEE95521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83202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A468EC-8E51-4032-A47D-11CEE9552177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53408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A0D60C-239A-42FF-BB39-F2494AB849CB}" type="datetime1">
              <a:rPr lang="en-GB" smtClean="0"/>
              <a:t>14/03/2018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Learner's name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CD09F-FED8-419E-A43B-5E40B63399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9190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7B504-AC27-4A3D-AB79-2EAEB011BEEA}" type="datetime1">
              <a:rPr lang="en-GB" smtClean="0"/>
              <a:t>14/03/2018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Learner's name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CD09F-FED8-419E-A43B-5E40B63399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55767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A83DA2-5E9B-4322-B483-65C6395E870C}" type="datetime1">
              <a:rPr lang="en-GB" smtClean="0"/>
              <a:t>14/03/2018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Learner's name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CD09F-FED8-419E-A43B-5E40B63399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83692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1CC13-89AC-46D0-86CE-5C12F045B6B2}" type="datetime1">
              <a:rPr lang="en-GB" smtClean="0"/>
              <a:t>14/03/2018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Learner's name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CD09F-FED8-419E-A43B-5E40B63399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21305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D9017-FA8A-4A09-909D-1BB76404643A}" type="datetime1">
              <a:rPr lang="en-GB" smtClean="0"/>
              <a:t>14/03/2018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Learner's name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CD09F-FED8-419E-A43B-5E40B63399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05556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16E13-B2AF-41B5-BD98-D287F0A1D7AA}" type="datetime1">
              <a:rPr lang="en-GB" smtClean="0"/>
              <a:t>14/03/2018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Learner's name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CD09F-FED8-419E-A43B-5E40B63399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3648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2C1E1-9F55-4852-945F-DE0901D54A99}" type="datetime1">
              <a:rPr lang="en-GB" smtClean="0"/>
              <a:t>14/03/2018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Learner's name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CD09F-FED8-419E-A43B-5E40B63399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16172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C1A7F-0B49-4124-B118-1F253B284E7C}" type="datetime1">
              <a:rPr lang="en-GB" smtClean="0"/>
              <a:t>14/03/2018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Learner's name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CD09F-FED8-419E-A43B-5E40B63399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65624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C63E5-DE6E-4998-8E50-60ECA3862F74}" type="datetime1">
              <a:rPr lang="en-GB" smtClean="0"/>
              <a:t>14/03/2018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Learner's name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CD09F-FED8-419E-A43B-5E40B63399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10134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77F16E-B9F9-4978-BF85-CD3CB3E12BF6}" type="datetime1">
              <a:rPr lang="en-GB" smtClean="0"/>
              <a:t>14/03/2018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Learner's name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CD09F-FED8-419E-A43B-5E40B63399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46149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EE785-DE12-465B-B738-213915492678}" type="datetime1">
              <a:rPr lang="en-GB" smtClean="0"/>
              <a:t>14/03/2018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Learner's name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CD09F-FED8-419E-A43B-5E40B63399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39773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1D58CD-DAC8-454C-A64F-5B60FEBE1597}" type="datetime1">
              <a:rPr lang="en-GB" smtClean="0"/>
              <a:t>14/03/2018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Learner's name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CCD09F-FED8-419E-A43B-5E40B63399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12654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Web Software v Desktop Software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FF0000"/>
                </a:solidFill>
              </a:rPr>
              <a:t>Possible solution – with many other correct answers possible. 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Learners may go into more detail depending on their knowledge/experience of web based software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57765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Cost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Web	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Many web based applications are freely available e.g. Google Docs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GB" dirty="0" smtClean="0"/>
              <a:t>Desktop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Most desktop based applications must be bought paid for before they can be used</a:t>
            </a:r>
            <a:endParaRPr lang="en-GB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Learner's name</a:t>
            </a:r>
            <a:endParaRPr lang="en-GB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CD09F-FED8-419E-A43B-5E40B63399FF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82628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Features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Web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Web based software usually has most of the features of desktop based software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GB" dirty="0" smtClean="0"/>
              <a:t>Desktop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Desktop based software usually has all the same features as web based software and sometimes has a few extra features as well</a:t>
            </a:r>
            <a:endParaRPr lang="en-GB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Learner's name</a:t>
            </a:r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CD09F-FED8-419E-A43B-5E40B63399FF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41842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Help Provided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Web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There are lots of online tutorials and videos for web based software	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GB" dirty="0" smtClean="0"/>
              <a:t>Desktop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There are lots of online tutorials and videos </a:t>
            </a:r>
            <a:r>
              <a:rPr lang="en-GB" dirty="0" smtClean="0"/>
              <a:t>for desktop based software</a:t>
            </a:r>
            <a:endParaRPr lang="en-GB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Learner's name</a:t>
            </a:r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CD09F-FED8-419E-A43B-5E40B63399FF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74004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Ease of Access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Web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Web software can be accessed from any computer with an internet connection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GB" dirty="0" smtClean="0"/>
              <a:t>Desktop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Desktop software can only be accessed from the machine that it was installed on</a:t>
            </a:r>
            <a:endParaRPr lang="en-GB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Learner's name</a:t>
            </a:r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CD09F-FED8-419E-A43B-5E40B63399FF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75190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</TotalTime>
  <Words>167</Words>
  <Application>Microsoft Office PowerPoint</Application>
  <PresentationFormat>On-screen Show (4:3)</PresentationFormat>
  <Paragraphs>32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Web Software v Desktop Software</vt:lpstr>
      <vt:lpstr>Cost</vt:lpstr>
      <vt:lpstr>Features</vt:lpstr>
      <vt:lpstr>Help Provided</vt:lpstr>
      <vt:lpstr>Ease of Access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Web Software v Desktop Software</dc:title>
  <dc:creator>Colin Lamont</dc:creator>
  <cp:lastModifiedBy>Colin Lamont</cp:lastModifiedBy>
  <cp:revision>2</cp:revision>
  <dcterms:created xsi:type="dcterms:W3CDTF">2018-03-14T21:07:13Z</dcterms:created>
  <dcterms:modified xsi:type="dcterms:W3CDTF">2018-03-14T21:16:09Z</dcterms:modified>
</cp:coreProperties>
</file>