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9" d="100"/>
          <a:sy n="59" d="100"/>
        </p:scale>
        <p:origin x="5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F3427-EE21-4D9F-995C-E5AFF4531D3E}" type="datetimeFigureOut">
              <a:rPr lang="en-GB" smtClean="0"/>
              <a:t>13/02/2019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D44A5-FBE0-44AA-AEED-05DDD42B48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5077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F3427-EE21-4D9F-995C-E5AFF4531D3E}" type="datetimeFigureOut">
              <a:rPr lang="en-GB" smtClean="0"/>
              <a:t>13/02/2019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D44A5-FBE0-44AA-AEED-05DDD42B48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731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F3427-EE21-4D9F-995C-E5AFF4531D3E}" type="datetimeFigureOut">
              <a:rPr lang="en-GB" smtClean="0"/>
              <a:t>13/02/2019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D44A5-FBE0-44AA-AEED-05DDD42B48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888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F3427-EE21-4D9F-995C-E5AFF4531D3E}" type="datetimeFigureOut">
              <a:rPr lang="en-GB" smtClean="0"/>
              <a:t>13/02/2019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D44A5-FBE0-44AA-AEED-05DDD42B48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259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F3427-EE21-4D9F-995C-E5AFF4531D3E}" type="datetimeFigureOut">
              <a:rPr lang="en-GB" smtClean="0"/>
              <a:t>13/02/2019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D44A5-FBE0-44AA-AEED-05DDD42B48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97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F3427-EE21-4D9F-995C-E5AFF4531D3E}" type="datetimeFigureOut">
              <a:rPr lang="en-GB" smtClean="0"/>
              <a:t>13/02/2019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D44A5-FBE0-44AA-AEED-05DDD42B48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9626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F3427-EE21-4D9F-995C-E5AFF4531D3E}" type="datetimeFigureOut">
              <a:rPr lang="en-GB" smtClean="0"/>
              <a:t>13/02/2019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D44A5-FBE0-44AA-AEED-05DDD42B48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826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F3427-EE21-4D9F-995C-E5AFF4531D3E}" type="datetimeFigureOut">
              <a:rPr lang="en-GB" smtClean="0"/>
              <a:t>13/02/2019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D44A5-FBE0-44AA-AEED-05DDD42B48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83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F3427-EE21-4D9F-995C-E5AFF4531D3E}" type="datetimeFigureOut">
              <a:rPr lang="en-GB" smtClean="0"/>
              <a:t>13/02/2019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D44A5-FBE0-44AA-AEED-05DDD42B48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98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F3427-EE21-4D9F-995C-E5AFF4531D3E}" type="datetimeFigureOut">
              <a:rPr lang="en-GB" smtClean="0"/>
              <a:t>13/02/2019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D44A5-FBE0-44AA-AEED-05DDD42B48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36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F3427-EE21-4D9F-995C-E5AFF4531D3E}" type="datetimeFigureOut">
              <a:rPr lang="en-GB" smtClean="0"/>
              <a:t>13/02/2019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D44A5-FBE0-44AA-AEED-05DDD42B48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87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F3427-EE21-4D9F-995C-E5AFF4531D3E}" type="datetimeFigureOut">
              <a:rPr lang="en-GB" smtClean="0"/>
              <a:t>13/02/2019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D44A5-FBE0-44AA-AEED-05DDD42B48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9520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7096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754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284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080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192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334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6"/>
  <p:tag name="ARTICULATE_PROJECT_OPEN" val="0"/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0</Words>
  <Application>Microsoft Office PowerPoint</Application>
  <PresentationFormat>On-screen Show (4:3)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Colin Lamont</dc:creator>
  <cp:lastModifiedBy>Liz Sinclair</cp:lastModifiedBy>
  <cp:revision>5</cp:revision>
  <dcterms:created xsi:type="dcterms:W3CDTF">2018-03-15T19:52:25Z</dcterms:created>
  <dcterms:modified xsi:type="dcterms:W3CDTF">2019-02-13T14:33:41Z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050442EF-0BC9-4D00-84DD-D728BD6EC77B</vt:lpwstr>
  </property>
  <property fmtid="{D5CDD505-2E9C-101B-9397-08002B2CF9AE}" pid="3" name="ArticulatePath">
    <vt:lpwstr>Outcome2Task1Solution</vt:lpwstr>
  </property>
</Properties>
</file>