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3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FD689-0B40-460F-B0C3-6A10682A91BA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F38D9-E688-4CF6-8D1F-9BDE206B64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088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FD689-0B40-460F-B0C3-6A10682A91BA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F38D9-E688-4CF6-8D1F-9BDE206B64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1051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FD689-0B40-460F-B0C3-6A10682A91BA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F38D9-E688-4CF6-8D1F-9BDE206B64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033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FD689-0B40-460F-B0C3-6A10682A91BA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F38D9-E688-4CF6-8D1F-9BDE206B64BB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762000" y="381000"/>
            <a:ext cx="77533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 smtClean="0">
                <a:solidFill>
                  <a:schemeClr val="bg1"/>
                </a:solidFill>
              </a:rPr>
              <a:t>Learning Together Everyday</a:t>
            </a:r>
            <a:endParaRPr lang="en-GB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279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FD689-0B40-460F-B0C3-6A10682A91BA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F38D9-E688-4CF6-8D1F-9BDE206B64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639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FD689-0B40-460F-B0C3-6A10682A91BA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F38D9-E688-4CF6-8D1F-9BDE206B64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8659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FD689-0B40-460F-B0C3-6A10682A91BA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F38D9-E688-4CF6-8D1F-9BDE206B64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4462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FD689-0B40-460F-B0C3-6A10682A91BA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F38D9-E688-4CF6-8D1F-9BDE206B64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53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FD689-0B40-460F-B0C3-6A10682A91BA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F38D9-E688-4CF6-8D1F-9BDE206B64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4101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FD689-0B40-460F-B0C3-6A10682A91BA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F38D9-E688-4CF6-8D1F-9BDE206B64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129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FD689-0B40-460F-B0C3-6A10682A91BA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F38D9-E688-4CF6-8D1F-9BDE206B64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5227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Learning Together Everyday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05000" y="1825625"/>
            <a:ext cx="6610350" cy="2835275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C02FD689-0B40-460F-B0C3-6A10682A91BA}" type="datetimeFigureOut">
              <a:rPr lang="en-GB" smtClean="0"/>
              <a:pPr/>
              <a:t>31/05/2018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09F38D9-E688-4CF6-8D1F-9BDE206B64B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546100" y="1825625"/>
            <a:ext cx="677108" cy="419417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GB" sz="3200" dirty="0" err="1" smtClean="0">
                <a:solidFill>
                  <a:schemeClr val="bg1"/>
                </a:solidFill>
              </a:rPr>
              <a:t>Lochside</a:t>
            </a:r>
            <a:r>
              <a:rPr lang="en-GB" sz="3200" dirty="0" smtClean="0">
                <a:solidFill>
                  <a:schemeClr val="bg1"/>
                </a:solidFill>
              </a:rPr>
              <a:t> Primary School</a:t>
            </a:r>
            <a:endParaRPr lang="en-GB" sz="3200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3152" y="4795836"/>
            <a:ext cx="1832198" cy="191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195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lang="en-GB" sz="5400" kern="1200" baseline="0" smtClean="0"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8377" y="4503511"/>
            <a:ext cx="2060966" cy="2223861"/>
          </a:xfrm>
        </p:spPr>
      </p:pic>
      <p:sp>
        <p:nvSpPr>
          <p:cNvPr id="3" name="TextBox 2"/>
          <p:cNvSpPr txBox="1"/>
          <p:nvPr/>
        </p:nvSpPr>
        <p:spPr>
          <a:xfrm>
            <a:off x="1716841" y="1724297"/>
            <a:ext cx="6962502" cy="263869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063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481070" y="1223493"/>
            <a:ext cx="7031866" cy="4919729"/>
            <a:chOff x="1803042" y="1056068"/>
            <a:chExt cx="7031866" cy="4919729"/>
          </a:xfrm>
        </p:grpSpPr>
        <p:sp>
          <p:nvSpPr>
            <p:cNvPr id="3" name="Down Ribbon 2"/>
            <p:cNvSpPr/>
            <p:nvPr/>
          </p:nvSpPr>
          <p:spPr>
            <a:xfrm>
              <a:off x="2009104" y="4005330"/>
              <a:ext cx="4404575" cy="1970467"/>
            </a:xfrm>
            <a:prstGeom prst="ribb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Pupil of the Week</a:t>
              </a:r>
              <a:endParaRPr lang="en-GB" dirty="0"/>
            </a:p>
          </p:txBody>
        </p:sp>
        <p:sp>
          <p:nvSpPr>
            <p:cNvPr id="4" name="Explosion 2 3"/>
            <p:cNvSpPr/>
            <p:nvPr/>
          </p:nvSpPr>
          <p:spPr>
            <a:xfrm>
              <a:off x="1803042" y="1056068"/>
              <a:ext cx="4945488" cy="2949262"/>
            </a:xfrm>
            <a:prstGeom prst="irregularSeal2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Pupil’s Name</a:t>
              </a:r>
              <a:endParaRPr lang="en-GB" dirty="0"/>
            </a:p>
          </p:txBody>
        </p:sp>
        <p:sp>
          <p:nvSpPr>
            <p:cNvPr id="5" name="Oval Callout 4"/>
            <p:cNvSpPr/>
            <p:nvPr/>
          </p:nvSpPr>
          <p:spPr>
            <a:xfrm>
              <a:off x="6413679" y="2215166"/>
              <a:ext cx="2421229" cy="1790164"/>
            </a:xfrm>
            <a:prstGeom prst="wedgeEllipseCallou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Well done from everyone at </a:t>
              </a:r>
              <a:r>
                <a:rPr lang="en-GB" dirty="0" err="1" smtClean="0"/>
                <a:t>Lochside</a:t>
              </a:r>
              <a:r>
                <a:rPr lang="en-GB" dirty="0" smtClean="0"/>
                <a:t> Primary</a:t>
              </a:r>
              <a:endParaRPr lang="en-GB" dirty="0"/>
            </a:p>
          </p:txBody>
        </p:sp>
      </p:grpSp>
      <p:pic>
        <p:nvPicPr>
          <p:cNvPr id="6" name="Content Placeholder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8377" y="4503511"/>
            <a:ext cx="2060966" cy="2223861"/>
          </a:xfrm>
        </p:spPr>
      </p:pic>
    </p:spTree>
    <p:extLst>
      <p:ext uri="{BB962C8B-B14F-4D97-AF65-F5344CB8AC3E}">
        <p14:creationId xmlns:p14="http://schemas.microsoft.com/office/powerpoint/2010/main" val="24739061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13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Colin Lamont</dc:creator>
  <cp:lastModifiedBy>Claudia Lambie</cp:lastModifiedBy>
  <cp:revision>5</cp:revision>
  <dcterms:created xsi:type="dcterms:W3CDTF">2018-03-15T20:14:40Z</dcterms:created>
  <dcterms:modified xsi:type="dcterms:W3CDTF">2018-05-31T12:59:27Z</dcterms:modified>
</cp:coreProperties>
</file>