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171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B3CC3C0-2EFC-4121-B541-CF7050EE2C87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84FCAFE-6A3F-41A9-A834-FA70A5B1C53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84944381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C3C0-2EFC-4121-B541-CF7050EE2C87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FCAFE-6A3F-41A9-A834-FA70A5B1C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859746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C3C0-2EFC-4121-B541-CF7050EE2C87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FCAFE-6A3F-41A9-A834-FA70A5B1C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684322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C3C0-2EFC-4121-B541-CF7050EE2C87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FCAFE-6A3F-41A9-A834-FA70A5B1C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128040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B3CC3C0-2EFC-4121-B541-CF7050EE2C87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84FCAFE-6A3F-41A9-A834-FA70A5B1C53C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13797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C3C0-2EFC-4121-B541-CF7050EE2C87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FCAFE-6A3F-41A9-A834-FA70A5B1C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402644"/>
      </p:ext>
    </p:extLst>
  </p:cSld>
  <p:clrMapOvr>
    <a:masterClrMapping/>
  </p:clrMapOvr>
  <p:transition spd="med">
    <p:pull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C3C0-2EFC-4121-B541-CF7050EE2C87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FCAFE-6A3F-41A9-A834-FA70A5B1C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422767"/>
      </p:ext>
    </p:extLst>
  </p:cSld>
  <p:clrMapOvr>
    <a:masterClrMapping/>
  </p:clrMapOvr>
  <p:transition spd="med">
    <p:pull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C3C0-2EFC-4121-B541-CF7050EE2C87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FCAFE-6A3F-41A9-A834-FA70A5B1C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463503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CC3C0-2EFC-4121-B541-CF7050EE2C87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FCAFE-6A3F-41A9-A834-FA70A5B1C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942218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7B3CC3C0-2EFC-4121-B541-CF7050EE2C87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384FCAFE-6A3F-41A9-A834-FA70A5B1C53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08885315"/>
      </p:ext>
    </p:extLst>
  </p:cSld>
  <p:clrMapOvr>
    <a:masterClrMapping/>
  </p:clrMapOvr>
  <p:transition spd="med">
    <p:pull/>
  </p:transition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7B3CC3C0-2EFC-4121-B541-CF7050EE2C87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384FCAFE-6A3F-41A9-A834-FA70A5B1C53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69914131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B3CC3C0-2EFC-4121-B541-CF7050EE2C87}" type="datetimeFigureOut">
              <a:rPr lang="en-GB" smtClean="0"/>
              <a:t>01/06/2018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84FCAFE-6A3F-41A9-A834-FA70A5B1C53C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640331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pull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pos="594">
          <p15:clr>
            <a:srgbClr val="F26B43"/>
          </p15:clr>
        </p15:guide>
        <p15:guide id="4" pos="5400">
          <p15:clr>
            <a:srgbClr val="F26B43"/>
          </p15:clr>
        </p15:guide>
        <p15:guide id="5" orient="horz" pos="4008">
          <p15:clr>
            <a:srgbClr val="F26B43"/>
          </p15:clr>
        </p15:guide>
        <p15:guide id="6" orient="horz" pos="1440">
          <p15:clr>
            <a:srgbClr val="F26B43"/>
          </p15:clr>
        </p15:guide>
        <p15:guide id="7" orient="horz" pos="3720">
          <p15:clr>
            <a:srgbClr val="F26B43"/>
          </p15:clr>
        </p15:guide>
        <p15:guide id="8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Staying Safe Online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My Top 10 Tips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21971" y="199033"/>
            <a:ext cx="2987899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Many other solutions possible with variation on similar content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6789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179" y="2864372"/>
            <a:ext cx="3664765" cy="36647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 9: Respect the views of others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8758" y="2286002"/>
            <a:ext cx="3816871" cy="42431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Respect the views of other people online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Just because you don’t agree with them doesn’t mean that you can be rude to them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Think how you would treat them if you were speaking face to face and how you would like to be treated by them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567565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 10: Share Carefully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Once you have shared something online it is very hard to fully delete it, as someone might have already downloaded it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Be very careful, especially when sharing pictures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139" y="4390985"/>
            <a:ext cx="3465037" cy="231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94590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 1: Keep Passwords Secret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Don’t share your passwords with anyone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Change your password regularly to help to keep your data secure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046" y="4225835"/>
            <a:ext cx="25146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611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 2: Click Smart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If an advert looks too good to be true it probably is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Don’t be tempted to click on something just because it is a pop-up or says there is a free prize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716" y="4359443"/>
            <a:ext cx="2354177" cy="235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17030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 3: </a:t>
            </a:r>
            <a:r>
              <a:rPr lang="en-GB" dirty="0"/>
              <a:t>Don’t post any personal data online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Keep personal data like your address, phone number and email secret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Don’t post them online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232" y="3376460"/>
            <a:ext cx="4795034" cy="318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1397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 4: Keep up to 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Make sure you install updates and ‘patches’ to keep your device up to date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These updates help to keep your information secure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612" y="3978295"/>
            <a:ext cx="3540034" cy="265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4528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 5: Shop Safe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Always look out for https:// at the start of a web address when online shopping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You can also look out for the padlock symbol to show that you are on a secure website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017" y="4371555"/>
            <a:ext cx="3300483" cy="233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30234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 6: Make a Copy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Keep a backup copy of all your most important data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That way, if something goes wrong with your computer you can always use your backup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54" y="4224526"/>
            <a:ext cx="4535346" cy="242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3529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 7: Keep your privacy settings high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Keep your privacy settings as high as possible to increase your security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This will help to limit the number of people who can see your posts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370" y="3717760"/>
            <a:ext cx="4241130" cy="282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3516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Tip 8: Don’t meet people you don’t know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Don’t meet up with people that you don’t know that you have ‘met’ online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People might be very different in real life than they pretend to be online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122" y="4090737"/>
            <a:ext cx="2598821" cy="259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79071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75</TotalTime>
  <Words>365</Words>
  <Application>Microsoft Office PowerPoint</Application>
  <PresentationFormat>On-screen Show (4:3)</PresentationFormat>
  <Paragraphs>45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Gill Sans MT</vt:lpstr>
      <vt:lpstr>Impact</vt:lpstr>
      <vt:lpstr>Badge</vt:lpstr>
      <vt:lpstr>Staying Safe Online</vt:lpstr>
      <vt:lpstr>Tip 1: Keep Passwords Secret</vt:lpstr>
      <vt:lpstr>Tip 2: Click Smart</vt:lpstr>
      <vt:lpstr>Tip 3: Don’t post any personal data online</vt:lpstr>
      <vt:lpstr>Tip 4: Keep up to date</vt:lpstr>
      <vt:lpstr>Tip 5: Shop Safe</vt:lpstr>
      <vt:lpstr>Tip 6: Make a Copy</vt:lpstr>
      <vt:lpstr>Tip 7: Keep your privacy settings high</vt:lpstr>
      <vt:lpstr>Tip 8: Don’t meet people you don’t know</vt:lpstr>
      <vt:lpstr>Tip 9: Respect the views of others</vt:lpstr>
      <vt:lpstr>Tip 10: Share Carefully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Staying Safe Online</dc:title>
  <dc:creator>Colin Lamont</dc:creator>
  <cp:lastModifiedBy>Claudia Lambie</cp:lastModifiedBy>
  <cp:revision>10</cp:revision>
  <dcterms:created xsi:type="dcterms:W3CDTF">2018-03-14T21:22:56Z</dcterms:created>
  <dcterms:modified xsi:type="dcterms:W3CDTF">2018-06-01T10:45:43Z</dcterms:modified>
</cp:coreProperties>
</file>