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59" r:id="rId8"/>
    <p:sldId id="264" r:id="rId9"/>
    <p:sldId id="265" r:id="rId10"/>
    <p:sldId id="266" r:id="rId11"/>
    <p:sldId id="267" r:id="rId12"/>
    <p:sldId id="260" r:id="rId13"/>
    <p:sldId id="262" r:id="rId14"/>
    <p:sldId id="263" r:id="rId15"/>
    <p:sldId id="271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Sales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Spring</c:v>
                </c:pt>
                <c:pt idx="1">
                  <c:v>Summer</c:v>
                </c:pt>
                <c:pt idx="2">
                  <c:v>Autumn</c:v>
                </c:pt>
                <c:pt idx="3">
                  <c:v>Winter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CC-4D4F-BC7F-90B379206BC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Womans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Spring</c:v>
                </c:pt>
                <c:pt idx="1">
                  <c:v>Summer</c:v>
                </c:pt>
                <c:pt idx="2">
                  <c:v>Autumn</c:v>
                </c:pt>
                <c:pt idx="3">
                  <c:v>Winter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CC-4D4F-BC7F-90B379206BC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Childrens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Spring</c:v>
                </c:pt>
                <c:pt idx="1">
                  <c:v>Summer</c:v>
                </c:pt>
                <c:pt idx="2">
                  <c:v>Autumn</c:v>
                </c:pt>
                <c:pt idx="3">
                  <c:v>Winter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CC-4D4F-BC7F-90B379206B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6914376"/>
        <c:axId val="526915160"/>
      </c:barChart>
      <c:catAx>
        <c:axId val="526914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6915160"/>
        <c:crosses val="autoZero"/>
        <c:auto val="1"/>
        <c:lblAlgn val="ctr"/>
        <c:lblOffset val="100"/>
        <c:noMultiLvlLbl val="0"/>
      </c:catAx>
      <c:valAx>
        <c:axId val="5269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6914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55763-ED28-49C1-9703-ED6B942E2B2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A342021-2FE5-4DBE-B55A-6A8BCB6218AB}">
      <dgm:prSet phldrT="[Text]"/>
      <dgm:spPr/>
      <dgm:t>
        <a:bodyPr/>
        <a:lstStyle/>
        <a:p>
          <a:r>
            <a:rPr lang="en-GB" dirty="0" smtClean="0"/>
            <a:t>Analysis</a:t>
          </a:r>
          <a:endParaRPr lang="en-GB" dirty="0"/>
        </a:p>
      </dgm:t>
    </dgm:pt>
    <dgm:pt modelId="{EE7BDE5D-0228-4E5E-A1A8-B7D1AD0D17C8}" type="parTrans" cxnId="{58BA0DA5-DBE7-4BA1-B53D-3A5CA9865470}">
      <dgm:prSet/>
      <dgm:spPr/>
      <dgm:t>
        <a:bodyPr/>
        <a:lstStyle/>
        <a:p>
          <a:endParaRPr lang="en-GB"/>
        </a:p>
      </dgm:t>
    </dgm:pt>
    <dgm:pt modelId="{AC8B5580-C2F5-4E3B-988B-206353AA4932}" type="sibTrans" cxnId="{58BA0DA5-DBE7-4BA1-B53D-3A5CA9865470}">
      <dgm:prSet/>
      <dgm:spPr/>
      <dgm:t>
        <a:bodyPr/>
        <a:lstStyle/>
        <a:p>
          <a:endParaRPr lang="en-GB"/>
        </a:p>
      </dgm:t>
    </dgm:pt>
    <dgm:pt modelId="{2A2767FC-4AE0-4D7F-9B8A-B483E5A6D215}">
      <dgm:prSet phldrT="[Text]"/>
      <dgm:spPr/>
      <dgm:t>
        <a:bodyPr/>
        <a:lstStyle/>
        <a:p>
          <a:r>
            <a:rPr lang="en-GB" dirty="0" smtClean="0"/>
            <a:t>Design</a:t>
          </a:r>
          <a:endParaRPr lang="en-GB" dirty="0"/>
        </a:p>
      </dgm:t>
    </dgm:pt>
    <dgm:pt modelId="{B5136B18-26DB-4EEB-8D48-7220D983C9D9}" type="parTrans" cxnId="{10F64B7D-E1F1-4967-B9C9-080941CCE8E3}">
      <dgm:prSet/>
      <dgm:spPr/>
      <dgm:t>
        <a:bodyPr/>
        <a:lstStyle/>
        <a:p>
          <a:endParaRPr lang="en-GB"/>
        </a:p>
      </dgm:t>
    </dgm:pt>
    <dgm:pt modelId="{C93AFDA3-25EA-4E2E-B2EC-8F4CF3415E7F}" type="sibTrans" cxnId="{10F64B7D-E1F1-4967-B9C9-080941CCE8E3}">
      <dgm:prSet/>
      <dgm:spPr/>
      <dgm:t>
        <a:bodyPr/>
        <a:lstStyle/>
        <a:p>
          <a:endParaRPr lang="en-GB"/>
        </a:p>
      </dgm:t>
    </dgm:pt>
    <dgm:pt modelId="{FF0719B9-3EC6-44AA-B1FE-418C88FBA5A3}">
      <dgm:prSet phldrT="[Text]"/>
      <dgm:spPr/>
      <dgm:t>
        <a:bodyPr/>
        <a:lstStyle/>
        <a:p>
          <a:r>
            <a:rPr lang="en-GB" dirty="0" smtClean="0"/>
            <a:t>Implementation</a:t>
          </a:r>
          <a:endParaRPr lang="en-GB" dirty="0"/>
        </a:p>
      </dgm:t>
    </dgm:pt>
    <dgm:pt modelId="{10DD147A-4C93-41BF-B401-16E105D259DD}" type="parTrans" cxnId="{747059DE-6D1E-420B-8DC1-9924B75E378F}">
      <dgm:prSet/>
      <dgm:spPr/>
      <dgm:t>
        <a:bodyPr/>
        <a:lstStyle/>
        <a:p>
          <a:endParaRPr lang="en-GB"/>
        </a:p>
      </dgm:t>
    </dgm:pt>
    <dgm:pt modelId="{CF4988E6-99A2-4448-B7F5-7601A103A3B1}" type="sibTrans" cxnId="{747059DE-6D1E-420B-8DC1-9924B75E378F}">
      <dgm:prSet/>
      <dgm:spPr/>
      <dgm:t>
        <a:bodyPr/>
        <a:lstStyle/>
        <a:p>
          <a:endParaRPr lang="en-GB"/>
        </a:p>
      </dgm:t>
    </dgm:pt>
    <dgm:pt modelId="{AD4DA05F-CF29-46A7-947D-403F699E6442}">
      <dgm:prSet/>
      <dgm:spPr/>
      <dgm:t>
        <a:bodyPr/>
        <a:lstStyle/>
        <a:p>
          <a:r>
            <a:rPr lang="en-GB" dirty="0" smtClean="0"/>
            <a:t>Testing</a:t>
          </a:r>
          <a:endParaRPr lang="en-GB" dirty="0"/>
        </a:p>
      </dgm:t>
    </dgm:pt>
    <dgm:pt modelId="{8FE49CA3-3D14-4F3F-9685-90382CC1469F}" type="parTrans" cxnId="{AE3C7113-AF8B-4648-A703-E61435A39DE0}">
      <dgm:prSet/>
      <dgm:spPr/>
      <dgm:t>
        <a:bodyPr/>
        <a:lstStyle/>
        <a:p>
          <a:endParaRPr lang="en-GB"/>
        </a:p>
      </dgm:t>
    </dgm:pt>
    <dgm:pt modelId="{8BF7C27C-76E3-4B61-A268-8C9729D0834C}" type="sibTrans" cxnId="{AE3C7113-AF8B-4648-A703-E61435A39DE0}">
      <dgm:prSet/>
      <dgm:spPr/>
      <dgm:t>
        <a:bodyPr/>
        <a:lstStyle/>
        <a:p>
          <a:endParaRPr lang="en-GB"/>
        </a:p>
      </dgm:t>
    </dgm:pt>
    <dgm:pt modelId="{B6263924-B8EF-468B-B81B-4425AE0DF067}">
      <dgm:prSet/>
      <dgm:spPr/>
      <dgm:t>
        <a:bodyPr/>
        <a:lstStyle/>
        <a:p>
          <a:r>
            <a:rPr lang="en-GB" dirty="0" smtClean="0"/>
            <a:t>Evaluation</a:t>
          </a:r>
          <a:endParaRPr lang="en-GB" dirty="0"/>
        </a:p>
      </dgm:t>
    </dgm:pt>
    <dgm:pt modelId="{AF933C84-538B-4A1B-86E1-A207265F1FFA}" type="parTrans" cxnId="{F8E8C98F-CDE0-46E3-BD49-10CBFE85C279}">
      <dgm:prSet/>
      <dgm:spPr/>
      <dgm:t>
        <a:bodyPr/>
        <a:lstStyle/>
        <a:p>
          <a:endParaRPr lang="en-GB"/>
        </a:p>
      </dgm:t>
    </dgm:pt>
    <dgm:pt modelId="{B58DEB6D-CD00-4E03-91F7-43D07A8E11FE}" type="sibTrans" cxnId="{F8E8C98F-CDE0-46E3-BD49-10CBFE85C279}">
      <dgm:prSet/>
      <dgm:spPr/>
      <dgm:t>
        <a:bodyPr/>
        <a:lstStyle/>
        <a:p>
          <a:endParaRPr lang="en-GB"/>
        </a:p>
      </dgm:t>
    </dgm:pt>
    <dgm:pt modelId="{CB6E3216-7B02-48AD-991E-A815FC23D049}" type="pres">
      <dgm:prSet presAssocID="{DF555763-ED28-49C1-9703-ED6B942E2B2A}" presName="linearFlow" presStyleCnt="0">
        <dgm:presLayoutVars>
          <dgm:resizeHandles val="exact"/>
        </dgm:presLayoutVars>
      </dgm:prSet>
      <dgm:spPr/>
    </dgm:pt>
    <dgm:pt modelId="{EE68C207-36C7-4290-B800-8A67AE2E82C1}" type="pres">
      <dgm:prSet presAssocID="{AA342021-2FE5-4DBE-B55A-6A8BCB6218A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BF7BA-68BC-4830-8D6F-EDF38C5510F3}" type="pres">
      <dgm:prSet presAssocID="{AC8B5580-C2F5-4E3B-988B-206353AA493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2BCBA89-A151-4FD9-A30E-801DAE3BE72F}" type="pres">
      <dgm:prSet presAssocID="{AC8B5580-C2F5-4E3B-988B-206353AA493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C9DEC8E-7096-4D55-A2B6-A4198469B7A1}" type="pres">
      <dgm:prSet presAssocID="{2A2767FC-4AE0-4D7F-9B8A-B483E5A6D21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FB55A7-EF97-4ACB-8705-AF169BCA9332}" type="pres">
      <dgm:prSet presAssocID="{C93AFDA3-25EA-4E2E-B2EC-8F4CF3415E7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DE423D8-5EFE-42E8-BED4-4DCAB4FA17D1}" type="pres">
      <dgm:prSet presAssocID="{C93AFDA3-25EA-4E2E-B2EC-8F4CF3415E7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D5240D8C-1458-4BEC-AA7E-D5C476B78E1E}" type="pres">
      <dgm:prSet presAssocID="{FF0719B9-3EC6-44AA-B1FE-418C88FBA5A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542F85-B160-45CD-8A3F-AE01B6436B00}" type="pres">
      <dgm:prSet presAssocID="{CF4988E6-99A2-4448-B7F5-7601A103A3B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97FBF4FC-B42F-4B75-96DE-87BDD8DA912B}" type="pres">
      <dgm:prSet presAssocID="{CF4988E6-99A2-4448-B7F5-7601A103A3B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7379AF6-0845-4688-91A0-08160CE1DCD5}" type="pres">
      <dgm:prSet presAssocID="{AD4DA05F-CF29-46A7-947D-403F699E644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9EA8DF-94FF-40C7-B320-74E8C4FEA879}" type="pres">
      <dgm:prSet presAssocID="{8BF7C27C-76E3-4B61-A268-8C9729D0834C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1889192-6A7D-4932-8E23-992E6FBA8485}" type="pres">
      <dgm:prSet presAssocID="{8BF7C27C-76E3-4B61-A268-8C9729D0834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1DE8C3F-F65E-4747-825C-7E2336ED83A3}" type="pres">
      <dgm:prSet presAssocID="{B6263924-B8EF-468B-B81B-4425AE0DF06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774BA59-3809-422C-B833-AEAB89EB5FF4}" type="presOf" srcId="{B6263924-B8EF-468B-B81B-4425AE0DF067}" destId="{41DE8C3F-F65E-4747-825C-7E2336ED83A3}" srcOrd="0" destOrd="0" presId="urn:microsoft.com/office/officeart/2005/8/layout/process2"/>
    <dgm:cxn modelId="{2D9B4914-326E-4CEF-BA72-449B4E098192}" type="presOf" srcId="{8BF7C27C-76E3-4B61-A268-8C9729D0834C}" destId="{E99EA8DF-94FF-40C7-B320-74E8C4FEA879}" srcOrd="0" destOrd="0" presId="urn:microsoft.com/office/officeart/2005/8/layout/process2"/>
    <dgm:cxn modelId="{58BA0DA5-DBE7-4BA1-B53D-3A5CA9865470}" srcId="{DF555763-ED28-49C1-9703-ED6B942E2B2A}" destId="{AA342021-2FE5-4DBE-B55A-6A8BCB6218AB}" srcOrd="0" destOrd="0" parTransId="{EE7BDE5D-0228-4E5E-A1A8-B7D1AD0D17C8}" sibTransId="{AC8B5580-C2F5-4E3B-988B-206353AA4932}"/>
    <dgm:cxn modelId="{448F16EE-E5D7-42CD-ACED-69E8AF1F1CFF}" type="presOf" srcId="{2A2767FC-4AE0-4D7F-9B8A-B483E5A6D215}" destId="{AC9DEC8E-7096-4D55-A2B6-A4198469B7A1}" srcOrd="0" destOrd="0" presId="urn:microsoft.com/office/officeart/2005/8/layout/process2"/>
    <dgm:cxn modelId="{138420D8-AE82-4761-8223-F4447C9D14B2}" type="presOf" srcId="{C93AFDA3-25EA-4E2E-B2EC-8F4CF3415E7F}" destId="{4DE423D8-5EFE-42E8-BED4-4DCAB4FA17D1}" srcOrd="1" destOrd="0" presId="urn:microsoft.com/office/officeart/2005/8/layout/process2"/>
    <dgm:cxn modelId="{5068F552-7E15-425C-838C-185EDE1F657C}" type="presOf" srcId="{FF0719B9-3EC6-44AA-B1FE-418C88FBA5A3}" destId="{D5240D8C-1458-4BEC-AA7E-D5C476B78E1E}" srcOrd="0" destOrd="0" presId="urn:microsoft.com/office/officeart/2005/8/layout/process2"/>
    <dgm:cxn modelId="{10F64B7D-E1F1-4967-B9C9-080941CCE8E3}" srcId="{DF555763-ED28-49C1-9703-ED6B942E2B2A}" destId="{2A2767FC-4AE0-4D7F-9B8A-B483E5A6D215}" srcOrd="1" destOrd="0" parTransId="{B5136B18-26DB-4EEB-8D48-7220D983C9D9}" sibTransId="{C93AFDA3-25EA-4E2E-B2EC-8F4CF3415E7F}"/>
    <dgm:cxn modelId="{BC941315-E936-44CB-86D8-645BDFA5A17F}" type="presOf" srcId="{AC8B5580-C2F5-4E3B-988B-206353AA4932}" destId="{A6CBF7BA-68BC-4830-8D6F-EDF38C5510F3}" srcOrd="0" destOrd="0" presId="urn:microsoft.com/office/officeart/2005/8/layout/process2"/>
    <dgm:cxn modelId="{AE3C7113-AF8B-4648-A703-E61435A39DE0}" srcId="{DF555763-ED28-49C1-9703-ED6B942E2B2A}" destId="{AD4DA05F-CF29-46A7-947D-403F699E6442}" srcOrd="3" destOrd="0" parTransId="{8FE49CA3-3D14-4F3F-9685-90382CC1469F}" sibTransId="{8BF7C27C-76E3-4B61-A268-8C9729D0834C}"/>
    <dgm:cxn modelId="{F8E8C98F-CDE0-46E3-BD49-10CBFE85C279}" srcId="{DF555763-ED28-49C1-9703-ED6B942E2B2A}" destId="{B6263924-B8EF-468B-B81B-4425AE0DF067}" srcOrd="4" destOrd="0" parTransId="{AF933C84-538B-4A1B-86E1-A207265F1FFA}" sibTransId="{B58DEB6D-CD00-4E03-91F7-43D07A8E11FE}"/>
    <dgm:cxn modelId="{CED1E3A8-DCC6-432F-B252-7D100C6E1F97}" type="presOf" srcId="{C93AFDA3-25EA-4E2E-B2EC-8F4CF3415E7F}" destId="{B0FB55A7-EF97-4ACB-8705-AF169BCA9332}" srcOrd="0" destOrd="0" presId="urn:microsoft.com/office/officeart/2005/8/layout/process2"/>
    <dgm:cxn modelId="{F9F2E1CF-7FB0-4F7D-A939-4CC40A07636B}" type="presOf" srcId="{DF555763-ED28-49C1-9703-ED6B942E2B2A}" destId="{CB6E3216-7B02-48AD-991E-A815FC23D049}" srcOrd="0" destOrd="0" presId="urn:microsoft.com/office/officeart/2005/8/layout/process2"/>
    <dgm:cxn modelId="{723381B0-2C5F-4EDB-9590-B26B1720F903}" type="presOf" srcId="{AD4DA05F-CF29-46A7-947D-403F699E6442}" destId="{C7379AF6-0845-4688-91A0-08160CE1DCD5}" srcOrd="0" destOrd="0" presId="urn:microsoft.com/office/officeart/2005/8/layout/process2"/>
    <dgm:cxn modelId="{FBF1CF6E-1DEB-4270-B0AE-FC05FC42324E}" type="presOf" srcId="{8BF7C27C-76E3-4B61-A268-8C9729D0834C}" destId="{A1889192-6A7D-4932-8E23-992E6FBA8485}" srcOrd="1" destOrd="0" presId="urn:microsoft.com/office/officeart/2005/8/layout/process2"/>
    <dgm:cxn modelId="{D24C3E1B-DC86-4002-BCD6-1F120F633559}" type="presOf" srcId="{CF4988E6-99A2-4448-B7F5-7601A103A3B1}" destId="{A8542F85-B160-45CD-8A3F-AE01B6436B00}" srcOrd="0" destOrd="0" presId="urn:microsoft.com/office/officeart/2005/8/layout/process2"/>
    <dgm:cxn modelId="{D4652ACD-F340-43EC-807F-BDDA8B2F258B}" type="presOf" srcId="{CF4988E6-99A2-4448-B7F5-7601A103A3B1}" destId="{97FBF4FC-B42F-4B75-96DE-87BDD8DA912B}" srcOrd="1" destOrd="0" presId="urn:microsoft.com/office/officeart/2005/8/layout/process2"/>
    <dgm:cxn modelId="{69916340-E5F7-410F-BA2A-0BA3C97782F2}" type="presOf" srcId="{AC8B5580-C2F5-4E3B-988B-206353AA4932}" destId="{52BCBA89-A151-4FD9-A30E-801DAE3BE72F}" srcOrd="1" destOrd="0" presId="urn:microsoft.com/office/officeart/2005/8/layout/process2"/>
    <dgm:cxn modelId="{747059DE-6D1E-420B-8DC1-9924B75E378F}" srcId="{DF555763-ED28-49C1-9703-ED6B942E2B2A}" destId="{FF0719B9-3EC6-44AA-B1FE-418C88FBA5A3}" srcOrd="2" destOrd="0" parTransId="{10DD147A-4C93-41BF-B401-16E105D259DD}" sibTransId="{CF4988E6-99A2-4448-B7F5-7601A103A3B1}"/>
    <dgm:cxn modelId="{AAC0368B-E87D-49E5-8CB7-0999F789E579}" type="presOf" srcId="{AA342021-2FE5-4DBE-B55A-6A8BCB6218AB}" destId="{EE68C207-36C7-4290-B800-8A67AE2E82C1}" srcOrd="0" destOrd="0" presId="urn:microsoft.com/office/officeart/2005/8/layout/process2"/>
    <dgm:cxn modelId="{824061AF-1132-44EB-9995-973F4A7936E2}" type="presParOf" srcId="{CB6E3216-7B02-48AD-991E-A815FC23D049}" destId="{EE68C207-36C7-4290-B800-8A67AE2E82C1}" srcOrd="0" destOrd="0" presId="urn:microsoft.com/office/officeart/2005/8/layout/process2"/>
    <dgm:cxn modelId="{A42FF558-1EE2-4BC0-BF6B-34591E1234C7}" type="presParOf" srcId="{CB6E3216-7B02-48AD-991E-A815FC23D049}" destId="{A6CBF7BA-68BC-4830-8D6F-EDF38C5510F3}" srcOrd="1" destOrd="0" presId="urn:microsoft.com/office/officeart/2005/8/layout/process2"/>
    <dgm:cxn modelId="{23BE48AD-1CE5-4348-8031-405E18408FB1}" type="presParOf" srcId="{A6CBF7BA-68BC-4830-8D6F-EDF38C5510F3}" destId="{52BCBA89-A151-4FD9-A30E-801DAE3BE72F}" srcOrd="0" destOrd="0" presId="urn:microsoft.com/office/officeart/2005/8/layout/process2"/>
    <dgm:cxn modelId="{7816ED8E-CB1A-4623-B4FF-F033E78A5EA1}" type="presParOf" srcId="{CB6E3216-7B02-48AD-991E-A815FC23D049}" destId="{AC9DEC8E-7096-4D55-A2B6-A4198469B7A1}" srcOrd="2" destOrd="0" presId="urn:microsoft.com/office/officeart/2005/8/layout/process2"/>
    <dgm:cxn modelId="{ACDFCCEB-F821-4670-B6D5-E153D031C571}" type="presParOf" srcId="{CB6E3216-7B02-48AD-991E-A815FC23D049}" destId="{B0FB55A7-EF97-4ACB-8705-AF169BCA9332}" srcOrd="3" destOrd="0" presId="urn:microsoft.com/office/officeart/2005/8/layout/process2"/>
    <dgm:cxn modelId="{B4E7CD8A-4990-4540-B70A-4C6F7AFDD47C}" type="presParOf" srcId="{B0FB55A7-EF97-4ACB-8705-AF169BCA9332}" destId="{4DE423D8-5EFE-42E8-BED4-4DCAB4FA17D1}" srcOrd="0" destOrd="0" presId="urn:microsoft.com/office/officeart/2005/8/layout/process2"/>
    <dgm:cxn modelId="{A7E3BD04-85B6-460C-A5E4-3A9EE61B4E0E}" type="presParOf" srcId="{CB6E3216-7B02-48AD-991E-A815FC23D049}" destId="{D5240D8C-1458-4BEC-AA7E-D5C476B78E1E}" srcOrd="4" destOrd="0" presId="urn:microsoft.com/office/officeart/2005/8/layout/process2"/>
    <dgm:cxn modelId="{9DF8A81E-BE68-49D7-A4E2-D7363DC72C28}" type="presParOf" srcId="{CB6E3216-7B02-48AD-991E-A815FC23D049}" destId="{A8542F85-B160-45CD-8A3F-AE01B6436B00}" srcOrd="5" destOrd="0" presId="urn:microsoft.com/office/officeart/2005/8/layout/process2"/>
    <dgm:cxn modelId="{53792CA5-D8C0-449F-8E60-94DC6AC5207C}" type="presParOf" srcId="{A8542F85-B160-45CD-8A3F-AE01B6436B00}" destId="{97FBF4FC-B42F-4B75-96DE-87BDD8DA912B}" srcOrd="0" destOrd="0" presId="urn:microsoft.com/office/officeart/2005/8/layout/process2"/>
    <dgm:cxn modelId="{7B4AE062-694D-44C4-8049-6AEF75A40DA1}" type="presParOf" srcId="{CB6E3216-7B02-48AD-991E-A815FC23D049}" destId="{C7379AF6-0845-4688-91A0-08160CE1DCD5}" srcOrd="6" destOrd="0" presId="urn:microsoft.com/office/officeart/2005/8/layout/process2"/>
    <dgm:cxn modelId="{66C82D96-201E-4150-9D48-4D768C4E99B1}" type="presParOf" srcId="{CB6E3216-7B02-48AD-991E-A815FC23D049}" destId="{E99EA8DF-94FF-40C7-B320-74E8C4FEA879}" srcOrd="7" destOrd="0" presId="urn:microsoft.com/office/officeart/2005/8/layout/process2"/>
    <dgm:cxn modelId="{BC96C11F-13B3-4EEA-80F4-6EB0521C845A}" type="presParOf" srcId="{E99EA8DF-94FF-40C7-B320-74E8C4FEA879}" destId="{A1889192-6A7D-4932-8E23-992E6FBA8485}" srcOrd="0" destOrd="0" presId="urn:microsoft.com/office/officeart/2005/8/layout/process2"/>
    <dgm:cxn modelId="{E03E81D9-C932-45F8-A3A9-99033A7B8DFA}" type="presParOf" srcId="{CB6E3216-7B02-48AD-991E-A815FC23D049}" destId="{41DE8C3F-F65E-4747-825C-7E2336ED83A3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8C207-36C7-4290-B800-8A67AE2E82C1}">
      <dsp:nvSpPr>
        <dsp:cNvPr id="0" name=""/>
        <dsp:cNvSpPr/>
      </dsp:nvSpPr>
      <dsp:spPr>
        <a:xfrm>
          <a:off x="1108486" y="449"/>
          <a:ext cx="1670815" cy="526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Analysis</a:t>
          </a:r>
          <a:endParaRPr lang="en-GB" sz="1800" kern="1200" dirty="0"/>
        </a:p>
      </dsp:txBody>
      <dsp:txXfrm>
        <a:off x="1123899" y="15862"/>
        <a:ext cx="1639989" cy="495415"/>
      </dsp:txXfrm>
    </dsp:sp>
    <dsp:sp modelId="{A6CBF7BA-68BC-4830-8D6F-EDF38C5510F3}">
      <dsp:nvSpPr>
        <dsp:cNvPr id="0" name=""/>
        <dsp:cNvSpPr/>
      </dsp:nvSpPr>
      <dsp:spPr>
        <a:xfrm rot="5400000">
          <a:off x="1845223" y="539847"/>
          <a:ext cx="197340" cy="236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-5400000">
        <a:off x="1872851" y="559581"/>
        <a:ext cx="142084" cy="138138"/>
      </dsp:txXfrm>
    </dsp:sp>
    <dsp:sp modelId="{AC9DEC8E-7096-4D55-A2B6-A4198469B7A1}">
      <dsp:nvSpPr>
        <dsp:cNvPr id="0" name=""/>
        <dsp:cNvSpPr/>
      </dsp:nvSpPr>
      <dsp:spPr>
        <a:xfrm>
          <a:off x="1108486" y="789811"/>
          <a:ext cx="1670815" cy="526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Design</a:t>
          </a:r>
          <a:endParaRPr lang="en-GB" sz="1800" kern="1200" dirty="0"/>
        </a:p>
      </dsp:txBody>
      <dsp:txXfrm>
        <a:off x="1123899" y="805224"/>
        <a:ext cx="1639989" cy="495415"/>
      </dsp:txXfrm>
    </dsp:sp>
    <dsp:sp modelId="{B0FB55A7-EF97-4ACB-8705-AF169BCA9332}">
      <dsp:nvSpPr>
        <dsp:cNvPr id="0" name=""/>
        <dsp:cNvSpPr/>
      </dsp:nvSpPr>
      <dsp:spPr>
        <a:xfrm rot="5400000">
          <a:off x="1845223" y="1329208"/>
          <a:ext cx="197340" cy="236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-5400000">
        <a:off x="1872851" y="1348942"/>
        <a:ext cx="142084" cy="138138"/>
      </dsp:txXfrm>
    </dsp:sp>
    <dsp:sp modelId="{D5240D8C-1458-4BEC-AA7E-D5C476B78E1E}">
      <dsp:nvSpPr>
        <dsp:cNvPr id="0" name=""/>
        <dsp:cNvSpPr/>
      </dsp:nvSpPr>
      <dsp:spPr>
        <a:xfrm>
          <a:off x="1108486" y="1579173"/>
          <a:ext cx="1670815" cy="526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Implementation</a:t>
          </a:r>
          <a:endParaRPr lang="en-GB" sz="1800" kern="1200" dirty="0"/>
        </a:p>
      </dsp:txBody>
      <dsp:txXfrm>
        <a:off x="1123899" y="1594586"/>
        <a:ext cx="1639989" cy="495415"/>
      </dsp:txXfrm>
    </dsp:sp>
    <dsp:sp modelId="{A8542F85-B160-45CD-8A3F-AE01B6436B00}">
      <dsp:nvSpPr>
        <dsp:cNvPr id="0" name=""/>
        <dsp:cNvSpPr/>
      </dsp:nvSpPr>
      <dsp:spPr>
        <a:xfrm rot="5400000">
          <a:off x="1845223" y="2118570"/>
          <a:ext cx="197340" cy="236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-5400000">
        <a:off x="1872851" y="2138304"/>
        <a:ext cx="142084" cy="138138"/>
      </dsp:txXfrm>
    </dsp:sp>
    <dsp:sp modelId="{C7379AF6-0845-4688-91A0-08160CE1DCD5}">
      <dsp:nvSpPr>
        <dsp:cNvPr id="0" name=""/>
        <dsp:cNvSpPr/>
      </dsp:nvSpPr>
      <dsp:spPr>
        <a:xfrm>
          <a:off x="1108486" y="2368535"/>
          <a:ext cx="1670815" cy="526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Testing</a:t>
          </a:r>
          <a:endParaRPr lang="en-GB" sz="1800" kern="1200" dirty="0"/>
        </a:p>
      </dsp:txBody>
      <dsp:txXfrm>
        <a:off x="1123899" y="2383948"/>
        <a:ext cx="1639989" cy="495415"/>
      </dsp:txXfrm>
    </dsp:sp>
    <dsp:sp modelId="{E99EA8DF-94FF-40C7-B320-74E8C4FEA879}">
      <dsp:nvSpPr>
        <dsp:cNvPr id="0" name=""/>
        <dsp:cNvSpPr/>
      </dsp:nvSpPr>
      <dsp:spPr>
        <a:xfrm rot="5400000">
          <a:off x="1845223" y="2907932"/>
          <a:ext cx="197340" cy="2368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/>
        </a:p>
      </dsp:txBody>
      <dsp:txXfrm rot="-5400000">
        <a:off x="1872851" y="2927666"/>
        <a:ext cx="142084" cy="138138"/>
      </dsp:txXfrm>
    </dsp:sp>
    <dsp:sp modelId="{41DE8C3F-F65E-4747-825C-7E2336ED83A3}">
      <dsp:nvSpPr>
        <dsp:cNvPr id="0" name=""/>
        <dsp:cNvSpPr/>
      </dsp:nvSpPr>
      <dsp:spPr>
        <a:xfrm>
          <a:off x="1108486" y="3157897"/>
          <a:ext cx="1670815" cy="5262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Evaluation</a:t>
          </a:r>
          <a:endParaRPr lang="en-GB" sz="1800" kern="1200" dirty="0"/>
        </a:p>
      </dsp:txBody>
      <dsp:txXfrm>
        <a:off x="1123899" y="3173310"/>
        <a:ext cx="1639989" cy="495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59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19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81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658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28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89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12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8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99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78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31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16DD2-DD5B-4F72-8AE9-C5D11C89A3AA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9FF-847F-4E25-AA94-8FA9200847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02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to Guide – MS PowerPoint 2013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Level 6 Outcome 2 Task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243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Transitions - Guide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range of different types of transition are available in the Transitions ribbon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2812576"/>
            <a:ext cx="7325494" cy="38715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8972" y="425398"/>
            <a:ext cx="2086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transition with sound has been applied to this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635613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Transitions - Guide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Transitions can be accompanied by a sound effect e.g. clapping, drum roll etc.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Timing can be used to automatically move from one slide to another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7666" y="4467433"/>
            <a:ext cx="6248668" cy="170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2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Visual Layout is all the things that effect how the presentation looks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This could include:</a:t>
            </a:r>
          </a:p>
          <a:p>
            <a:pPr lvl="1"/>
            <a:r>
              <a:rPr lang="en-GB" dirty="0" smtClean="0"/>
              <a:t>Design</a:t>
            </a:r>
          </a:p>
          <a:p>
            <a:pPr lvl="1"/>
            <a:r>
              <a:rPr lang="en-GB" dirty="0" smtClean="0"/>
              <a:t>Layout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ackgrounds</a:t>
            </a:r>
          </a:p>
          <a:p>
            <a:pPr lvl="1"/>
            <a:r>
              <a:rPr lang="en-GB" dirty="0" smtClean="0"/>
              <a:t>Use of Media – Text, Images, Audio, Video</a:t>
            </a:r>
          </a:p>
          <a:p>
            <a:pPr lvl="1"/>
            <a:r>
              <a:rPr lang="en-GB" dirty="0" smtClean="0"/>
              <a:t>Text colour, size and font</a:t>
            </a:r>
          </a:p>
          <a:p>
            <a:pPr lvl="1"/>
            <a:r>
              <a:rPr lang="en-GB" dirty="0" smtClean="0"/>
              <a:t>Consistency</a:t>
            </a:r>
          </a:p>
          <a:p>
            <a:pPr lvl="1"/>
            <a:r>
              <a:rPr lang="en-GB" dirty="0" smtClean="0"/>
              <a:t>Readability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 Layout - Guide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034" y="1690689"/>
            <a:ext cx="8515350" cy="10931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033" y="2897746"/>
            <a:ext cx="3458499" cy="35545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16698" y="3747752"/>
            <a:ext cx="35545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Chose a design from the Design ribbon (above)</a:t>
            </a:r>
          </a:p>
          <a:p>
            <a:endParaRPr lang="en-GB" dirty="0"/>
          </a:p>
          <a:p>
            <a:r>
              <a:rPr lang="en-GB" dirty="0" smtClean="0"/>
              <a:t>Chose a layout from the Home ribbon (left)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01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 Layout - Guide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149" y="1690689"/>
            <a:ext cx="8465701" cy="1051085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017431" y="1957589"/>
            <a:ext cx="425003" cy="605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20127" y="1958334"/>
            <a:ext cx="425003" cy="605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044070" y="1957588"/>
            <a:ext cx="760780" cy="605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5344266" y="1957588"/>
            <a:ext cx="425003" cy="605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442434" y="2849217"/>
            <a:ext cx="748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Insert ribbon (above) to add Text, Images, Video, Audio and Word Art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149" y="3325992"/>
            <a:ext cx="7459731" cy="15257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23861" y="4851721"/>
            <a:ext cx="520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Text can be formatted from the Home ribbon (above)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39149" y="5435939"/>
            <a:ext cx="708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Consistency means that each slide looks similar e.g. background colour, font, text size is the same on each page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0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Visual Layout - Guide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It is very difficult to read the text on this slide because of the choice of text colour and background pattern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Readability is all about making sure that the information on your slides can be read easily</a:t>
            </a:r>
          </a:p>
          <a:p>
            <a:pPr marL="0" indent="0">
              <a:buNone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Don’t make your text too </a:t>
            </a:r>
            <a:r>
              <a:rPr lang="en-GB" sz="1200" dirty="0" smtClean="0">
                <a:solidFill>
                  <a:schemeClr val="accent1">
                    <a:lumMod val="50000"/>
                  </a:schemeClr>
                </a:solidFill>
              </a:rPr>
              <a:t>small</a:t>
            </a:r>
            <a:endParaRPr lang="en-GB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6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Audience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The target audience is the group of people who are most likely to be watching the presentation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The visual layout of the presentation will change depending on who the target audience 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 presentation for young children would be bright and colourful with lots of pictures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 presentation for university students would be more likely to include complex language/terminology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75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Covered by this guide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hlinkClick r:id="rId2" action="ppaction://hlinksldjump"/>
              </a:rPr>
              <a:t>Complex Features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hlinkClick r:id="rId3" action="ppaction://hlinksldjump"/>
              </a:rPr>
              <a:t>Animation &amp; Transitions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hlinkClick r:id="rId4" action="ppaction://hlinksldjump"/>
              </a:rPr>
              <a:t>Visual Layout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hlinkClick r:id="rId5" action="ppaction://hlinksldjump"/>
              </a:rPr>
              <a:t>Target Audience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99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Some complex features of PowerPoint include: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Tables</a:t>
            </a:r>
          </a:p>
          <a:p>
            <a:pPr lvl="2"/>
            <a:r>
              <a:rPr lang="en-GB" dirty="0" smtClean="0"/>
              <a:t>Can be used to present information is a neat way</a:t>
            </a:r>
          </a:p>
          <a:p>
            <a:pPr marL="914400" lvl="2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Hyperlinks</a:t>
            </a:r>
          </a:p>
          <a:p>
            <a:pPr lvl="2"/>
            <a:r>
              <a:rPr lang="en-GB" dirty="0" smtClean="0"/>
              <a:t>Can be used to jump quickly from one slide to another or to move from the presentation to a webpage or other document</a:t>
            </a:r>
          </a:p>
          <a:p>
            <a:pPr marL="914400" lvl="2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Charts</a:t>
            </a:r>
          </a:p>
          <a:p>
            <a:pPr lvl="2"/>
            <a:r>
              <a:rPr lang="en-GB" dirty="0" smtClean="0"/>
              <a:t>Can be used to present numerical information in a graphical way</a:t>
            </a:r>
          </a:p>
          <a:p>
            <a:pPr lvl="2"/>
            <a:r>
              <a:rPr lang="en-GB" dirty="0" smtClean="0"/>
              <a:t>SmartArt can be used to present flowcharts and organisational charts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0275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Features – Tables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table can be inserted from the Insert ribbon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can choose the number of rows and colours needed for the table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You can then set the Design and Layout of the table from the Table Tools menu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25663"/>
              </p:ext>
            </p:extLst>
          </p:nvPr>
        </p:nvGraphicFramePr>
        <p:xfrm>
          <a:off x="1227786" y="5379683"/>
          <a:ext cx="6096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57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Features – Charts &amp; SmartArt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29444" y="1278733"/>
            <a:ext cx="3868340" cy="823912"/>
          </a:xfrm>
        </p:spPr>
        <p:txBody>
          <a:bodyPr/>
          <a:lstStyle/>
          <a:p>
            <a:r>
              <a:rPr lang="en-GB" dirty="0" smtClean="0"/>
              <a:t>Chart</a:t>
            </a:r>
            <a:endParaRPr lang="en-GB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82376573"/>
              </p:ext>
            </p:extLst>
          </p:nvPr>
        </p:nvGraphicFramePr>
        <p:xfrm>
          <a:off x="629840" y="2102645"/>
          <a:ext cx="386873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28752" y="1278733"/>
            <a:ext cx="3887391" cy="823912"/>
          </a:xfrm>
        </p:spPr>
        <p:txBody>
          <a:bodyPr/>
          <a:lstStyle/>
          <a:p>
            <a:r>
              <a:rPr lang="en-GB" dirty="0" smtClean="0"/>
              <a:t>SmartArt</a:t>
            </a:r>
            <a:endParaRPr lang="en-GB" dirty="0"/>
          </a:p>
        </p:txBody>
      </p:sp>
      <p:graphicFrame>
        <p:nvGraphicFramePr>
          <p:cNvPr id="21" name="Content Placeholder 2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221652747"/>
              </p:ext>
            </p:extLst>
          </p:nvPr>
        </p:nvGraphicFramePr>
        <p:xfrm>
          <a:off x="4628752" y="2102645"/>
          <a:ext cx="38877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6120" y="6065949"/>
            <a:ext cx="8040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Charts and SmartArt can be added to a slide in the Insert ribbon, here are just two examples of the many different type of chart and SmartArt that can be used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40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Features - Hyperlinks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 hyperlink can be used to add a link to:</a:t>
            </a:r>
          </a:p>
          <a:p>
            <a:pPr lvl="1"/>
            <a:r>
              <a:rPr lang="en-GB" dirty="0" smtClean="0"/>
              <a:t>Another slide in the presentation</a:t>
            </a:r>
          </a:p>
          <a:p>
            <a:pPr lvl="1"/>
            <a:r>
              <a:rPr lang="en-GB" dirty="0" smtClean="0"/>
              <a:t>A webpage</a:t>
            </a:r>
          </a:p>
          <a:p>
            <a:pPr lvl="1"/>
            <a:r>
              <a:rPr lang="en-GB" dirty="0" smtClean="0"/>
              <a:t>A piece of multimedia e.g. video or audio</a:t>
            </a:r>
          </a:p>
          <a:p>
            <a:pPr lvl="1"/>
            <a:r>
              <a:rPr lang="en-GB" dirty="0" smtClean="0"/>
              <a:t>An email address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An example of hyperlinks can be found on the second slide of this How to Guide</a:t>
            </a:r>
          </a:p>
          <a:p>
            <a:pPr lvl="1"/>
            <a:r>
              <a:rPr lang="en-GB" dirty="0" smtClean="0">
                <a:hlinkClick r:id="rId2" action="ppaction://hlinksldjump"/>
              </a:rPr>
              <a:t>Back to slide 2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0246" y="5647278"/>
            <a:ext cx="4883508" cy="105936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937161" y="5834130"/>
            <a:ext cx="566670" cy="7212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41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Animation &amp; Transitions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Animation</a:t>
            </a:r>
          </a:p>
          <a:p>
            <a:pPr lvl="1"/>
            <a:r>
              <a:rPr lang="en-GB" dirty="0"/>
              <a:t>U</a:t>
            </a:r>
            <a:r>
              <a:rPr lang="en-GB" dirty="0" smtClean="0"/>
              <a:t>sed to add interactivity to your presentation</a:t>
            </a:r>
          </a:p>
          <a:p>
            <a:pPr lvl="1"/>
            <a:r>
              <a:rPr lang="en-GB" dirty="0" smtClean="0"/>
              <a:t>Objects like pictures, text boxes and tables can appear in the presentation in different ways</a:t>
            </a:r>
          </a:p>
          <a:p>
            <a:pPr lvl="1"/>
            <a:r>
              <a:rPr lang="en-GB" dirty="0" smtClean="0"/>
              <a:t>Animations can be triggered by mouse clicks or other events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Transitions</a:t>
            </a:r>
          </a:p>
          <a:p>
            <a:pPr lvl="1"/>
            <a:r>
              <a:rPr lang="en-GB" dirty="0" smtClean="0"/>
              <a:t>How one slides moves into the next</a:t>
            </a:r>
          </a:p>
          <a:p>
            <a:pPr lvl="1"/>
            <a:r>
              <a:rPr lang="en-GB" dirty="0" smtClean="0"/>
              <a:t>The same transition can be used on all slides or they can be set individually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15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Animation - Guide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Animation can be set in the </a:t>
            </a:r>
            <a:r>
              <a:rPr lang="en-GB" dirty="0"/>
              <a:t>A</a:t>
            </a:r>
            <a:r>
              <a:rPr lang="en-GB" dirty="0" smtClean="0"/>
              <a:t>nimations ribbon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The Animations Pane will list any animations that have been applied to that slide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Slides with a star symbol next to them contain animation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5362593"/>
            <a:ext cx="7862249" cy="106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1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Animations - Guide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There is a wide range of different animations that can be used on a slide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Many of these animations are pre-defined by the software and are ready to use straight away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Motion paths allow the user to control how a particular object is animated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4754" y="1690689"/>
            <a:ext cx="3130596" cy="43480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6176963"/>
            <a:ext cx="4507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motion path has been applied to this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92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669</Words>
  <Application>Microsoft Office PowerPoint</Application>
  <PresentationFormat>On-screen Show (4:3)</PresentationFormat>
  <Paragraphs>109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How to Guide – MS PowerPoint 2013</vt:lpstr>
      <vt:lpstr>Covered by this guide</vt:lpstr>
      <vt:lpstr>Complex Features</vt:lpstr>
      <vt:lpstr>Complex Features – Tables</vt:lpstr>
      <vt:lpstr>Complex Features – Charts &amp; SmartArt</vt:lpstr>
      <vt:lpstr>Complex Features - Hyperlinks</vt:lpstr>
      <vt:lpstr>Animation &amp; Transitions</vt:lpstr>
      <vt:lpstr>Animation - Guide</vt:lpstr>
      <vt:lpstr>Animations - Guide</vt:lpstr>
      <vt:lpstr>Transitions - Guide</vt:lpstr>
      <vt:lpstr>Transitions - Guide</vt:lpstr>
      <vt:lpstr>Visual Layout</vt:lpstr>
      <vt:lpstr>Visual Layout - Guide</vt:lpstr>
      <vt:lpstr>Visual Layout - Guide</vt:lpstr>
      <vt:lpstr>Visual Layout - Guide</vt:lpstr>
      <vt:lpstr>Target Audience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Guide – MS PowerPoint 2013</dc:title>
  <dc:creator>Colin Lamont</dc:creator>
  <cp:lastModifiedBy>Rebecca Pitman</cp:lastModifiedBy>
  <cp:revision>11</cp:revision>
  <dcterms:created xsi:type="dcterms:W3CDTF">2018-03-24T15:46:06Z</dcterms:created>
  <dcterms:modified xsi:type="dcterms:W3CDTF">2019-02-15T15:21:37Z</dcterms:modified>
</cp:coreProperties>
</file>