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3609" autoAdjust="0"/>
  </p:normalViewPr>
  <p:slideViewPr>
    <p:cSldViewPr snapToGrid="0">
      <p:cViewPr varScale="1">
        <p:scale>
          <a:sx n="55" d="100"/>
          <a:sy n="55" d="100"/>
        </p:scale>
        <p:origin x="186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9DBB71-F091-40F0-965B-62E427631278}" type="datetimeFigureOut">
              <a:rPr lang="en-GB" smtClean="0"/>
              <a:t>24/03/2018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F2D723-EDB8-491A-9EBC-41360322A458}" type="slidenum">
              <a:rPr lang="en-GB" smtClean="0"/>
              <a:t>‹#›</a:t>
            </a:fld>
            <a:endParaRPr lang="en-GB"/>
          </a:p>
        </p:txBody>
      </p:sp>
    </p:spTree>
    <p:extLst>
      <p:ext uri="{BB962C8B-B14F-4D97-AF65-F5344CB8AC3E}">
        <p14:creationId xmlns:p14="http://schemas.microsoft.com/office/powerpoint/2010/main" val="79200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Smile, talk slowly and clearly. Make eye contact</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1</a:t>
            </a:fld>
            <a:endParaRPr lang="en-GB"/>
          </a:p>
        </p:txBody>
      </p:sp>
    </p:spTree>
    <p:extLst>
      <p:ext uri="{BB962C8B-B14F-4D97-AF65-F5344CB8AC3E}">
        <p14:creationId xmlns:p14="http://schemas.microsoft.com/office/powerpoint/2010/main" val="2612229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Most schools</a:t>
            </a:r>
            <a:r>
              <a:rPr lang="en-GB" baseline="0" dirty="0" smtClean="0"/>
              <a:t> in Europe don’t need to wear uniform</a:t>
            </a:r>
          </a:p>
          <a:p>
            <a:endParaRPr lang="en-GB" baseline="0" dirty="0" smtClean="0"/>
          </a:p>
          <a:p>
            <a:r>
              <a:rPr lang="en-GB" baseline="0" dirty="0" smtClean="0"/>
              <a:t>Unfair because of – cost, lack of choice, can’t personalise, teachers don’t wear uniform</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2</a:t>
            </a:fld>
            <a:endParaRPr lang="en-GB"/>
          </a:p>
        </p:txBody>
      </p:sp>
    </p:spTree>
    <p:extLst>
      <p:ext uri="{BB962C8B-B14F-4D97-AF65-F5344CB8AC3E}">
        <p14:creationId xmlns:p14="http://schemas.microsoft.com/office/powerpoint/2010/main" val="3230628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Uniform does</a:t>
            </a:r>
            <a:r>
              <a:rPr lang="en-GB" baseline="0" dirty="0" smtClean="0"/>
              <a:t> what it says on the tin and makes everyone uniform – look the same</a:t>
            </a:r>
          </a:p>
          <a:p>
            <a:endParaRPr lang="en-GB" baseline="0" dirty="0" smtClean="0"/>
          </a:p>
          <a:p>
            <a:r>
              <a:rPr lang="en-GB" baseline="0" dirty="0" smtClean="0"/>
              <a:t>People argue that if kids don’t wear the latest fashion then they will be bullied</a:t>
            </a:r>
          </a:p>
          <a:p>
            <a:endParaRPr lang="en-GB" baseline="0" dirty="0" smtClean="0"/>
          </a:p>
          <a:p>
            <a:r>
              <a:rPr lang="en-GB" baseline="0" dirty="0" smtClean="0"/>
              <a:t>Easy for people in the streets to identify school pupils, good for teachers if on a trip but leads to people tarring all pupils with the same brush particularly when we go to the local shops at lunch</a:t>
            </a:r>
          </a:p>
          <a:p>
            <a:endParaRPr lang="en-GB" baseline="0" dirty="0" smtClean="0"/>
          </a:p>
          <a:p>
            <a:r>
              <a:rPr lang="en-GB" baseline="0" dirty="0" smtClean="0"/>
              <a:t>Lots of schools with uniforms sell items to parents directly which makes the school money that they can spend on books </a:t>
            </a:r>
            <a:r>
              <a:rPr lang="en-GB" baseline="0" dirty="0" err="1" smtClean="0"/>
              <a:t>etc</a:t>
            </a:r>
            <a:r>
              <a:rPr lang="en-GB" baseline="0" dirty="0" smtClean="0"/>
              <a:t> but can make uniform more expensive</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3</a:t>
            </a:fld>
            <a:endParaRPr lang="en-GB"/>
          </a:p>
        </p:txBody>
      </p:sp>
    </p:spTree>
    <p:extLst>
      <p:ext uri="{BB962C8B-B14F-4D97-AF65-F5344CB8AC3E}">
        <p14:creationId xmlns:p14="http://schemas.microsoft.com/office/powerpoint/2010/main" val="4242588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Unfair - </a:t>
            </a:r>
            <a:r>
              <a:rPr lang="en-GB" baseline="0" dirty="0" smtClean="0"/>
              <a:t>cost, lack of choice, can’t personalise, teachers don’t wear uniform</a:t>
            </a:r>
            <a:endParaRPr lang="en-GB" dirty="0" smtClean="0"/>
          </a:p>
          <a:p>
            <a:endParaRPr lang="en-GB" dirty="0" smtClean="0"/>
          </a:p>
          <a:p>
            <a:r>
              <a:rPr lang="en-GB" dirty="0" smtClean="0"/>
              <a:t>Look the same</a:t>
            </a:r>
            <a:r>
              <a:rPr lang="en-GB" baseline="0" dirty="0" smtClean="0"/>
              <a:t> – can’t show off your own style or personality with a uniform</a:t>
            </a:r>
          </a:p>
          <a:p>
            <a:endParaRPr lang="en-GB" baseline="0" dirty="0" smtClean="0"/>
          </a:p>
          <a:p>
            <a:r>
              <a:rPr lang="en-GB" baseline="0" dirty="0" smtClean="0"/>
              <a:t>A full school uniform is really expensive, especially for parents if they have lots of children. Lots of schools have blazers as part of uniform which are really dear </a:t>
            </a:r>
          </a:p>
          <a:p>
            <a:endParaRPr lang="en-GB" baseline="0" dirty="0" smtClean="0"/>
          </a:p>
          <a:p>
            <a:r>
              <a:rPr lang="en-GB" baseline="0" dirty="0" smtClean="0"/>
              <a:t>Ugly – there is not a lot of choice you end up wearing the same thing everyday and by the end of the year some things might not fit as well as they did at the start of the year as you grow</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4</a:t>
            </a:fld>
            <a:endParaRPr lang="en-GB"/>
          </a:p>
        </p:txBody>
      </p:sp>
    </p:spTree>
    <p:extLst>
      <p:ext uri="{BB962C8B-B14F-4D97-AF65-F5344CB8AC3E}">
        <p14:creationId xmlns:p14="http://schemas.microsoft.com/office/powerpoint/2010/main" val="3670949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Pupils should</a:t>
            </a:r>
            <a:r>
              <a:rPr lang="en-GB" baseline="0" dirty="0" smtClean="0"/>
              <a:t> have a choice in what they wear and not be forced to wear a uniform</a:t>
            </a:r>
          </a:p>
          <a:p>
            <a:endParaRPr lang="en-GB" baseline="0" dirty="0" smtClean="0"/>
          </a:p>
          <a:p>
            <a:r>
              <a:rPr lang="en-GB" baseline="0" dirty="0" smtClean="0"/>
              <a:t>Pupils should have the right to chose what they want to wear to school so they can show off their own personality</a:t>
            </a:r>
          </a:p>
          <a:p>
            <a:endParaRPr lang="en-GB" baseline="0" dirty="0" smtClean="0"/>
          </a:p>
          <a:p>
            <a:r>
              <a:rPr lang="en-GB" baseline="0" dirty="0" smtClean="0"/>
              <a:t>If would save lots of parents lots of money each year buying clothes that their kid doesn’t even want to wear</a:t>
            </a:r>
            <a:endParaRPr lang="en-GB" dirty="0"/>
          </a:p>
        </p:txBody>
      </p:sp>
      <p:sp>
        <p:nvSpPr>
          <p:cNvPr id="4" name="Slide Number Placeholder 3"/>
          <p:cNvSpPr>
            <a:spLocks noGrp="1"/>
          </p:cNvSpPr>
          <p:nvPr>
            <p:ph type="sldNum" sz="quarter" idx="10"/>
          </p:nvPr>
        </p:nvSpPr>
        <p:spPr/>
        <p:txBody>
          <a:bodyPr/>
          <a:lstStyle/>
          <a:p>
            <a:fld id="{7FF2D723-EDB8-491A-9EBC-41360322A458}" type="slidenum">
              <a:rPr lang="en-GB" smtClean="0"/>
              <a:t>5</a:t>
            </a:fld>
            <a:endParaRPr lang="en-GB"/>
          </a:p>
        </p:txBody>
      </p:sp>
    </p:spTree>
    <p:extLst>
      <p:ext uri="{BB962C8B-B14F-4D97-AF65-F5344CB8AC3E}">
        <p14:creationId xmlns:p14="http://schemas.microsoft.com/office/powerpoint/2010/main" val="2234007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556514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85277-655F-428F-B229-349B3B21DCB9}" type="datetimeFigureOut">
              <a:rPr lang="en-GB" smtClean="0"/>
              <a:t>24/03/2018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843025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564671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04522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862268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403337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564343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3390582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3313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452914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210339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485277-655F-428F-B229-349B3B21DCB9}" type="datetimeFigureOut">
              <a:rPr lang="en-GB" smtClean="0"/>
              <a:t>24/03/2018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972142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6485277-655F-428F-B229-349B3B21DCB9}" type="datetimeFigureOut">
              <a:rPr lang="en-GB" smtClean="0"/>
              <a:t>24/03/2018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2007702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1640632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2866980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16485277-655F-428F-B229-349B3B21DCB9}" type="datetimeFigureOut">
              <a:rPr lang="en-GB" smtClean="0"/>
              <a:t>24/03/2018</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300177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85277-655F-428F-B229-349B3B21DCB9}" type="datetimeFigureOut">
              <a:rPr lang="en-GB" smtClean="0"/>
              <a:t>24/03/2018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9F7DDA0-C010-42E0-92FF-C3DC05098473}" type="slidenum">
              <a:rPr lang="en-GB" smtClean="0"/>
              <a:t>‹#›</a:t>
            </a:fld>
            <a:endParaRPr lang="en-GB"/>
          </a:p>
        </p:txBody>
      </p:sp>
    </p:spTree>
    <p:extLst>
      <p:ext uri="{BB962C8B-B14F-4D97-AF65-F5344CB8AC3E}">
        <p14:creationId xmlns:p14="http://schemas.microsoft.com/office/powerpoint/2010/main" val="4146834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16485277-655F-428F-B229-349B3B21DCB9}" type="datetimeFigureOut">
              <a:rPr lang="en-GB" smtClean="0"/>
              <a:t>24/03/2018</a:t>
            </a:fld>
            <a:endParaRPr lang="en-GB"/>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79F7DDA0-C010-42E0-92FF-C3DC05098473}" type="slidenum">
              <a:rPr lang="en-GB" smtClean="0"/>
              <a:t>‹#›</a:t>
            </a:fld>
            <a:endParaRPr lang="en-GB"/>
          </a:p>
        </p:txBody>
      </p:sp>
    </p:spTree>
    <p:extLst>
      <p:ext uri="{BB962C8B-B14F-4D97-AF65-F5344CB8AC3E}">
        <p14:creationId xmlns:p14="http://schemas.microsoft.com/office/powerpoint/2010/main" val="1730453470"/>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Should School Pupils Have to Wear a Uniform</a:t>
            </a:r>
            <a:endParaRPr lang="en-GB" dirty="0"/>
          </a:p>
        </p:txBody>
      </p:sp>
      <p:sp>
        <p:nvSpPr>
          <p:cNvPr id="3" name="Subtitle 2"/>
          <p:cNvSpPr>
            <a:spLocks noGrp="1"/>
          </p:cNvSpPr>
          <p:nvPr>
            <p:ph type="subTitle" idx="1"/>
          </p:nvPr>
        </p:nvSpPr>
        <p:spPr/>
        <p:txBody>
          <a:bodyPr/>
          <a:lstStyle/>
          <a:p>
            <a:r>
              <a:rPr lang="en-GB" dirty="0" smtClean="0"/>
              <a:t>Level 6 Outcome 2 Task 2</a:t>
            </a:r>
            <a:endParaRPr lang="en-GB" dirty="0"/>
          </a:p>
        </p:txBody>
      </p:sp>
    </p:spTree>
    <p:extLst>
      <p:ext uri="{BB962C8B-B14F-4D97-AF65-F5344CB8AC3E}">
        <p14:creationId xmlns:p14="http://schemas.microsoft.com/office/powerpoint/2010/main" val="83260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Most schools in Scotland require pupils to wear school uniform</a:t>
            </a:r>
          </a:p>
          <a:p>
            <a:pPr marL="0" indent="0">
              <a:buNone/>
            </a:pPr>
            <a:endParaRPr lang="en-GB" dirty="0"/>
          </a:p>
          <a:p>
            <a:pPr marL="0" indent="0">
              <a:buNone/>
            </a:pPr>
            <a:r>
              <a:rPr lang="en-GB" dirty="0" smtClean="0"/>
              <a:t>I think this is unfair</a:t>
            </a:r>
          </a:p>
          <a:p>
            <a:pPr marL="0" indent="0">
              <a:buNone/>
            </a:pPr>
            <a:endParaRPr lang="en-GB" dirty="0"/>
          </a:p>
          <a:p>
            <a:pPr marL="0" indent="0">
              <a:buNone/>
            </a:pPr>
            <a:r>
              <a:rPr lang="en-GB" dirty="0" smtClean="0"/>
              <a:t>In this presentation I will look at arguments:</a:t>
            </a:r>
          </a:p>
          <a:p>
            <a:pPr lvl="1"/>
            <a:r>
              <a:rPr lang="en-GB" dirty="0" smtClean="0"/>
              <a:t>For wearing a uniform</a:t>
            </a:r>
          </a:p>
          <a:p>
            <a:pPr lvl="1"/>
            <a:r>
              <a:rPr lang="en-GB" dirty="0" smtClean="0"/>
              <a:t>Against wearing a uniform</a:t>
            </a:r>
          </a:p>
          <a:p>
            <a:pPr lvl="1"/>
            <a:endParaRPr lang="en-GB" dirty="0"/>
          </a:p>
          <a:p>
            <a:pPr marL="0" indent="0">
              <a:buNone/>
            </a:pPr>
            <a:r>
              <a:rPr lang="en-GB" dirty="0" smtClean="0"/>
              <a:t>Followed by a conclusion</a:t>
            </a:r>
          </a:p>
        </p:txBody>
      </p:sp>
    </p:spTree>
    <p:extLst>
      <p:ext uri="{BB962C8B-B14F-4D97-AF65-F5344CB8AC3E}">
        <p14:creationId xmlns:p14="http://schemas.microsoft.com/office/powerpoint/2010/main" val="233637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Arguments for Wearing Uniform</a:t>
            </a:r>
            <a:endParaRPr lang="en-GB" dirty="0"/>
          </a:p>
        </p:txBody>
      </p:sp>
      <p:sp>
        <p:nvSpPr>
          <p:cNvPr id="3" name="Content Placeholder 2"/>
          <p:cNvSpPr>
            <a:spLocks noGrp="1"/>
          </p:cNvSpPr>
          <p:nvPr>
            <p:ph idx="1"/>
          </p:nvPr>
        </p:nvSpPr>
        <p:spPr/>
        <p:txBody>
          <a:bodyPr/>
          <a:lstStyle/>
          <a:p>
            <a:r>
              <a:rPr lang="en-GB" dirty="0" smtClean="0"/>
              <a:t>It is the same for everyone</a:t>
            </a:r>
          </a:p>
          <a:p>
            <a:endParaRPr lang="en-GB" dirty="0"/>
          </a:p>
          <a:p>
            <a:r>
              <a:rPr lang="en-GB" dirty="0" smtClean="0"/>
              <a:t>Less chance of bullying for what you are wearing</a:t>
            </a:r>
          </a:p>
          <a:p>
            <a:endParaRPr lang="en-GB" dirty="0"/>
          </a:p>
          <a:p>
            <a:r>
              <a:rPr lang="en-GB" dirty="0" smtClean="0"/>
              <a:t>Pupils easy to identify</a:t>
            </a:r>
          </a:p>
          <a:p>
            <a:endParaRPr lang="en-GB" dirty="0"/>
          </a:p>
          <a:p>
            <a:r>
              <a:rPr lang="en-GB" dirty="0" smtClean="0"/>
              <a:t>Makes money for the school</a:t>
            </a:r>
            <a:endParaRPr lang="en-GB" dirty="0"/>
          </a:p>
        </p:txBody>
      </p:sp>
    </p:spTree>
    <p:extLst>
      <p:ext uri="{BB962C8B-B14F-4D97-AF65-F5344CB8AC3E}">
        <p14:creationId xmlns:p14="http://schemas.microsoft.com/office/powerpoint/2010/main" val="3065025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Arguments Against Wearing Uniform</a:t>
            </a:r>
            <a:endParaRPr lang="en-GB" dirty="0"/>
          </a:p>
        </p:txBody>
      </p:sp>
      <p:sp>
        <p:nvSpPr>
          <p:cNvPr id="3" name="Content Placeholder 2"/>
          <p:cNvSpPr>
            <a:spLocks noGrp="1"/>
          </p:cNvSpPr>
          <p:nvPr>
            <p:ph idx="1"/>
          </p:nvPr>
        </p:nvSpPr>
        <p:spPr/>
        <p:txBody>
          <a:bodyPr/>
          <a:lstStyle/>
          <a:p>
            <a:r>
              <a:rPr lang="en-GB" dirty="0" smtClean="0"/>
              <a:t>Its unfair</a:t>
            </a:r>
          </a:p>
          <a:p>
            <a:endParaRPr lang="en-GB" dirty="0"/>
          </a:p>
          <a:p>
            <a:r>
              <a:rPr lang="en-GB" dirty="0" smtClean="0"/>
              <a:t>Its making everyone look the same</a:t>
            </a:r>
          </a:p>
          <a:p>
            <a:endParaRPr lang="en-GB" dirty="0"/>
          </a:p>
          <a:p>
            <a:r>
              <a:rPr lang="en-GB" dirty="0" smtClean="0"/>
              <a:t>Its too expensive</a:t>
            </a:r>
          </a:p>
          <a:p>
            <a:endParaRPr lang="en-GB" dirty="0"/>
          </a:p>
          <a:p>
            <a:r>
              <a:rPr lang="en-GB" dirty="0" smtClean="0"/>
              <a:t>They look ugly</a:t>
            </a:r>
            <a:endParaRPr lang="en-GB" dirty="0"/>
          </a:p>
        </p:txBody>
      </p:sp>
    </p:spTree>
    <p:extLst>
      <p:ext uri="{BB962C8B-B14F-4D97-AF65-F5344CB8AC3E}">
        <p14:creationId xmlns:p14="http://schemas.microsoft.com/office/powerpoint/2010/main" val="207893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lstStyle/>
          <a:p>
            <a:r>
              <a:rPr lang="en-GB" dirty="0" smtClean="0"/>
              <a:t>Wearing a uniform to school should be banned. Pupils should get to wear their own choice of clothes</a:t>
            </a:r>
          </a:p>
          <a:p>
            <a:endParaRPr lang="en-GB" dirty="0"/>
          </a:p>
          <a:p>
            <a:r>
              <a:rPr lang="en-GB" dirty="0" smtClean="0"/>
              <a:t>Pupils would have more choice and freedom to express themselves and their styles</a:t>
            </a:r>
          </a:p>
          <a:p>
            <a:endParaRPr lang="en-GB" dirty="0"/>
          </a:p>
          <a:p>
            <a:r>
              <a:rPr lang="en-GB" dirty="0" smtClean="0"/>
              <a:t>Parents wouldn’t have to buy special clothes that their kids don’t want just to go to school</a:t>
            </a:r>
            <a:endParaRPr lang="en-GB" dirty="0"/>
          </a:p>
        </p:txBody>
      </p:sp>
    </p:spTree>
    <p:extLst>
      <p:ext uri="{BB962C8B-B14F-4D97-AF65-F5344CB8AC3E}">
        <p14:creationId xmlns:p14="http://schemas.microsoft.com/office/powerpoint/2010/main" val="7415727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72</TotalTime>
  <Words>450</Words>
  <Application>Microsoft Office PowerPoint</Application>
  <PresentationFormat>On-screen Show (4:3)</PresentationFormat>
  <Paragraphs>62</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Century Gothic</vt:lpstr>
      <vt:lpstr>Wingdings 3</vt:lpstr>
      <vt:lpstr>Ion</vt:lpstr>
      <vt:lpstr>Should School Pupils Have to Wear a Uniform</vt:lpstr>
      <vt:lpstr>Introduction</vt:lpstr>
      <vt:lpstr>Arguments for Wearing Uniform</vt:lpstr>
      <vt:lpstr>Arguments Against Wearing Uniform</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 School Pupils Have to Wear a Uniform</dc:title>
  <dc:creator>Colin Lamont</dc:creator>
  <cp:lastModifiedBy>Colin Lamont</cp:lastModifiedBy>
  <cp:revision>4</cp:revision>
  <dcterms:created xsi:type="dcterms:W3CDTF">2018-03-24T17:04:29Z</dcterms:created>
  <dcterms:modified xsi:type="dcterms:W3CDTF">2018-03-24T18:17:28Z</dcterms:modified>
</cp:coreProperties>
</file>