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 varScale="1">
        <p:scale>
          <a:sx n="74" d="100"/>
          <a:sy n="74" d="100"/>
        </p:scale>
        <p:origin x="4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GB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B977380-6F0C-4916-8F67-10716855C880}" type="datetimeFigureOut">
              <a:rPr lang="en-GB" smtClean="0"/>
              <a:t>17/03/2018</a:t>
            </a:fld>
            <a:endParaRPr lang="en-GB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6D34ACA-59A6-4823-A6F2-935AB881D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7745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77380-6F0C-4916-8F67-10716855C880}" type="datetimeFigureOut">
              <a:rPr lang="en-GB" smtClean="0"/>
              <a:t>17/03/2018</a:t>
            </a:fld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D34ACA-59A6-4823-A6F2-935AB881D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5226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77380-6F0C-4916-8F67-10716855C880}" type="datetimeFigureOut">
              <a:rPr lang="en-GB" smtClean="0"/>
              <a:t>17/03/2018</a:t>
            </a:fld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D34ACA-59A6-4823-A6F2-935AB881D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54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1B977380-6F0C-4916-8F67-10716855C880}" type="datetimeFigureOut">
              <a:rPr lang="en-GB" smtClean="0"/>
              <a:t>17/03/2018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6D34ACA-59A6-4823-A6F2-935AB881D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4805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77380-6F0C-4916-8F67-10716855C880}" type="datetimeFigureOut">
              <a:rPr lang="en-GB" smtClean="0"/>
              <a:t>17/03/2018</a:t>
            </a:fld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D34ACA-59A6-4823-A6F2-935AB881D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673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77380-6F0C-4916-8F67-10716855C880}" type="datetimeFigureOut">
              <a:rPr lang="en-GB" smtClean="0"/>
              <a:t>17/03/2018</a:t>
            </a:fld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D34ACA-59A6-4823-A6F2-935AB881D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61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77380-6F0C-4916-8F67-10716855C880}" type="datetimeFigureOut">
              <a:rPr lang="en-GB" smtClean="0"/>
              <a:t>17/03/2018</a:t>
            </a:fld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D34ACA-59A6-4823-A6F2-935AB881D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789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77380-6F0C-4916-8F67-10716855C880}" type="datetimeFigureOut">
              <a:rPr lang="en-GB" smtClean="0"/>
              <a:t>17/03/2018</a:t>
            </a:fld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D34ACA-59A6-4823-A6F2-935AB881D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6224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77380-6F0C-4916-8F67-10716855C880}" type="datetimeFigureOut">
              <a:rPr lang="en-GB" smtClean="0"/>
              <a:t>17/03/2018</a:t>
            </a:fld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D34ACA-59A6-4823-A6F2-935AB881D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7658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77380-6F0C-4916-8F67-10716855C880}" type="datetimeFigureOut">
              <a:rPr lang="en-GB" smtClean="0"/>
              <a:t>17/03/2018</a:t>
            </a:fld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D34ACA-59A6-4823-A6F2-935AB881D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951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77380-6F0C-4916-8F67-10716855C880}" type="datetimeFigureOut">
              <a:rPr lang="en-GB" smtClean="0"/>
              <a:t>17/03/2018</a:t>
            </a:fld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D34ACA-59A6-4823-A6F2-935AB881D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430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77380-6F0C-4916-8F67-10716855C880}" type="datetimeFigureOut">
              <a:rPr lang="en-GB" smtClean="0"/>
              <a:t>17/03/2018</a:t>
            </a:fld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D34ACA-59A6-4823-A6F2-935AB881D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959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B977380-6F0C-4916-8F67-10716855C880}" type="datetimeFigureOut">
              <a:rPr lang="en-GB" smtClean="0"/>
              <a:t>17/03/2018</a:t>
            </a:fld>
            <a:endParaRPr lang="en-GB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6D34ACA-59A6-4823-A6F2-935AB881D435}" type="slidenum">
              <a:rPr lang="en-GB" smtClean="0"/>
              <a:t>‹#›</a:t>
            </a:fld>
            <a:endParaRPr lang="en-GB"/>
          </a:p>
        </p:txBody>
      </p:sp>
      <p:sp>
        <p:nvSpPr>
          <p:cNvPr id="28680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28681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GB"/>
          </a:p>
        </p:txBody>
      </p:sp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28683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8684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8685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8686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8687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8688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8689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8690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8691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grpSp>
          <p:nvGrpSpPr>
            <p:cNvPr id="106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6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28694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28695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28696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  <p:sp>
            <p:nvSpPr>
              <p:cNvPr id="28697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8698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8699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grpSp>
            <p:nvGrpSpPr>
              <p:cNvPr id="106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28701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28702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28703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28704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28705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28706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28707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28708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grpSp>
        <p:nvGrpSpPr>
          <p:cNvPr id="103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28710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8711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grpSp>
        <p:nvGrpSpPr>
          <p:cNvPr id="10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28714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grpSp>
            <p:nvGrpSpPr>
              <p:cNvPr id="1040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28716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28717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0" y="330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28718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0" y="180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28719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28720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9" y="895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28721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4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28722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28723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9" y="140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  <p:sp>
          <p:nvSpPr>
            <p:cNvPr id="28724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848547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97000" y="2377583"/>
            <a:ext cx="6400800" cy="886854"/>
          </a:xfrm>
        </p:spPr>
        <p:txBody>
          <a:bodyPr/>
          <a:lstStyle/>
          <a:p>
            <a:r>
              <a:rPr lang="en-GB" dirty="0" smtClean="0"/>
              <a:t>The World of Shapes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7981475"/>
              </p:ext>
            </p:extLst>
          </p:nvPr>
        </p:nvGraphicFramePr>
        <p:xfrm>
          <a:off x="1549400" y="3264437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Shape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Link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Rectangle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hlinkClick r:id="rId2" action="ppaction://hlinksldjump"/>
                        </a:rPr>
                        <a:t>Click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  <a:hlinkClick r:id="rId2" action="ppaction://hlinksldjump"/>
                        </a:rPr>
                        <a:t> here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Square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hlinkClick r:id="rId3" action="ppaction://hlinksldjump"/>
                        </a:rPr>
                        <a:t>Click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  <a:hlinkClick r:id="rId3" action="ppaction://hlinksldjump"/>
                        </a:rPr>
                        <a:t> here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Triangle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hlinkClick r:id="rId4" action="ppaction://hlinksldjump"/>
                        </a:rPr>
                        <a:t>Click here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Circle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hlinkClick r:id="rId5" action="ppaction://hlinksldjump"/>
                        </a:rPr>
                        <a:t>Click here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5885645" y="276627"/>
            <a:ext cx="2987899" cy="1842216"/>
            <a:chOff x="5885645" y="276627"/>
            <a:chExt cx="2987899" cy="1842216"/>
          </a:xfrm>
        </p:grpSpPr>
        <p:sp>
          <p:nvSpPr>
            <p:cNvPr id="8" name="Rectangle 7"/>
            <p:cNvSpPr/>
            <p:nvPr/>
          </p:nvSpPr>
          <p:spPr>
            <a:xfrm>
              <a:off x="5885645" y="515155"/>
              <a:ext cx="2987899" cy="136516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458486" y="276627"/>
              <a:ext cx="1842216" cy="1842216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Isosceles Triangle 9"/>
            <p:cNvSpPr/>
            <p:nvPr/>
          </p:nvSpPr>
          <p:spPr>
            <a:xfrm>
              <a:off x="6671255" y="276627"/>
              <a:ext cx="1416677" cy="1842216"/>
            </a:xfrm>
            <a:prstGeom prst="triangl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/>
            <p:cNvSpPr/>
            <p:nvPr/>
          </p:nvSpPr>
          <p:spPr>
            <a:xfrm>
              <a:off x="7143659" y="1462288"/>
              <a:ext cx="471868" cy="47186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48236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3698" y="152400"/>
            <a:ext cx="3882802" cy="1600200"/>
          </a:xfrm>
        </p:spPr>
        <p:txBody>
          <a:bodyPr/>
          <a:lstStyle/>
          <a:p>
            <a:r>
              <a:rPr lang="en-GB" dirty="0" smtClean="0"/>
              <a:t>Rectangle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233144"/>
            <a:ext cx="7696200" cy="3253256"/>
          </a:xfrm>
        </p:spPr>
        <p:txBody>
          <a:bodyPr/>
          <a:lstStyle/>
          <a:p>
            <a:r>
              <a:rPr lang="en-GB" dirty="0" smtClean="0"/>
              <a:t>Has 4 sides</a:t>
            </a:r>
          </a:p>
          <a:p>
            <a:r>
              <a:rPr lang="en-GB" dirty="0" smtClean="0"/>
              <a:t>Has 2 long slides and 2 short sides</a:t>
            </a:r>
          </a:p>
          <a:p>
            <a:r>
              <a:rPr lang="en-GB" dirty="0" smtClean="0"/>
              <a:t>Has 4 angles of 90</a:t>
            </a:r>
            <a:r>
              <a:rPr lang="en-GB" dirty="0" smtClean="0">
                <a:sym typeface="Symbol" panose="05050102010706020507" pitchFamily="18" charset="2"/>
              </a:rPr>
              <a:t>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685800" y="152400"/>
            <a:ext cx="2987899" cy="1842216"/>
            <a:chOff x="5885645" y="276627"/>
            <a:chExt cx="2987899" cy="1842216"/>
          </a:xfrm>
        </p:grpSpPr>
        <p:sp>
          <p:nvSpPr>
            <p:cNvPr id="5" name="Rectangle 4"/>
            <p:cNvSpPr/>
            <p:nvPr/>
          </p:nvSpPr>
          <p:spPr>
            <a:xfrm>
              <a:off x="5885645" y="515155"/>
              <a:ext cx="2987899" cy="136516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/>
            <p:cNvSpPr/>
            <p:nvPr/>
          </p:nvSpPr>
          <p:spPr>
            <a:xfrm>
              <a:off x="6458486" y="276627"/>
              <a:ext cx="1842216" cy="1842216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Isosceles Triangle 6"/>
            <p:cNvSpPr/>
            <p:nvPr/>
          </p:nvSpPr>
          <p:spPr>
            <a:xfrm>
              <a:off x="6671255" y="276627"/>
              <a:ext cx="1416677" cy="1842216"/>
            </a:xfrm>
            <a:prstGeom prst="triangl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/>
            <p:cNvSpPr/>
            <p:nvPr/>
          </p:nvSpPr>
          <p:spPr>
            <a:xfrm>
              <a:off x="7143659" y="1462288"/>
              <a:ext cx="471868" cy="47186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" name="Rectangle 8"/>
          <p:cNvSpPr/>
          <p:nvPr/>
        </p:nvSpPr>
        <p:spPr>
          <a:xfrm>
            <a:off x="3773510" y="4636394"/>
            <a:ext cx="4198513" cy="1365161"/>
          </a:xfrm>
          <a:prstGeom prst="rect">
            <a:avLst/>
          </a:prstGeom>
          <a:pattFill prst="horzBrick">
            <a:fgClr>
              <a:schemeClr val="tx2">
                <a:lumMod val="40000"/>
                <a:lumOff val="60000"/>
              </a:schemeClr>
            </a:fgClr>
            <a:bgClr>
              <a:schemeClr val="bg1"/>
            </a:bgClr>
          </a:pattFill>
          <a:ln w="635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785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3698" y="113763"/>
            <a:ext cx="3882802" cy="1600200"/>
          </a:xfrm>
        </p:spPr>
        <p:txBody>
          <a:bodyPr/>
          <a:lstStyle/>
          <a:p>
            <a:r>
              <a:rPr lang="en-GB" dirty="0" smtClean="0"/>
              <a:t>Square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233144"/>
            <a:ext cx="7696200" cy="3253255"/>
          </a:xfrm>
        </p:spPr>
        <p:txBody>
          <a:bodyPr/>
          <a:lstStyle/>
          <a:p>
            <a:r>
              <a:rPr lang="en-GB" dirty="0" smtClean="0"/>
              <a:t>Has 4 sides all the same length</a:t>
            </a:r>
          </a:p>
          <a:p>
            <a:r>
              <a:rPr lang="en-GB" dirty="0"/>
              <a:t>Has 4 angles of 90</a:t>
            </a:r>
            <a:r>
              <a:rPr lang="en-GB" dirty="0">
                <a:sym typeface="Symbol" panose="05050102010706020507" pitchFamily="18" charset="2"/>
              </a:rPr>
              <a:t></a:t>
            </a:r>
            <a:endParaRPr lang="en-GB" dirty="0"/>
          </a:p>
          <a:p>
            <a:r>
              <a:rPr lang="en-GB" dirty="0" smtClean="0"/>
              <a:t>Is a special type of rectangle</a:t>
            </a:r>
          </a:p>
          <a:p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685800" y="152400"/>
            <a:ext cx="2987899" cy="1842216"/>
            <a:chOff x="5885645" y="276627"/>
            <a:chExt cx="2987899" cy="1842216"/>
          </a:xfrm>
        </p:grpSpPr>
        <p:sp>
          <p:nvSpPr>
            <p:cNvPr id="10" name="Rectangle 9"/>
            <p:cNvSpPr/>
            <p:nvPr/>
          </p:nvSpPr>
          <p:spPr>
            <a:xfrm>
              <a:off x="5885645" y="515155"/>
              <a:ext cx="2987899" cy="136516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458486" y="276627"/>
              <a:ext cx="1842216" cy="1842216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Isosceles Triangle 11"/>
            <p:cNvSpPr/>
            <p:nvPr/>
          </p:nvSpPr>
          <p:spPr>
            <a:xfrm>
              <a:off x="6671255" y="276627"/>
              <a:ext cx="1416677" cy="1842216"/>
            </a:xfrm>
            <a:prstGeom prst="triangl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/>
            <p:cNvSpPr/>
            <p:nvPr/>
          </p:nvSpPr>
          <p:spPr>
            <a:xfrm>
              <a:off x="7143659" y="1462288"/>
              <a:ext cx="471868" cy="47186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6104586" y="4565559"/>
            <a:ext cx="1841679" cy="1841679"/>
          </a:xfrm>
          <a:prstGeom prst="rect">
            <a:avLst/>
          </a:prstGeom>
          <a:pattFill prst="lgCheck">
            <a:fgClr>
              <a:srgbClr val="00B050"/>
            </a:fgClr>
            <a:bgClr>
              <a:schemeClr val="bg1"/>
            </a:bgClr>
          </a:patt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7022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3698" y="152400"/>
            <a:ext cx="3882802" cy="1600200"/>
          </a:xfrm>
        </p:spPr>
        <p:txBody>
          <a:bodyPr/>
          <a:lstStyle/>
          <a:p>
            <a:r>
              <a:rPr lang="en-GB" dirty="0" smtClean="0"/>
              <a:t>Triangle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233144"/>
            <a:ext cx="7696200" cy="3253256"/>
          </a:xfrm>
        </p:spPr>
        <p:txBody>
          <a:bodyPr/>
          <a:lstStyle/>
          <a:p>
            <a:r>
              <a:rPr lang="en-GB" dirty="0" smtClean="0"/>
              <a:t>There are 3 different types of triangle</a:t>
            </a:r>
          </a:p>
          <a:p>
            <a:r>
              <a:rPr lang="en-GB" dirty="0" smtClean="0"/>
              <a:t>All angles in a triangle add up to 180</a:t>
            </a:r>
            <a:r>
              <a:rPr lang="en-GB" dirty="0" smtClean="0">
                <a:sym typeface="Symbol" panose="05050102010706020507" pitchFamily="18" charset="2"/>
              </a:rPr>
              <a:t></a:t>
            </a:r>
          </a:p>
          <a:p>
            <a:r>
              <a:rPr lang="en-GB" dirty="0" smtClean="0">
                <a:sym typeface="Symbol" panose="05050102010706020507" pitchFamily="18" charset="2"/>
              </a:rPr>
              <a:t>Triangles have 3 sides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685800" y="152400"/>
            <a:ext cx="2987899" cy="1842216"/>
            <a:chOff x="5885645" y="276627"/>
            <a:chExt cx="2987899" cy="1842216"/>
          </a:xfrm>
        </p:grpSpPr>
        <p:sp>
          <p:nvSpPr>
            <p:cNvPr id="5" name="Rectangle 4"/>
            <p:cNvSpPr/>
            <p:nvPr/>
          </p:nvSpPr>
          <p:spPr>
            <a:xfrm>
              <a:off x="5885645" y="515155"/>
              <a:ext cx="2987899" cy="136516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/>
            <p:cNvSpPr/>
            <p:nvPr/>
          </p:nvSpPr>
          <p:spPr>
            <a:xfrm>
              <a:off x="6458486" y="276627"/>
              <a:ext cx="1842216" cy="1842216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Isosceles Triangle 6"/>
            <p:cNvSpPr/>
            <p:nvPr/>
          </p:nvSpPr>
          <p:spPr>
            <a:xfrm>
              <a:off x="6671255" y="276627"/>
              <a:ext cx="1416677" cy="1842216"/>
            </a:xfrm>
            <a:prstGeom prst="triangl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/>
            <p:cNvSpPr/>
            <p:nvPr/>
          </p:nvSpPr>
          <p:spPr>
            <a:xfrm>
              <a:off x="7143659" y="1462288"/>
              <a:ext cx="471868" cy="47186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" name="Isosceles Triangle 8"/>
          <p:cNvSpPr/>
          <p:nvPr/>
        </p:nvSpPr>
        <p:spPr>
          <a:xfrm>
            <a:off x="5512158" y="4881093"/>
            <a:ext cx="1777284" cy="1532141"/>
          </a:xfrm>
          <a:prstGeom prst="triangle">
            <a:avLst/>
          </a:prstGeom>
          <a:solidFill>
            <a:srgbClr val="00B0F0"/>
          </a:solidFill>
          <a:ln>
            <a:solidFill>
              <a:srgbClr val="C00000"/>
            </a:solidFill>
          </a:ln>
          <a:effectLst>
            <a:outerShdw blurRad="127000" dir="8940000" sx="109000" sy="109000" kx="-1200000" algn="bl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8164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3698" y="152400"/>
            <a:ext cx="3882802" cy="1600200"/>
          </a:xfrm>
        </p:spPr>
        <p:txBody>
          <a:bodyPr/>
          <a:lstStyle/>
          <a:p>
            <a:r>
              <a:rPr lang="en-GB" dirty="0" smtClean="0"/>
              <a:t>Circle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233144"/>
            <a:ext cx="7696200" cy="3253256"/>
          </a:xfrm>
        </p:spPr>
        <p:txBody>
          <a:bodyPr/>
          <a:lstStyle/>
          <a:p>
            <a:r>
              <a:rPr lang="en-GB" dirty="0" smtClean="0"/>
              <a:t>A circle has a centre point</a:t>
            </a:r>
          </a:p>
          <a:p>
            <a:r>
              <a:rPr lang="en-GB" dirty="0" smtClean="0"/>
              <a:t>A circle has a radius</a:t>
            </a:r>
          </a:p>
          <a:p>
            <a:r>
              <a:rPr lang="en-GB" dirty="0" smtClean="0"/>
              <a:t>A circle has a circumference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685800" y="152400"/>
            <a:ext cx="2987899" cy="1842216"/>
            <a:chOff x="5885645" y="276627"/>
            <a:chExt cx="2987899" cy="1842216"/>
          </a:xfrm>
        </p:grpSpPr>
        <p:sp>
          <p:nvSpPr>
            <p:cNvPr id="5" name="Rectangle 4"/>
            <p:cNvSpPr/>
            <p:nvPr/>
          </p:nvSpPr>
          <p:spPr>
            <a:xfrm>
              <a:off x="5885645" y="515155"/>
              <a:ext cx="2987899" cy="136516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/>
            <p:cNvSpPr/>
            <p:nvPr/>
          </p:nvSpPr>
          <p:spPr>
            <a:xfrm>
              <a:off x="6458486" y="276627"/>
              <a:ext cx="1842216" cy="1842216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Isosceles Triangle 6"/>
            <p:cNvSpPr/>
            <p:nvPr/>
          </p:nvSpPr>
          <p:spPr>
            <a:xfrm>
              <a:off x="6671255" y="276627"/>
              <a:ext cx="1416677" cy="1842216"/>
            </a:xfrm>
            <a:prstGeom prst="triangl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/>
            <p:cNvSpPr/>
            <p:nvPr/>
          </p:nvSpPr>
          <p:spPr>
            <a:xfrm>
              <a:off x="7143659" y="1462288"/>
              <a:ext cx="471868" cy="47186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" name="Oval 8"/>
          <p:cNvSpPr/>
          <p:nvPr/>
        </p:nvSpPr>
        <p:spPr>
          <a:xfrm>
            <a:off x="5190186" y="4546242"/>
            <a:ext cx="1893195" cy="18931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8452370"/>
      </p:ext>
    </p:extLst>
  </p:cSld>
  <p:clrMapOvr>
    <a:masterClrMapping/>
  </p:clrMapOvr>
</p:sld>
</file>

<file path=ppt/theme/theme1.xml><?xml version="1.0" encoding="utf-8"?>
<a:theme xmlns:a="http://schemas.openxmlformats.org/drawingml/2006/main" name="Cryons">
  <a:themeElements>
    <a:clrScheme name="Crayons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Crayo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Cryons</Template>
  <TotalTime>42</TotalTime>
  <Words>95</Words>
  <Application>Microsoft Office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Comic Sans MS</vt:lpstr>
      <vt:lpstr>Symbol</vt:lpstr>
      <vt:lpstr>Cryons</vt:lpstr>
      <vt:lpstr>The World of Shapes</vt:lpstr>
      <vt:lpstr>Rectangle</vt:lpstr>
      <vt:lpstr>Square</vt:lpstr>
      <vt:lpstr>Triangle</vt:lpstr>
      <vt:lpstr>Circle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Colin Lamont</dc:creator>
  <cp:lastModifiedBy>Colin Lamont</cp:lastModifiedBy>
  <cp:revision>4</cp:revision>
  <dcterms:created xsi:type="dcterms:W3CDTF">2018-03-17T17:15:07Z</dcterms:created>
  <dcterms:modified xsi:type="dcterms:W3CDTF">2018-03-17T17:57:39Z</dcterms:modified>
</cp:coreProperties>
</file>