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1908" y="-19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6AEDDC-BE21-41D5-8A37-4C5F25AC8E5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485B9BB-A2CA-47BF-A72B-74D33E0EBC5E}">
      <dgm:prSet phldrT="[Text]"/>
      <dgm:spPr/>
      <dgm:t>
        <a:bodyPr/>
        <a:lstStyle/>
        <a:p>
          <a:r>
            <a:rPr lang="en-GB" dirty="0" smtClean="0"/>
            <a:t>Step 1</a:t>
          </a:r>
          <a:endParaRPr lang="en-GB" dirty="0"/>
        </a:p>
      </dgm:t>
    </dgm:pt>
    <dgm:pt modelId="{4B76FAB8-AE2A-4D5F-BA73-71FB88374284}" type="parTrans" cxnId="{D36E04FD-173B-4FE5-A2A9-5A3B63EAD91A}">
      <dgm:prSet/>
      <dgm:spPr/>
      <dgm:t>
        <a:bodyPr/>
        <a:lstStyle/>
        <a:p>
          <a:endParaRPr lang="en-GB"/>
        </a:p>
      </dgm:t>
    </dgm:pt>
    <dgm:pt modelId="{0A340EF3-A4C7-4447-BAD7-22F619095123}" type="sibTrans" cxnId="{D36E04FD-173B-4FE5-A2A9-5A3B63EAD91A}">
      <dgm:prSet/>
      <dgm:spPr/>
      <dgm:t>
        <a:bodyPr/>
        <a:lstStyle/>
        <a:p>
          <a:endParaRPr lang="en-GB"/>
        </a:p>
      </dgm:t>
    </dgm:pt>
    <dgm:pt modelId="{317DB684-A58A-4F74-9670-8F7D26FF9226}">
      <dgm:prSet phldrT="[Text]"/>
      <dgm:spPr/>
      <dgm:t>
        <a:bodyPr/>
        <a:lstStyle/>
        <a:p>
          <a:r>
            <a:rPr lang="en-GB" dirty="0" smtClean="0"/>
            <a:t>Combine ingredients</a:t>
          </a:r>
          <a:endParaRPr lang="en-GB" dirty="0"/>
        </a:p>
      </dgm:t>
    </dgm:pt>
    <dgm:pt modelId="{719A1FE4-E8EC-464A-97B4-0C253764C5DF}" type="parTrans" cxnId="{8A7E8037-E0F6-43B1-BD23-39DF896678C1}">
      <dgm:prSet/>
      <dgm:spPr/>
      <dgm:t>
        <a:bodyPr/>
        <a:lstStyle/>
        <a:p>
          <a:endParaRPr lang="en-GB"/>
        </a:p>
      </dgm:t>
    </dgm:pt>
    <dgm:pt modelId="{2B0D862A-7995-4525-8FE8-6B0A1FB92927}" type="sibTrans" cxnId="{8A7E8037-E0F6-43B1-BD23-39DF896678C1}">
      <dgm:prSet/>
      <dgm:spPr/>
      <dgm:t>
        <a:bodyPr/>
        <a:lstStyle/>
        <a:p>
          <a:endParaRPr lang="en-GB"/>
        </a:p>
      </dgm:t>
    </dgm:pt>
    <dgm:pt modelId="{5E55B120-96A4-4F53-A90A-D804839795F3}">
      <dgm:prSet/>
      <dgm:spPr/>
      <dgm:t>
        <a:bodyPr/>
        <a:lstStyle/>
        <a:p>
          <a:r>
            <a:rPr lang="en-GB" dirty="0" smtClean="0"/>
            <a:t>Step 2</a:t>
          </a:r>
          <a:endParaRPr lang="en-GB" dirty="0"/>
        </a:p>
      </dgm:t>
    </dgm:pt>
    <dgm:pt modelId="{C3FAA5D5-0E73-4300-8D97-BA61FCBADF08}" type="parTrans" cxnId="{25A8017A-6EEE-4570-8ADF-6A3893154D8E}">
      <dgm:prSet/>
      <dgm:spPr/>
      <dgm:t>
        <a:bodyPr/>
        <a:lstStyle/>
        <a:p>
          <a:endParaRPr lang="en-GB"/>
        </a:p>
      </dgm:t>
    </dgm:pt>
    <dgm:pt modelId="{B6FD603D-1D1A-4CB3-B884-8ABA22FAEF12}" type="sibTrans" cxnId="{25A8017A-6EEE-4570-8ADF-6A3893154D8E}">
      <dgm:prSet/>
      <dgm:spPr/>
      <dgm:t>
        <a:bodyPr/>
        <a:lstStyle/>
        <a:p>
          <a:endParaRPr lang="en-GB"/>
        </a:p>
      </dgm:t>
    </dgm:pt>
    <dgm:pt modelId="{49495C05-707F-40D7-85D4-0EEC37F74C7C}">
      <dgm:prSet/>
      <dgm:spPr/>
      <dgm:t>
        <a:bodyPr/>
        <a:lstStyle/>
        <a:p>
          <a:r>
            <a:rPr lang="en-GB" dirty="0" smtClean="0"/>
            <a:t>Step 3</a:t>
          </a:r>
          <a:endParaRPr lang="en-GB" dirty="0"/>
        </a:p>
      </dgm:t>
    </dgm:pt>
    <dgm:pt modelId="{325F70BC-710E-4F0A-8FB7-09A74FA7022E}" type="parTrans" cxnId="{3C4F7CFA-7075-4C13-83E5-04D6EC57034C}">
      <dgm:prSet/>
      <dgm:spPr/>
      <dgm:t>
        <a:bodyPr/>
        <a:lstStyle/>
        <a:p>
          <a:endParaRPr lang="en-GB"/>
        </a:p>
      </dgm:t>
    </dgm:pt>
    <dgm:pt modelId="{B3CE8900-8DD6-422E-8F8D-B4C9C276EEFE}" type="sibTrans" cxnId="{3C4F7CFA-7075-4C13-83E5-04D6EC57034C}">
      <dgm:prSet/>
      <dgm:spPr/>
      <dgm:t>
        <a:bodyPr/>
        <a:lstStyle/>
        <a:p>
          <a:endParaRPr lang="en-GB"/>
        </a:p>
      </dgm:t>
    </dgm:pt>
    <dgm:pt modelId="{4C838C33-F59C-475B-8BBC-2B00C15A2590}">
      <dgm:prSet/>
      <dgm:spPr/>
      <dgm:t>
        <a:bodyPr/>
        <a:lstStyle/>
        <a:p>
          <a:r>
            <a:rPr lang="en-GB" dirty="0" smtClean="0"/>
            <a:t>Step 4</a:t>
          </a:r>
          <a:endParaRPr lang="en-GB" dirty="0"/>
        </a:p>
      </dgm:t>
    </dgm:pt>
    <dgm:pt modelId="{3D5761CE-857B-4FB5-82E5-9AB886B6C6CC}" type="parTrans" cxnId="{8F902E61-C394-47C8-91B5-53FC03A9BD04}">
      <dgm:prSet/>
      <dgm:spPr/>
      <dgm:t>
        <a:bodyPr/>
        <a:lstStyle/>
        <a:p>
          <a:endParaRPr lang="en-GB"/>
        </a:p>
      </dgm:t>
    </dgm:pt>
    <dgm:pt modelId="{0DE61109-5A12-4F58-988C-EB0AFD422215}" type="sibTrans" cxnId="{8F902E61-C394-47C8-91B5-53FC03A9BD04}">
      <dgm:prSet/>
      <dgm:spPr/>
      <dgm:t>
        <a:bodyPr/>
        <a:lstStyle/>
        <a:p>
          <a:endParaRPr lang="en-GB"/>
        </a:p>
      </dgm:t>
    </dgm:pt>
    <dgm:pt modelId="{3E3AB876-F44D-4C87-AA42-E90E646038AD}">
      <dgm:prSet/>
      <dgm:spPr/>
      <dgm:t>
        <a:bodyPr/>
        <a:lstStyle/>
        <a:p>
          <a:r>
            <a:rPr lang="en-GB" dirty="0" smtClean="0"/>
            <a:t>Step 5</a:t>
          </a:r>
          <a:endParaRPr lang="en-GB" dirty="0"/>
        </a:p>
      </dgm:t>
    </dgm:pt>
    <dgm:pt modelId="{079DA6BC-9FC1-45B0-8A79-CFC72A90AA89}" type="parTrans" cxnId="{27CC4C7C-4F2A-4939-AC50-B8C8F0C22812}">
      <dgm:prSet/>
      <dgm:spPr/>
      <dgm:t>
        <a:bodyPr/>
        <a:lstStyle/>
        <a:p>
          <a:endParaRPr lang="en-GB"/>
        </a:p>
      </dgm:t>
    </dgm:pt>
    <dgm:pt modelId="{1396EBA0-6309-4404-A83D-0825C4DB91A0}" type="sibTrans" cxnId="{27CC4C7C-4F2A-4939-AC50-B8C8F0C22812}">
      <dgm:prSet/>
      <dgm:spPr/>
      <dgm:t>
        <a:bodyPr/>
        <a:lstStyle/>
        <a:p>
          <a:endParaRPr lang="en-GB"/>
        </a:p>
      </dgm:t>
    </dgm:pt>
    <dgm:pt modelId="{32E5CD87-AC7A-4E11-8AFE-915AF69A92E9}">
      <dgm:prSet/>
      <dgm:spPr/>
      <dgm:t>
        <a:bodyPr/>
        <a:lstStyle/>
        <a:p>
          <a:r>
            <a:rPr lang="en-GB" dirty="0" smtClean="0"/>
            <a:t>Step 6</a:t>
          </a:r>
          <a:endParaRPr lang="en-GB" dirty="0"/>
        </a:p>
      </dgm:t>
    </dgm:pt>
    <dgm:pt modelId="{B588B712-4CB5-4098-8FBD-413CE96201F2}" type="parTrans" cxnId="{5C945C3D-C2FB-48E0-8A71-39196F65DA69}">
      <dgm:prSet/>
      <dgm:spPr/>
      <dgm:t>
        <a:bodyPr/>
        <a:lstStyle/>
        <a:p>
          <a:endParaRPr lang="en-GB"/>
        </a:p>
      </dgm:t>
    </dgm:pt>
    <dgm:pt modelId="{C1D18F4B-C33F-4B94-B6CF-C7366DA49AE1}" type="sibTrans" cxnId="{5C945C3D-C2FB-48E0-8A71-39196F65DA69}">
      <dgm:prSet/>
      <dgm:spPr/>
      <dgm:t>
        <a:bodyPr/>
        <a:lstStyle/>
        <a:p>
          <a:endParaRPr lang="en-GB"/>
        </a:p>
      </dgm:t>
    </dgm:pt>
    <dgm:pt modelId="{F94775BE-E8B6-42FF-BF1F-AA8F69A154B0}">
      <dgm:prSet/>
      <dgm:spPr/>
      <dgm:t>
        <a:bodyPr/>
        <a:lstStyle/>
        <a:p>
          <a:r>
            <a:rPr lang="en-GB" smtClean="0"/>
            <a:t>Whisk </a:t>
          </a:r>
          <a:r>
            <a:rPr lang="en-GB" dirty="0" smtClean="0"/>
            <a:t>batter</a:t>
          </a:r>
          <a:endParaRPr lang="en-GB" dirty="0"/>
        </a:p>
      </dgm:t>
    </dgm:pt>
    <dgm:pt modelId="{C342F0F7-B84C-495C-AA0C-734E4AD62553}" type="parTrans" cxnId="{4474BAC9-90AC-476D-9D79-A3A03542746A}">
      <dgm:prSet/>
      <dgm:spPr/>
      <dgm:t>
        <a:bodyPr/>
        <a:lstStyle/>
        <a:p>
          <a:endParaRPr lang="en-GB"/>
        </a:p>
      </dgm:t>
    </dgm:pt>
    <dgm:pt modelId="{909420B0-C74D-42FC-BB0E-5A1915AA27BE}" type="sibTrans" cxnId="{4474BAC9-90AC-476D-9D79-A3A03542746A}">
      <dgm:prSet/>
      <dgm:spPr/>
      <dgm:t>
        <a:bodyPr/>
        <a:lstStyle/>
        <a:p>
          <a:endParaRPr lang="en-GB"/>
        </a:p>
      </dgm:t>
    </dgm:pt>
    <dgm:pt modelId="{23ABD8AE-BA22-41B4-A49E-9055C461FEC6}">
      <dgm:prSet/>
      <dgm:spPr/>
      <dgm:t>
        <a:bodyPr/>
        <a:lstStyle/>
        <a:p>
          <a:r>
            <a:rPr lang="en-GB" smtClean="0"/>
            <a:t>Rest</a:t>
          </a:r>
          <a:endParaRPr lang="en-GB" dirty="0"/>
        </a:p>
      </dgm:t>
    </dgm:pt>
    <dgm:pt modelId="{B17AD390-33EA-4B13-9FAA-92BF1E41AD94}" type="parTrans" cxnId="{3F2F9730-2A6C-4A37-93CA-7CA7600A1EDD}">
      <dgm:prSet/>
      <dgm:spPr/>
      <dgm:t>
        <a:bodyPr/>
        <a:lstStyle/>
        <a:p>
          <a:endParaRPr lang="en-GB"/>
        </a:p>
      </dgm:t>
    </dgm:pt>
    <dgm:pt modelId="{7C055DD4-3E9E-43C5-9994-CFB316E96D4E}" type="sibTrans" cxnId="{3F2F9730-2A6C-4A37-93CA-7CA7600A1EDD}">
      <dgm:prSet/>
      <dgm:spPr/>
      <dgm:t>
        <a:bodyPr/>
        <a:lstStyle/>
        <a:p>
          <a:endParaRPr lang="en-GB"/>
        </a:p>
      </dgm:t>
    </dgm:pt>
    <dgm:pt modelId="{E362D906-3A22-4DD8-A99E-5677AF44FE71}">
      <dgm:prSet/>
      <dgm:spPr/>
      <dgm:t>
        <a:bodyPr/>
        <a:lstStyle/>
        <a:p>
          <a:r>
            <a:rPr lang="en-GB" smtClean="0"/>
            <a:t>Heat </a:t>
          </a:r>
          <a:r>
            <a:rPr lang="en-GB" dirty="0" smtClean="0"/>
            <a:t>pan</a:t>
          </a:r>
          <a:endParaRPr lang="en-GB" dirty="0"/>
        </a:p>
      </dgm:t>
    </dgm:pt>
    <dgm:pt modelId="{783F2419-38AA-44CC-8609-8A4D3483D505}" type="parTrans" cxnId="{6AA38CED-5E0B-4C58-88A0-90B41613E323}">
      <dgm:prSet/>
      <dgm:spPr/>
      <dgm:t>
        <a:bodyPr/>
        <a:lstStyle/>
        <a:p>
          <a:endParaRPr lang="en-GB"/>
        </a:p>
      </dgm:t>
    </dgm:pt>
    <dgm:pt modelId="{60131F72-F7CE-49A3-844A-ECCBA20A9069}" type="sibTrans" cxnId="{6AA38CED-5E0B-4C58-88A0-90B41613E323}">
      <dgm:prSet/>
      <dgm:spPr/>
      <dgm:t>
        <a:bodyPr/>
        <a:lstStyle/>
        <a:p>
          <a:endParaRPr lang="en-GB"/>
        </a:p>
      </dgm:t>
    </dgm:pt>
    <dgm:pt modelId="{02F46922-2CBE-4873-9930-ABDB35D39204}">
      <dgm:prSet/>
      <dgm:spPr/>
      <dgm:t>
        <a:bodyPr/>
        <a:lstStyle/>
        <a:p>
          <a:r>
            <a:rPr lang="en-GB" smtClean="0"/>
            <a:t>Cook </a:t>
          </a:r>
          <a:r>
            <a:rPr lang="en-GB" dirty="0" smtClean="0"/>
            <a:t>pancakes</a:t>
          </a:r>
          <a:endParaRPr lang="en-GB" dirty="0"/>
        </a:p>
      </dgm:t>
    </dgm:pt>
    <dgm:pt modelId="{D32670E8-81D1-419E-88D4-FE6ED103CE86}" type="parTrans" cxnId="{C198A16D-EC10-409C-AD59-A0141B811278}">
      <dgm:prSet/>
      <dgm:spPr/>
      <dgm:t>
        <a:bodyPr/>
        <a:lstStyle/>
        <a:p>
          <a:endParaRPr lang="en-GB"/>
        </a:p>
      </dgm:t>
    </dgm:pt>
    <dgm:pt modelId="{D7D0A1AB-E5A2-4518-ABA6-52D7CF701D5C}" type="sibTrans" cxnId="{C198A16D-EC10-409C-AD59-A0141B811278}">
      <dgm:prSet/>
      <dgm:spPr/>
      <dgm:t>
        <a:bodyPr/>
        <a:lstStyle/>
        <a:p>
          <a:endParaRPr lang="en-GB"/>
        </a:p>
      </dgm:t>
    </dgm:pt>
    <dgm:pt modelId="{A6D6B62F-72B3-444A-8503-AE016357F612}">
      <dgm:prSet/>
      <dgm:spPr/>
      <dgm:t>
        <a:bodyPr/>
        <a:lstStyle/>
        <a:p>
          <a:r>
            <a:rPr lang="en-GB" dirty="0" smtClean="0"/>
            <a:t>Serve</a:t>
          </a:r>
          <a:endParaRPr lang="en-GB" dirty="0"/>
        </a:p>
      </dgm:t>
    </dgm:pt>
    <dgm:pt modelId="{72AD05DD-2D0C-48DC-BA21-274E53C43DFE}" type="parTrans" cxnId="{7C777E01-AD6C-4B81-B134-46FE97897CA1}">
      <dgm:prSet/>
      <dgm:spPr/>
      <dgm:t>
        <a:bodyPr/>
        <a:lstStyle/>
        <a:p>
          <a:endParaRPr lang="en-GB"/>
        </a:p>
      </dgm:t>
    </dgm:pt>
    <dgm:pt modelId="{64756FA3-A5B8-4570-A976-71D4DD969786}" type="sibTrans" cxnId="{7C777E01-AD6C-4B81-B134-46FE97897CA1}">
      <dgm:prSet/>
      <dgm:spPr/>
      <dgm:t>
        <a:bodyPr/>
        <a:lstStyle/>
        <a:p>
          <a:endParaRPr lang="en-GB"/>
        </a:p>
      </dgm:t>
    </dgm:pt>
    <dgm:pt modelId="{F54C7C19-B496-4901-A7C5-CBB1FC2A1A78}" type="pres">
      <dgm:prSet presAssocID="{696AEDDC-BE21-41D5-8A37-4C5F25AC8E5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8D75B7-5F77-49F5-BEE2-361E7E03AB5D}" type="pres">
      <dgm:prSet presAssocID="{E485B9BB-A2CA-47BF-A72B-74D33E0EBC5E}" presName="composite" presStyleCnt="0"/>
      <dgm:spPr/>
    </dgm:pt>
    <dgm:pt modelId="{37DD9D65-93B1-4069-8A69-73DFDABA481E}" type="pres">
      <dgm:prSet presAssocID="{E485B9BB-A2CA-47BF-A72B-74D33E0EBC5E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60F40E-65A7-4B6E-809E-038C1AF14055}" type="pres">
      <dgm:prSet presAssocID="{E485B9BB-A2CA-47BF-A72B-74D33E0EBC5E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A1B1DB-88D5-48D8-BCB0-45CBCE1E3B44}" type="pres">
      <dgm:prSet presAssocID="{0A340EF3-A4C7-4447-BAD7-22F619095123}" presName="sp" presStyleCnt="0"/>
      <dgm:spPr/>
    </dgm:pt>
    <dgm:pt modelId="{A41DC683-E084-42FF-9576-55F8E71C731A}" type="pres">
      <dgm:prSet presAssocID="{5E55B120-96A4-4F53-A90A-D804839795F3}" presName="composite" presStyleCnt="0"/>
      <dgm:spPr/>
    </dgm:pt>
    <dgm:pt modelId="{C1B579C7-39C5-4B49-8EAB-8294B9745882}" type="pres">
      <dgm:prSet presAssocID="{5E55B120-96A4-4F53-A90A-D804839795F3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E66542-B9B5-4672-B9CD-A90B62B3E51D}" type="pres">
      <dgm:prSet presAssocID="{5E55B120-96A4-4F53-A90A-D804839795F3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E031DB-D5C5-4978-B2FD-9F54CA7D1498}" type="pres">
      <dgm:prSet presAssocID="{B6FD603D-1D1A-4CB3-B884-8ABA22FAEF12}" presName="sp" presStyleCnt="0"/>
      <dgm:spPr/>
    </dgm:pt>
    <dgm:pt modelId="{039B4FD9-0D03-4D71-B968-0E3D5B579CAD}" type="pres">
      <dgm:prSet presAssocID="{49495C05-707F-40D7-85D4-0EEC37F74C7C}" presName="composite" presStyleCnt="0"/>
      <dgm:spPr/>
    </dgm:pt>
    <dgm:pt modelId="{06D6A56C-17F9-4C22-94BB-8F4790F8E86E}" type="pres">
      <dgm:prSet presAssocID="{49495C05-707F-40D7-85D4-0EEC37F74C7C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896763-7DF7-451F-81CA-9A94CBACCFC8}" type="pres">
      <dgm:prSet presAssocID="{49495C05-707F-40D7-85D4-0EEC37F74C7C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FF105E-F5E3-4A78-AE9B-27E5FF41628A}" type="pres">
      <dgm:prSet presAssocID="{B3CE8900-8DD6-422E-8F8D-B4C9C276EEFE}" presName="sp" presStyleCnt="0"/>
      <dgm:spPr/>
    </dgm:pt>
    <dgm:pt modelId="{BE61BEB3-8E93-4A8A-9070-762109FF447E}" type="pres">
      <dgm:prSet presAssocID="{4C838C33-F59C-475B-8BBC-2B00C15A2590}" presName="composite" presStyleCnt="0"/>
      <dgm:spPr/>
    </dgm:pt>
    <dgm:pt modelId="{0DE320FA-B62B-4B1E-A56E-F141D0667C1D}" type="pres">
      <dgm:prSet presAssocID="{4C838C33-F59C-475B-8BBC-2B00C15A2590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D97BC3-4472-4B3D-B128-98E9934F1C20}" type="pres">
      <dgm:prSet presAssocID="{4C838C33-F59C-475B-8BBC-2B00C15A2590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99AFDF-34B8-4529-BB91-0DC3693F79A4}" type="pres">
      <dgm:prSet presAssocID="{0DE61109-5A12-4F58-988C-EB0AFD422215}" presName="sp" presStyleCnt="0"/>
      <dgm:spPr/>
    </dgm:pt>
    <dgm:pt modelId="{2211AA6E-A6B4-4A6B-B9FF-52108B1AE930}" type="pres">
      <dgm:prSet presAssocID="{3E3AB876-F44D-4C87-AA42-E90E646038AD}" presName="composite" presStyleCnt="0"/>
      <dgm:spPr/>
    </dgm:pt>
    <dgm:pt modelId="{0B847C3A-8C7E-44B5-BC82-E974E3EA190F}" type="pres">
      <dgm:prSet presAssocID="{3E3AB876-F44D-4C87-AA42-E90E646038AD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441B8-50A0-47EF-B037-44D9648E998C}" type="pres">
      <dgm:prSet presAssocID="{3E3AB876-F44D-4C87-AA42-E90E646038AD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B4873A-5FBC-499B-ACCB-2B876E03D884}" type="pres">
      <dgm:prSet presAssocID="{1396EBA0-6309-4404-A83D-0825C4DB91A0}" presName="sp" presStyleCnt="0"/>
      <dgm:spPr/>
    </dgm:pt>
    <dgm:pt modelId="{0C4159E3-2C03-4FA6-8203-6C7DF9A73A1D}" type="pres">
      <dgm:prSet presAssocID="{32E5CD87-AC7A-4E11-8AFE-915AF69A92E9}" presName="composite" presStyleCnt="0"/>
      <dgm:spPr/>
    </dgm:pt>
    <dgm:pt modelId="{C4DDC8A4-1A6E-4A4F-BCA2-747EAF61F890}" type="pres">
      <dgm:prSet presAssocID="{32E5CD87-AC7A-4E11-8AFE-915AF69A92E9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EB70A2-0EEB-42E9-8123-F845E9E339CA}" type="pres">
      <dgm:prSet presAssocID="{32E5CD87-AC7A-4E11-8AFE-915AF69A92E9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1F56152-E668-44CE-A4C2-964F94DD80F6}" type="presOf" srcId="{49495C05-707F-40D7-85D4-0EEC37F74C7C}" destId="{06D6A56C-17F9-4C22-94BB-8F4790F8E86E}" srcOrd="0" destOrd="0" presId="urn:microsoft.com/office/officeart/2005/8/layout/chevron2"/>
    <dgm:cxn modelId="{7C777E01-AD6C-4B81-B134-46FE97897CA1}" srcId="{32E5CD87-AC7A-4E11-8AFE-915AF69A92E9}" destId="{A6D6B62F-72B3-444A-8503-AE016357F612}" srcOrd="0" destOrd="0" parTransId="{72AD05DD-2D0C-48DC-BA21-274E53C43DFE}" sibTransId="{64756FA3-A5B8-4570-A976-71D4DD969786}"/>
    <dgm:cxn modelId="{27CC4C7C-4F2A-4939-AC50-B8C8F0C22812}" srcId="{696AEDDC-BE21-41D5-8A37-4C5F25AC8E51}" destId="{3E3AB876-F44D-4C87-AA42-E90E646038AD}" srcOrd="4" destOrd="0" parTransId="{079DA6BC-9FC1-45B0-8A79-CFC72A90AA89}" sibTransId="{1396EBA0-6309-4404-A83D-0825C4DB91A0}"/>
    <dgm:cxn modelId="{11BE03AF-2133-426D-B930-57411BEE8083}" type="presOf" srcId="{E485B9BB-A2CA-47BF-A72B-74D33E0EBC5E}" destId="{37DD9D65-93B1-4069-8A69-73DFDABA481E}" srcOrd="0" destOrd="0" presId="urn:microsoft.com/office/officeart/2005/8/layout/chevron2"/>
    <dgm:cxn modelId="{4474BAC9-90AC-476D-9D79-A3A03542746A}" srcId="{5E55B120-96A4-4F53-A90A-D804839795F3}" destId="{F94775BE-E8B6-42FF-BF1F-AA8F69A154B0}" srcOrd="0" destOrd="0" parTransId="{C342F0F7-B84C-495C-AA0C-734E4AD62553}" sibTransId="{909420B0-C74D-42FC-BB0E-5A1915AA27BE}"/>
    <dgm:cxn modelId="{B860ED12-459C-42DA-8DFE-A381DD2D37FB}" type="presOf" srcId="{E362D906-3A22-4DD8-A99E-5677AF44FE71}" destId="{14D97BC3-4472-4B3D-B128-98E9934F1C20}" srcOrd="0" destOrd="0" presId="urn:microsoft.com/office/officeart/2005/8/layout/chevron2"/>
    <dgm:cxn modelId="{3C4F7CFA-7075-4C13-83E5-04D6EC57034C}" srcId="{696AEDDC-BE21-41D5-8A37-4C5F25AC8E51}" destId="{49495C05-707F-40D7-85D4-0EEC37F74C7C}" srcOrd="2" destOrd="0" parTransId="{325F70BC-710E-4F0A-8FB7-09A74FA7022E}" sibTransId="{B3CE8900-8DD6-422E-8F8D-B4C9C276EEFE}"/>
    <dgm:cxn modelId="{3A5064A4-F8B7-4D04-8B50-3A60A27C60FA}" type="presOf" srcId="{F94775BE-E8B6-42FF-BF1F-AA8F69A154B0}" destId="{33E66542-B9B5-4672-B9CD-A90B62B3E51D}" srcOrd="0" destOrd="0" presId="urn:microsoft.com/office/officeart/2005/8/layout/chevron2"/>
    <dgm:cxn modelId="{2F5E3612-4B06-45BB-98E3-8C4A84768C9A}" type="presOf" srcId="{A6D6B62F-72B3-444A-8503-AE016357F612}" destId="{0EEB70A2-0EEB-42E9-8123-F845E9E339CA}" srcOrd="0" destOrd="0" presId="urn:microsoft.com/office/officeart/2005/8/layout/chevron2"/>
    <dgm:cxn modelId="{D36E04FD-173B-4FE5-A2A9-5A3B63EAD91A}" srcId="{696AEDDC-BE21-41D5-8A37-4C5F25AC8E51}" destId="{E485B9BB-A2CA-47BF-A72B-74D33E0EBC5E}" srcOrd="0" destOrd="0" parTransId="{4B76FAB8-AE2A-4D5F-BA73-71FB88374284}" sibTransId="{0A340EF3-A4C7-4447-BAD7-22F619095123}"/>
    <dgm:cxn modelId="{C198A16D-EC10-409C-AD59-A0141B811278}" srcId="{3E3AB876-F44D-4C87-AA42-E90E646038AD}" destId="{02F46922-2CBE-4873-9930-ABDB35D39204}" srcOrd="0" destOrd="0" parTransId="{D32670E8-81D1-419E-88D4-FE6ED103CE86}" sibTransId="{D7D0A1AB-E5A2-4518-ABA6-52D7CF701D5C}"/>
    <dgm:cxn modelId="{16B44565-FBEB-4D1E-AE7D-985AAB98B5AE}" type="presOf" srcId="{23ABD8AE-BA22-41B4-A49E-9055C461FEC6}" destId="{6C896763-7DF7-451F-81CA-9A94CBACCFC8}" srcOrd="0" destOrd="0" presId="urn:microsoft.com/office/officeart/2005/8/layout/chevron2"/>
    <dgm:cxn modelId="{3F2F9730-2A6C-4A37-93CA-7CA7600A1EDD}" srcId="{49495C05-707F-40D7-85D4-0EEC37F74C7C}" destId="{23ABD8AE-BA22-41B4-A49E-9055C461FEC6}" srcOrd="0" destOrd="0" parTransId="{B17AD390-33EA-4B13-9FAA-92BF1E41AD94}" sibTransId="{7C055DD4-3E9E-43C5-9994-CFB316E96D4E}"/>
    <dgm:cxn modelId="{687E435E-B454-41B1-BE60-0D580272782A}" type="presOf" srcId="{4C838C33-F59C-475B-8BBC-2B00C15A2590}" destId="{0DE320FA-B62B-4B1E-A56E-F141D0667C1D}" srcOrd="0" destOrd="0" presId="urn:microsoft.com/office/officeart/2005/8/layout/chevron2"/>
    <dgm:cxn modelId="{CAFFBD8B-93C2-4692-B7A7-31693D610027}" type="presOf" srcId="{02F46922-2CBE-4873-9930-ABDB35D39204}" destId="{E00441B8-50A0-47EF-B037-44D9648E998C}" srcOrd="0" destOrd="0" presId="urn:microsoft.com/office/officeart/2005/8/layout/chevron2"/>
    <dgm:cxn modelId="{6AA38CED-5E0B-4C58-88A0-90B41613E323}" srcId="{4C838C33-F59C-475B-8BBC-2B00C15A2590}" destId="{E362D906-3A22-4DD8-A99E-5677AF44FE71}" srcOrd="0" destOrd="0" parTransId="{783F2419-38AA-44CC-8609-8A4D3483D505}" sibTransId="{60131F72-F7CE-49A3-844A-ECCBA20A9069}"/>
    <dgm:cxn modelId="{DA416B34-6249-43AD-B5EA-F9250906BD11}" type="presOf" srcId="{3E3AB876-F44D-4C87-AA42-E90E646038AD}" destId="{0B847C3A-8C7E-44B5-BC82-E974E3EA190F}" srcOrd="0" destOrd="0" presId="urn:microsoft.com/office/officeart/2005/8/layout/chevron2"/>
    <dgm:cxn modelId="{8A7E8037-E0F6-43B1-BD23-39DF896678C1}" srcId="{E485B9BB-A2CA-47BF-A72B-74D33E0EBC5E}" destId="{317DB684-A58A-4F74-9670-8F7D26FF9226}" srcOrd="0" destOrd="0" parTransId="{719A1FE4-E8EC-464A-97B4-0C253764C5DF}" sibTransId="{2B0D862A-7995-4525-8FE8-6B0A1FB92927}"/>
    <dgm:cxn modelId="{7F157DBA-C06E-4E79-B238-6C9511E66A01}" type="presOf" srcId="{5E55B120-96A4-4F53-A90A-D804839795F3}" destId="{C1B579C7-39C5-4B49-8EAB-8294B9745882}" srcOrd="0" destOrd="0" presId="urn:microsoft.com/office/officeart/2005/8/layout/chevron2"/>
    <dgm:cxn modelId="{5C945C3D-C2FB-48E0-8A71-39196F65DA69}" srcId="{696AEDDC-BE21-41D5-8A37-4C5F25AC8E51}" destId="{32E5CD87-AC7A-4E11-8AFE-915AF69A92E9}" srcOrd="5" destOrd="0" parTransId="{B588B712-4CB5-4098-8FBD-413CE96201F2}" sibTransId="{C1D18F4B-C33F-4B94-B6CF-C7366DA49AE1}"/>
    <dgm:cxn modelId="{10D6DABF-0199-470C-A276-3B8846649B79}" type="presOf" srcId="{696AEDDC-BE21-41D5-8A37-4C5F25AC8E51}" destId="{F54C7C19-B496-4901-A7C5-CBB1FC2A1A78}" srcOrd="0" destOrd="0" presId="urn:microsoft.com/office/officeart/2005/8/layout/chevron2"/>
    <dgm:cxn modelId="{25A8017A-6EEE-4570-8ADF-6A3893154D8E}" srcId="{696AEDDC-BE21-41D5-8A37-4C5F25AC8E51}" destId="{5E55B120-96A4-4F53-A90A-D804839795F3}" srcOrd="1" destOrd="0" parTransId="{C3FAA5D5-0E73-4300-8D97-BA61FCBADF08}" sibTransId="{B6FD603D-1D1A-4CB3-B884-8ABA22FAEF12}"/>
    <dgm:cxn modelId="{3E13BB59-8006-4478-ADC6-E6BE38697DB4}" type="presOf" srcId="{32E5CD87-AC7A-4E11-8AFE-915AF69A92E9}" destId="{C4DDC8A4-1A6E-4A4F-BCA2-747EAF61F890}" srcOrd="0" destOrd="0" presId="urn:microsoft.com/office/officeart/2005/8/layout/chevron2"/>
    <dgm:cxn modelId="{8F902E61-C394-47C8-91B5-53FC03A9BD04}" srcId="{696AEDDC-BE21-41D5-8A37-4C5F25AC8E51}" destId="{4C838C33-F59C-475B-8BBC-2B00C15A2590}" srcOrd="3" destOrd="0" parTransId="{3D5761CE-857B-4FB5-82E5-9AB886B6C6CC}" sibTransId="{0DE61109-5A12-4F58-988C-EB0AFD422215}"/>
    <dgm:cxn modelId="{26B5783C-2462-42E7-A561-40E1CDDA2895}" type="presOf" srcId="{317DB684-A58A-4F74-9670-8F7D26FF9226}" destId="{3360F40E-65A7-4B6E-809E-038C1AF14055}" srcOrd="0" destOrd="0" presId="urn:microsoft.com/office/officeart/2005/8/layout/chevron2"/>
    <dgm:cxn modelId="{447B99EF-7063-40EF-A937-CB1EFA8ABBE2}" type="presParOf" srcId="{F54C7C19-B496-4901-A7C5-CBB1FC2A1A78}" destId="{078D75B7-5F77-49F5-BEE2-361E7E03AB5D}" srcOrd="0" destOrd="0" presId="urn:microsoft.com/office/officeart/2005/8/layout/chevron2"/>
    <dgm:cxn modelId="{A068948A-248D-4F2E-A305-E43D12455AE3}" type="presParOf" srcId="{078D75B7-5F77-49F5-BEE2-361E7E03AB5D}" destId="{37DD9D65-93B1-4069-8A69-73DFDABA481E}" srcOrd="0" destOrd="0" presId="urn:microsoft.com/office/officeart/2005/8/layout/chevron2"/>
    <dgm:cxn modelId="{D2DFBFBD-DF47-4461-B086-C439B58732B9}" type="presParOf" srcId="{078D75B7-5F77-49F5-BEE2-361E7E03AB5D}" destId="{3360F40E-65A7-4B6E-809E-038C1AF14055}" srcOrd="1" destOrd="0" presId="urn:microsoft.com/office/officeart/2005/8/layout/chevron2"/>
    <dgm:cxn modelId="{6A0CC3B0-D2CF-460A-97AE-8A3B8D3951FE}" type="presParOf" srcId="{F54C7C19-B496-4901-A7C5-CBB1FC2A1A78}" destId="{06A1B1DB-88D5-48D8-BCB0-45CBCE1E3B44}" srcOrd="1" destOrd="0" presId="urn:microsoft.com/office/officeart/2005/8/layout/chevron2"/>
    <dgm:cxn modelId="{AF842BC9-6B74-4951-8C1F-C996462F3FEA}" type="presParOf" srcId="{F54C7C19-B496-4901-A7C5-CBB1FC2A1A78}" destId="{A41DC683-E084-42FF-9576-55F8E71C731A}" srcOrd="2" destOrd="0" presId="urn:microsoft.com/office/officeart/2005/8/layout/chevron2"/>
    <dgm:cxn modelId="{44F4FC26-ECDD-4A60-A110-701610064554}" type="presParOf" srcId="{A41DC683-E084-42FF-9576-55F8E71C731A}" destId="{C1B579C7-39C5-4B49-8EAB-8294B9745882}" srcOrd="0" destOrd="0" presId="urn:microsoft.com/office/officeart/2005/8/layout/chevron2"/>
    <dgm:cxn modelId="{70FFF501-2346-48EF-B82C-E3E11801F048}" type="presParOf" srcId="{A41DC683-E084-42FF-9576-55F8E71C731A}" destId="{33E66542-B9B5-4672-B9CD-A90B62B3E51D}" srcOrd="1" destOrd="0" presId="urn:microsoft.com/office/officeart/2005/8/layout/chevron2"/>
    <dgm:cxn modelId="{FD65E6C9-D532-45C5-9CC4-6B4AEA0DD633}" type="presParOf" srcId="{F54C7C19-B496-4901-A7C5-CBB1FC2A1A78}" destId="{89E031DB-D5C5-4978-B2FD-9F54CA7D1498}" srcOrd="3" destOrd="0" presId="urn:microsoft.com/office/officeart/2005/8/layout/chevron2"/>
    <dgm:cxn modelId="{9D43D1D7-2B06-453F-9CAC-49E21C3F8C9E}" type="presParOf" srcId="{F54C7C19-B496-4901-A7C5-CBB1FC2A1A78}" destId="{039B4FD9-0D03-4D71-B968-0E3D5B579CAD}" srcOrd="4" destOrd="0" presId="urn:microsoft.com/office/officeart/2005/8/layout/chevron2"/>
    <dgm:cxn modelId="{089D0B5F-F10D-4901-82CA-EC4A200C2FDC}" type="presParOf" srcId="{039B4FD9-0D03-4D71-B968-0E3D5B579CAD}" destId="{06D6A56C-17F9-4C22-94BB-8F4790F8E86E}" srcOrd="0" destOrd="0" presId="urn:microsoft.com/office/officeart/2005/8/layout/chevron2"/>
    <dgm:cxn modelId="{3889FC65-629E-401F-9BE2-91DB17AC0690}" type="presParOf" srcId="{039B4FD9-0D03-4D71-B968-0E3D5B579CAD}" destId="{6C896763-7DF7-451F-81CA-9A94CBACCFC8}" srcOrd="1" destOrd="0" presId="urn:microsoft.com/office/officeart/2005/8/layout/chevron2"/>
    <dgm:cxn modelId="{623EA659-1488-4306-A68D-F9DA1996BC76}" type="presParOf" srcId="{F54C7C19-B496-4901-A7C5-CBB1FC2A1A78}" destId="{41FF105E-F5E3-4A78-AE9B-27E5FF41628A}" srcOrd="5" destOrd="0" presId="urn:microsoft.com/office/officeart/2005/8/layout/chevron2"/>
    <dgm:cxn modelId="{9D194FE6-363C-44EE-B12E-2727AB2D993D}" type="presParOf" srcId="{F54C7C19-B496-4901-A7C5-CBB1FC2A1A78}" destId="{BE61BEB3-8E93-4A8A-9070-762109FF447E}" srcOrd="6" destOrd="0" presId="urn:microsoft.com/office/officeart/2005/8/layout/chevron2"/>
    <dgm:cxn modelId="{7F36CBBC-8CB8-4E62-956D-60423EB60726}" type="presParOf" srcId="{BE61BEB3-8E93-4A8A-9070-762109FF447E}" destId="{0DE320FA-B62B-4B1E-A56E-F141D0667C1D}" srcOrd="0" destOrd="0" presId="urn:microsoft.com/office/officeart/2005/8/layout/chevron2"/>
    <dgm:cxn modelId="{07508824-A3A9-45BE-B679-84ED77C107DF}" type="presParOf" srcId="{BE61BEB3-8E93-4A8A-9070-762109FF447E}" destId="{14D97BC3-4472-4B3D-B128-98E9934F1C20}" srcOrd="1" destOrd="0" presId="urn:microsoft.com/office/officeart/2005/8/layout/chevron2"/>
    <dgm:cxn modelId="{85A62BBE-F34F-4375-BCDB-285B4020A635}" type="presParOf" srcId="{F54C7C19-B496-4901-A7C5-CBB1FC2A1A78}" destId="{FB99AFDF-34B8-4529-BB91-0DC3693F79A4}" srcOrd="7" destOrd="0" presId="urn:microsoft.com/office/officeart/2005/8/layout/chevron2"/>
    <dgm:cxn modelId="{F44894C4-0926-42FD-8772-22B845F559D6}" type="presParOf" srcId="{F54C7C19-B496-4901-A7C5-CBB1FC2A1A78}" destId="{2211AA6E-A6B4-4A6B-B9FF-52108B1AE930}" srcOrd="8" destOrd="0" presId="urn:microsoft.com/office/officeart/2005/8/layout/chevron2"/>
    <dgm:cxn modelId="{E0277364-FBC6-439C-9F9F-63BCAB2F53AA}" type="presParOf" srcId="{2211AA6E-A6B4-4A6B-B9FF-52108B1AE930}" destId="{0B847C3A-8C7E-44B5-BC82-E974E3EA190F}" srcOrd="0" destOrd="0" presId="urn:microsoft.com/office/officeart/2005/8/layout/chevron2"/>
    <dgm:cxn modelId="{EED3E983-7DF1-4912-9A0F-1355753FA013}" type="presParOf" srcId="{2211AA6E-A6B4-4A6B-B9FF-52108B1AE930}" destId="{E00441B8-50A0-47EF-B037-44D9648E998C}" srcOrd="1" destOrd="0" presId="urn:microsoft.com/office/officeart/2005/8/layout/chevron2"/>
    <dgm:cxn modelId="{C8B6373E-0B56-445B-B831-700D1D46D64A}" type="presParOf" srcId="{F54C7C19-B496-4901-A7C5-CBB1FC2A1A78}" destId="{A7B4873A-5FBC-499B-ACCB-2B876E03D884}" srcOrd="9" destOrd="0" presId="urn:microsoft.com/office/officeart/2005/8/layout/chevron2"/>
    <dgm:cxn modelId="{76DDFC76-35CB-4DC9-B763-A2EEC39691EA}" type="presParOf" srcId="{F54C7C19-B496-4901-A7C5-CBB1FC2A1A78}" destId="{0C4159E3-2C03-4FA6-8203-6C7DF9A73A1D}" srcOrd="10" destOrd="0" presId="urn:microsoft.com/office/officeart/2005/8/layout/chevron2"/>
    <dgm:cxn modelId="{949403D1-B8A6-4C42-BA6E-C2496B855389}" type="presParOf" srcId="{0C4159E3-2C03-4FA6-8203-6C7DF9A73A1D}" destId="{C4DDC8A4-1A6E-4A4F-BCA2-747EAF61F890}" srcOrd="0" destOrd="0" presId="urn:microsoft.com/office/officeart/2005/8/layout/chevron2"/>
    <dgm:cxn modelId="{4C10E2C3-AC01-4E47-BE80-F242158C7F0A}" type="presParOf" srcId="{0C4159E3-2C03-4FA6-8203-6C7DF9A73A1D}" destId="{0EEB70A2-0EEB-42E9-8123-F845E9E339C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DD9D65-93B1-4069-8A69-73DFDABA481E}">
      <dsp:nvSpPr>
        <dsp:cNvPr id="0" name=""/>
        <dsp:cNvSpPr/>
      </dsp:nvSpPr>
      <dsp:spPr>
        <a:xfrm rot="5400000">
          <a:off x="-259184" y="263580"/>
          <a:ext cx="1727894" cy="12095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400" kern="1200" dirty="0" smtClean="0"/>
            <a:t>Step 1</a:t>
          </a:r>
          <a:endParaRPr lang="en-GB" sz="3400" kern="1200" dirty="0"/>
        </a:p>
      </dsp:txBody>
      <dsp:txXfrm rot="-5400000">
        <a:off x="0" y="609159"/>
        <a:ext cx="1209526" cy="518368"/>
      </dsp:txXfrm>
    </dsp:sp>
    <dsp:sp modelId="{3360F40E-65A7-4B6E-809E-038C1AF14055}">
      <dsp:nvSpPr>
        <dsp:cNvPr id="0" name=""/>
        <dsp:cNvSpPr/>
      </dsp:nvSpPr>
      <dsp:spPr>
        <a:xfrm rot="5400000">
          <a:off x="2329197" y="-1115275"/>
          <a:ext cx="1123131" cy="33624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3400" kern="1200" dirty="0" smtClean="0"/>
            <a:t>Combine ingredients</a:t>
          </a:r>
          <a:endParaRPr lang="en-GB" sz="3400" kern="1200" dirty="0"/>
        </a:p>
      </dsp:txBody>
      <dsp:txXfrm rot="-5400000">
        <a:off x="1209527" y="59222"/>
        <a:ext cx="3307646" cy="1013477"/>
      </dsp:txXfrm>
    </dsp:sp>
    <dsp:sp modelId="{C1B579C7-39C5-4B49-8EAB-8294B9745882}">
      <dsp:nvSpPr>
        <dsp:cNvPr id="0" name=""/>
        <dsp:cNvSpPr/>
      </dsp:nvSpPr>
      <dsp:spPr>
        <a:xfrm rot="5400000">
          <a:off x="-259184" y="1822766"/>
          <a:ext cx="1727894" cy="12095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400" kern="1200" dirty="0" smtClean="0"/>
            <a:t>Step 2</a:t>
          </a:r>
          <a:endParaRPr lang="en-GB" sz="3400" kern="1200" dirty="0"/>
        </a:p>
      </dsp:txBody>
      <dsp:txXfrm rot="-5400000">
        <a:off x="0" y="2168345"/>
        <a:ext cx="1209526" cy="518368"/>
      </dsp:txXfrm>
    </dsp:sp>
    <dsp:sp modelId="{33E66542-B9B5-4672-B9CD-A90B62B3E51D}">
      <dsp:nvSpPr>
        <dsp:cNvPr id="0" name=""/>
        <dsp:cNvSpPr/>
      </dsp:nvSpPr>
      <dsp:spPr>
        <a:xfrm rot="5400000">
          <a:off x="2329197" y="443911"/>
          <a:ext cx="1123131" cy="33624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3400" kern="1200" smtClean="0"/>
            <a:t>Whisk </a:t>
          </a:r>
          <a:r>
            <a:rPr lang="en-GB" sz="3400" kern="1200" dirty="0" smtClean="0"/>
            <a:t>batter</a:t>
          </a:r>
          <a:endParaRPr lang="en-GB" sz="3400" kern="1200" dirty="0"/>
        </a:p>
      </dsp:txBody>
      <dsp:txXfrm rot="-5400000">
        <a:off x="1209527" y="1618409"/>
        <a:ext cx="3307646" cy="1013477"/>
      </dsp:txXfrm>
    </dsp:sp>
    <dsp:sp modelId="{06D6A56C-17F9-4C22-94BB-8F4790F8E86E}">
      <dsp:nvSpPr>
        <dsp:cNvPr id="0" name=""/>
        <dsp:cNvSpPr/>
      </dsp:nvSpPr>
      <dsp:spPr>
        <a:xfrm rot="5400000">
          <a:off x="-259184" y="3381953"/>
          <a:ext cx="1727894" cy="12095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400" kern="1200" dirty="0" smtClean="0"/>
            <a:t>Step 3</a:t>
          </a:r>
          <a:endParaRPr lang="en-GB" sz="3400" kern="1200" dirty="0"/>
        </a:p>
      </dsp:txBody>
      <dsp:txXfrm rot="-5400000">
        <a:off x="0" y="3727532"/>
        <a:ext cx="1209526" cy="518368"/>
      </dsp:txXfrm>
    </dsp:sp>
    <dsp:sp modelId="{6C896763-7DF7-451F-81CA-9A94CBACCFC8}">
      <dsp:nvSpPr>
        <dsp:cNvPr id="0" name=""/>
        <dsp:cNvSpPr/>
      </dsp:nvSpPr>
      <dsp:spPr>
        <a:xfrm rot="5400000">
          <a:off x="2329197" y="2003098"/>
          <a:ext cx="1123131" cy="33624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3400" kern="1200" smtClean="0"/>
            <a:t>Rest</a:t>
          </a:r>
          <a:endParaRPr lang="en-GB" sz="3400" kern="1200" dirty="0"/>
        </a:p>
      </dsp:txBody>
      <dsp:txXfrm rot="-5400000">
        <a:off x="1209527" y="3177596"/>
        <a:ext cx="3307646" cy="1013477"/>
      </dsp:txXfrm>
    </dsp:sp>
    <dsp:sp modelId="{0DE320FA-B62B-4B1E-A56E-F141D0667C1D}">
      <dsp:nvSpPr>
        <dsp:cNvPr id="0" name=""/>
        <dsp:cNvSpPr/>
      </dsp:nvSpPr>
      <dsp:spPr>
        <a:xfrm rot="5400000">
          <a:off x="-259184" y="4941140"/>
          <a:ext cx="1727894" cy="12095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400" kern="1200" dirty="0" smtClean="0"/>
            <a:t>Step 4</a:t>
          </a:r>
          <a:endParaRPr lang="en-GB" sz="3400" kern="1200" dirty="0"/>
        </a:p>
      </dsp:txBody>
      <dsp:txXfrm rot="-5400000">
        <a:off x="0" y="5286719"/>
        <a:ext cx="1209526" cy="518368"/>
      </dsp:txXfrm>
    </dsp:sp>
    <dsp:sp modelId="{14D97BC3-4472-4B3D-B128-98E9934F1C20}">
      <dsp:nvSpPr>
        <dsp:cNvPr id="0" name=""/>
        <dsp:cNvSpPr/>
      </dsp:nvSpPr>
      <dsp:spPr>
        <a:xfrm rot="5400000">
          <a:off x="2329197" y="3562284"/>
          <a:ext cx="1123131" cy="33624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3400" kern="1200" smtClean="0"/>
            <a:t>Heat </a:t>
          </a:r>
          <a:r>
            <a:rPr lang="en-GB" sz="3400" kern="1200" dirty="0" smtClean="0"/>
            <a:t>pan</a:t>
          </a:r>
          <a:endParaRPr lang="en-GB" sz="3400" kern="1200" dirty="0"/>
        </a:p>
      </dsp:txBody>
      <dsp:txXfrm rot="-5400000">
        <a:off x="1209527" y="4736782"/>
        <a:ext cx="3307646" cy="1013477"/>
      </dsp:txXfrm>
    </dsp:sp>
    <dsp:sp modelId="{0B847C3A-8C7E-44B5-BC82-E974E3EA190F}">
      <dsp:nvSpPr>
        <dsp:cNvPr id="0" name=""/>
        <dsp:cNvSpPr/>
      </dsp:nvSpPr>
      <dsp:spPr>
        <a:xfrm rot="5400000">
          <a:off x="-259184" y="6500326"/>
          <a:ext cx="1727894" cy="12095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400" kern="1200" dirty="0" smtClean="0"/>
            <a:t>Step 5</a:t>
          </a:r>
          <a:endParaRPr lang="en-GB" sz="3400" kern="1200" dirty="0"/>
        </a:p>
      </dsp:txBody>
      <dsp:txXfrm rot="-5400000">
        <a:off x="0" y="6845905"/>
        <a:ext cx="1209526" cy="518368"/>
      </dsp:txXfrm>
    </dsp:sp>
    <dsp:sp modelId="{E00441B8-50A0-47EF-B037-44D9648E998C}">
      <dsp:nvSpPr>
        <dsp:cNvPr id="0" name=""/>
        <dsp:cNvSpPr/>
      </dsp:nvSpPr>
      <dsp:spPr>
        <a:xfrm rot="5400000">
          <a:off x="2329197" y="5121471"/>
          <a:ext cx="1123131" cy="33624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3400" kern="1200" smtClean="0"/>
            <a:t>Cook </a:t>
          </a:r>
          <a:r>
            <a:rPr lang="en-GB" sz="3400" kern="1200" dirty="0" smtClean="0"/>
            <a:t>pancakes</a:t>
          </a:r>
          <a:endParaRPr lang="en-GB" sz="3400" kern="1200" dirty="0"/>
        </a:p>
      </dsp:txBody>
      <dsp:txXfrm rot="-5400000">
        <a:off x="1209527" y="6295969"/>
        <a:ext cx="3307646" cy="1013477"/>
      </dsp:txXfrm>
    </dsp:sp>
    <dsp:sp modelId="{C4DDC8A4-1A6E-4A4F-BCA2-747EAF61F890}">
      <dsp:nvSpPr>
        <dsp:cNvPr id="0" name=""/>
        <dsp:cNvSpPr/>
      </dsp:nvSpPr>
      <dsp:spPr>
        <a:xfrm rot="5400000">
          <a:off x="-259184" y="8059513"/>
          <a:ext cx="1727894" cy="12095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400" kern="1200" dirty="0" smtClean="0"/>
            <a:t>Step 6</a:t>
          </a:r>
          <a:endParaRPr lang="en-GB" sz="3400" kern="1200" dirty="0"/>
        </a:p>
      </dsp:txBody>
      <dsp:txXfrm rot="-5400000">
        <a:off x="0" y="8405092"/>
        <a:ext cx="1209526" cy="518368"/>
      </dsp:txXfrm>
    </dsp:sp>
    <dsp:sp modelId="{0EEB70A2-0EEB-42E9-8123-F845E9E339CA}">
      <dsp:nvSpPr>
        <dsp:cNvPr id="0" name=""/>
        <dsp:cNvSpPr/>
      </dsp:nvSpPr>
      <dsp:spPr>
        <a:xfrm rot="5400000">
          <a:off x="2329197" y="6680658"/>
          <a:ext cx="1123131" cy="33624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3400" kern="1200" dirty="0" smtClean="0"/>
            <a:t>Serve</a:t>
          </a:r>
          <a:endParaRPr lang="en-GB" sz="3400" kern="1200" dirty="0"/>
        </a:p>
      </dsp:txBody>
      <dsp:txXfrm rot="-5400000">
        <a:off x="1209527" y="7855156"/>
        <a:ext cx="3307646" cy="1013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5" indent="0" algn="ctr">
              <a:buNone/>
              <a:defRPr sz="1500"/>
            </a:lvl2pPr>
            <a:lvl3pPr marL="685808" indent="0" algn="ctr">
              <a:buNone/>
              <a:defRPr sz="1350"/>
            </a:lvl3pPr>
            <a:lvl4pPr marL="1028713" indent="0" algn="ctr">
              <a:buNone/>
              <a:defRPr sz="1200"/>
            </a:lvl4pPr>
            <a:lvl5pPr marL="1371617" indent="0" algn="ctr">
              <a:buNone/>
              <a:defRPr sz="1200"/>
            </a:lvl5pPr>
            <a:lvl6pPr marL="1714521" indent="0" algn="ctr">
              <a:buNone/>
              <a:defRPr sz="1200"/>
            </a:lvl6pPr>
            <a:lvl7pPr marL="2057426" indent="0" algn="ctr">
              <a:buNone/>
              <a:defRPr sz="1200"/>
            </a:lvl7pPr>
            <a:lvl8pPr marL="2400330" indent="0" algn="ctr">
              <a:buNone/>
              <a:defRPr sz="1200"/>
            </a:lvl8pPr>
            <a:lvl9pPr marL="2743234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95AF-761C-4069-A89A-A3EE3831D28F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CBF24-2A2D-4503-B59C-AAEC4BE37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61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95AF-761C-4069-A89A-A3EE3831D28F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CBF24-2A2D-4503-B59C-AAEC4BE37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182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95AF-761C-4069-A89A-A3EE3831D28F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CBF24-2A2D-4503-B59C-AAEC4BE37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379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95AF-761C-4069-A89A-A3EE3831D28F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CBF24-2A2D-4503-B59C-AAEC4BE37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335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8159050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2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95AF-761C-4069-A89A-A3EE3831D28F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CBF24-2A2D-4503-B59C-AAEC4BE37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229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95AF-761C-4069-A89A-A3EE3831D28F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CBF24-2A2D-4503-B59C-AAEC4BE37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16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6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5" indent="0">
              <a:buNone/>
              <a:defRPr sz="1500" b="1"/>
            </a:lvl2pPr>
            <a:lvl3pPr marL="685808" indent="0">
              <a:buNone/>
              <a:defRPr sz="1350" b="1"/>
            </a:lvl3pPr>
            <a:lvl4pPr marL="1028713" indent="0">
              <a:buNone/>
              <a:defRPr sz="1200" b="1"/>
            </a:lvl4pPr>
            <a:lvl5pPr marL="1371617" indent="0">
              <a:buNone/>
              <a:defRPr sz="1200" b="1"/>
            </a:lvl5pPr>
            <a:lvl6pPr marL="1714521" indent="0">
              <a:buNone/>
              <a:defRPr sz="1200" b="1"/>
            </a:lvl6pPr>
            <a:lvl7pPr marL="2057426" indent="0">
              <a:buNone/>
              <a:defRPr sz="1200" b="1"/>
            </a:lvl7pPr>
            <a:lvl8pPr marL="2400330" indent="0">
              <a:buNone/>
              <a:defRPr sz="1200" b="1"/>
            </a:lvl8pPr>
            <a:lvl9pPr marL="2743234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8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5" indent="0">
              <a:buNone/>
              <a:defRPr sz="1500" b="1"/>
            </a:lvl2pPr>
            <a:lvl3pPr marL="685808" indent="0">
              <a:buNone/>
              <a:defRPr sz="1350" b="1"/>
            </a:lvl3pPr>
            <a:lvl4pPr marL="1028713" indent="0">
              <a:buNone/>
              <a:defRPr sz="1200" b="1"/>
            </a:lvl4pPr>
            <a:lvl5pPr marL="1371617" indent="0">
              <a:buNone/>
              <a:defRPr sz="1200" b="1"/>
            </a:lvl5pPr>
            <a:lvl6pPr marL="1714521" indent="0">
              <a:buNone/>
              <a:defRPr sz="1200" b="1"/>
            </a:lvl6pPr>
            <a:lvl7pPr marL="2057426" indent="0">
              <a:buNone/>
              <a:defRPr sz="1200" b="1"/>
            </a:lvl7pPr>
            <a:lvl8pPr marL="2400330" indent="0">
              <a:buNone/>
              <a:defRPr sz="1200" b="1"/>
            </a:lvl8pPr>
            <a:lvl9pPr marL="2743234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4453468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95AF-761C-4069-A89A-A3EE3831D28F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CBF24-2A2D-4503-B59C-AAEC4BE37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7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95AF-761C-4069-A89A-A3EE3831D28F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CBF24-2A2D-4503-B59C-AAEC4BE37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706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95AF-761C-4069-A89A-A3EE3831D28F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CBF24-2A2D-4503-B59C-AAEC4BE37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739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755427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5" indent="0">
              <a:buNone/>
              <a:defRPr sz="1050"/>
            </a:lvl2pPr>
            <a:lvl3pPr marL="685808" indent="0">
              <a:buNone/>
              <a:defRPr sz="900"/>
            </a:lvl3pPr>
            <a:lvl4pPr marL="1028713" indent="0">
              <a:buNone/>
              <a:defRPr sz="750"/>
            </a:lvl4pPr>
            <a:lvl5pPr marL="1371617" indent="0">
              <a:buNone/>
              <a:defRPr sz="750"/>
            </a:lvl5pPr>
            <a:lvl6pPr marL="1714521" indent="0">
              <a:buNone/>
              <a:defRPr sz="750"/>
            </a:lvl6pPr>
            <a:lvl7pPr marL="2057426" indent="0">
              <a:buNone/>
              <a:defRPr sz="750"/>
            </a:lvl7pPr>
            <a:lvl8pPr marL="2400330" indent="0">
              <a:buNone/>
              <a:defRPr sz="750"/>
            </a:lvl8pPr>
            <a:lvl9pPr marL="2743234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95AF-761C-4069-A89A-A3EE3831D28F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CBF24-2A2D-4503-B59C-AAEC4BE37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418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755427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5" indent="0">
              <a:buNone/>
              <a:defRPr sz="2100"/>
            </a:lvl2pPr>
            <a:lvl3pPr marL="685808" indent="0">
              <a:buNone/>
              <a:defRPr sz="1800"/>
            </a:lvl3pPr>
            <a:lvl4pPr marL="1028713" indent="0">
              <a:buNone/>
              <a:defRPr sz="1500"/>
            </a:lvl4pPr>
            <a:lvl5pPr marL="1371617" indent="0">
              <a:buNone/>
              <a:defRPr sz="1500"/>
            </a:lvl5pPr>
            <a:lvl6pPr marL="1714521" indent="0">
              <a:buNone/>
              <a:defRPr sz="1500"/>
            </a:lvl6pPr>
            <a:lvl7pPr marL="2057426" indent="0">
              <a:buNone/>
              <a:defRPr sz="1500"/>
            </a:lvl7pPr>
            <a:lvl8pPr marL="2400330" indent="0">
              <a:buNone/>
              <a:defRPr sz="1500"/>
            </a:lvl8pPr>
            <a:lvl9pPr marL="2743234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5" indent="0">
              <a:buNone/>
              <a:defRPr sz="1050"/>
            </a:lvl2pPr>
            <a:lvl3pPr marL="685808" indent="0">
              <a:buNone/>
              <a:defRPr sz="900"/>
            </a:lvl3pPr>
            <a:lvl4pPr marL="1028713" indent="0">
              <a:buNone/>
              <a:defRPr sz="750"/>
            </a:lvl4pPr>
            <a:lvl5pPr marL="1371617" indent="0">
              <a:buNone/>
              <a:defRPr sz="750"/>
            </a:lvl5pPr>
            <a:lvl6pPr marL="1714521" indent="0">
              <a:buNone/>
              <a:defRPr sz="750"/>
            </a:lvl6pPr>
            <a:lvl7pPr marL="2057426" indent="0">
              <a:buNone/>
              <a:defRPr sz="750"/>
            </a:lvl7pPr>
            <a:lvl8pPr marL="2400330" indent="0">
              <a:buNone/>
              <a:defRPr sz="750"/>
            </a:lvl8pPr>
            <a:lvl9pPr marL="2743234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95AF-761C-4069-A89A-A3EE3831D28F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CBF24-2A2D-4503-B59C-AAEC4BE37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980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649116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C95AF-761C-4069-A89A-A3EE3831D28F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11300182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CBF24-2A2D-4503-B59C-AAEC4BE37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99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8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2" indent="-171452" algn="l" defTabSz="685808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6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61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65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69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74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7" indent="-171452" algn="l" defTabSz="68580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1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4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file:///C:\Users\C%20Lamont\Desktop\SQA%20PC%20Passport%20Support\Presentations\Level%206\Recipe.do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Pancakes Recipe</a:t>
            </a:r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71681848"/>
              </p:ext>
            </p:extLst>
          </p:nvPr>
        </p:nvGraphicFramePr>
        <p:xfrm>
          <a:off x="1143000" y="2308860"/>
          <a:ext cx="4572000" cy="9532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996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1 – Combine Ingredients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9" y="3245556"/>
            <a:ext cx="5915025" cy="189794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Combine 100g of plain flour, </a:t>
            </a:r>
            <a:r>
              <a:rPr lang="en-GB" dirty="0" smtClean="0"/>
              <a:t>2 large eggs, 300ml </a:t>
            </a:r>
            <a:r>
              <a:rPr lang="en-GB" dirty="0"/>
              <a:t>of milk, 1 </a:t>
            </a:r>
            <a:r>
              <a:rPr lang="en-GB" dirty="0" err="1"/>
              <a:t>tbsp</a:t>
            </a:r>
            <a:r>
              <a:rPr lang="en-GB" dirty="0"/>
              <a:t> of vegetable oil and a pinch of salt in a bowl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88" y="4568074"/>
            <a:ext cx="5448625" cy="362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40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2 – Whisk Batter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Whisk the ingredients to create a smooth batter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77" y="4199264"/>
            <a:ext cx="5584447" cy="446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947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3 - Rest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Set aside the batter for 30 minutes to allow it to rest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52" y="4219433"/>
            <a:ext cx="5646762" cy="376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867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4 – Heat Pan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Heat a medium frying pan over a medium heat with a small drop of oil in it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97" y="4339682"/>
            <a:ext cx="5875362" cy="392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945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5 – Cook Pancakes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Add a ladle of mixture to the pan and cook on each slide for about 1 minute until the pancake is golden on both sides. Once cooked, set aside on a plate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17" y="4690677"/>
            <a:ext cx="6187968" cy="4125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17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6 - Serve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Once all the mixture has been used, serve the pancakes with a selection of your favourite </a:t>
            </a:r>
            <a:r>
              <a:rPr lang="en-GB" dirty="0" smtClean="0"/>
              <a:t>toppings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71489" y="11247120"/>
            <a:ext cx="608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a printable version of this recipe </a:t>
            </a:r>
            <a:r>
              <a:rPr lang="en-GB" dirty="0" smtClean="0">
                <a:hlinkClick r:id="rId2" action="ppaction://hlinkfile"/>
              </a:rPr>
              <a:t>click here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04" y="4546979"/>
            <a:ext cx="5889010" cy="392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33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177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Pancakes Recipe</vt:lpstr>
      <vt:lpstr>Step 1 – Combine Ingredients</vt:lpstr>
      <vt:lpstr>Step 2 – Whisk Batter</vt:lpstr>
      <vt:lpstr>Step 3 - Rest</vt:lpstr>
      <vt:lpstr>Step 4 – Heat Pan</vt:lpstr>
      <vt:lpstr>Step 5 – Cook Pancakes</vt:lpstr>
      <vt:lpstr>Step 6 - Serve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Pancakes Recipe</dc:title>
  <dc:creator>Colin Lamont</dc:creator>
  <cp:lastModifiedBy>Claudia Lambie</cp:lastModifiedBy>
  <cp:revision>4</cp:revision>
  <dcterms:created xsi:type="dcterms:W3CDTF">2018-03-17T15:46:43Z</dcterms:created>
  <dcterms:modified xsi:type="dcterms:W3CDTF">2018-05-31T13:43:33Z</dcterms:modified>
</cp:coreProperties>
</file>