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5B531-191A-4FE3-AC02-612045FE467A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65E4F-126E-43A4-9D7F-BE78B5BA3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037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A352B-45EB-41D8-B2CB-8527B180ED4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100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453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692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154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99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894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83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88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002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979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049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56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F69E2-0EB9-4F85-B1A5-CE1F96113DE9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B05C0-252A-4D34-AE8E-06DAD8DBFC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50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b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Level 6 Outcome 2 Task 1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Highland Donkey Sanctuary info@highlanddonkeys.co.uk</a:t>
            </a:r>
          </a:p>
          <a:p>
            <a:r>
              <a:rPr lang="en-GB" dirty="0" smtClean="0"/>
              <a:t>Registered Charity: SCO123456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854884" y="2262076"/>
            <a:ext cx="4481847" cy="1345254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Wave1">
              <a:avLst/>
            </a:prstTxWarp>
            <a:spAutoFit/>
          </a:bodyPr>
          <a:lstStyle/>
          <a:p>
            <a:pPr algn="ctr"/>
            <a:r>
              <a:rPr lang="en-GB" sz="5400" dirty="0"/>
              <a:t>Volunteer with Highland Donkey Sanctuary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20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dirty="0" smtClean="0"/>
              <a:t>Highland Donkey Sanctuary - info@highlanddonkeys.co.uk - Registered Charity: SCO123456 </a:t>
            </a:r>
            <a:endParaRPr lang="en-GB" dirty="0"/>
          </a:p>
        </p:txBody>
      </p:sp>
      <p:pic>
        <p:nvPicPr>
          <p:cNvPr id="6" name="MP4two-children-stroking-and-playing-with-donkey_b3xudhcp__D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5784" y="1031966"/>
            <a:ext cx="7807401" cy="4391298"/>
          </a:xfrm>
        </p:spPr>
      </p:pic>
    </p:spTree>
    <p:extLst>
      <p:ext uri="{BB962C8B-B14F-4D97-AF65-F5344CB8AC3E}">
        <p14:creationId xmlns:p14="http://schemas.microsoft.com/office/powerpoint/2010/main" val="17503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 we are and what we 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2700" y="1738648"/>
            <a:ext cx="7200900" cy="448184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Set in the heart of the highlands, we look after over 20 donkeys on our purpose built </a:t>
            </a:r>
            <a:r>
              <a:rPr lang="en-GB" dirty="0" smtClean="0"/>
              <a:t>farm</a:t>
            </a:r>
            <a:r>
              <a:rPr lang="en-GB" dirty="0"/>
              <a:t> </a:t>
            </a:r>
          </a:p>
          <a:p>
            <a:endParaRPr lang="en-GB" dirty="0" smtClean="0"/>
          </a:p>
          <a:p>
            <a:r>
              <a:rPr lang="en-GB" dirty="0" smtClean="0"/>
              <a:t>The </a:t>
            </a:r>
            <a:r>
              <a:rPr lang="en-GB" dirty="0"/>
              <a:t>donkeys need constant love and </a:t>
            </a:r>
            <a:r>
              <a:rPr lang="en-GB" dirty="0" smtClean="0"/>
              <a:t>affection, </a:t>
            </a:r>
            <a:r>
              <a:rPr lang="en-GB" dirty="0"/>
              <a:t>with tasks such as feeding, cleaning and exercise carried out on a daily </a:t>
            </a:r>
            <a:r>
              <a:rPr lang="en-GB" dirty="0" smtClean="0"/>
              <a:t>basis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This is only possible with the help of our tireless </a:t>
            </a:r>
            <a:r>
              <a:rPr lang="en-GB" dirty="0" smtClean="0"/>
              <a:t>volunteers. We </a:t>
            </a:r>
            <a:r>
              <a:rPr lang="en-GB" dirty="0"/>
              <a:t>have a range of different roles </a:t>
            </a:r>
            <a:r>
              <a:rPr lang="en-GB" dirty="0" smtClean="0"/>
              <a:t>available</a:t>
            </a:r>
          </a:p>
          <a:p>
            <a:endParaRPr lang="en-GB" dirty="0" smtClean="0"/>
          </a:p>
          <a:p>
            <a:r>
              <a:rPr lang="en-GB" dirty="0" smtClean="0"/>
              <a:t>No </a:t>
            </a:r>
            <a:r>
              <a:rPr lang="en-GB" dirty="0"/>
              <a:t>experience necessary and full training </a:t>
            </a:r>
            <a:r>
              <a:rPr lang="en-GB" dirty="0" smtClean="0"/>
              <a:t>given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dirty="0" smtClean="0"/>
              <a:t>Highland Donkey Sanctuary - info@highlanddonkeys.co.uk - Registered Charity: SCO123456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115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Volunteering Roles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Stable Hand</a:t>
            </a:r>
          </a:p>
          <a:p>
            <a:endParaRPr lang="en-GB" dirty="0"/>
          </a:p>
          <a:p>
            <a:r>
              <a:rPr lang="en-GB" dirty="0" smtClean="0"/>
              <a:t>Food Prep</a:t>
            </a:r>
          </a:p>
          <a:p>
            <a:endParaRPr lang="en-GB" dirty="0"/>
          </a:p>
          <a:p>
            <a:r>
              <a:rPr lang="en-GB" dirty="0" smtClean="0"/>
              <a:t>Fundraiser</a:t>
            </a:r>
          </a:p>
          <a:p>
            <a:endParaRPr lang="en-GB" dirty="0"/>
          </a:p>
          <a:p>
            <a:r>
              <a:rPr lang="en-GB" dirty="0" smtClean="0"/>
              <a:t>Gift Shop	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smtClean="0"/>
              <a:t>Visitor Experience</a:t>
            </a:r>
          </a:p>
          <a:p>
            <a:endParaRPr lang="en-GB" dirty="0"/>
          </a:p>
          <a:p>
            <a:r>
              <a:rPr lang="en-GB" dirty="0" smtClean="0"/>
              <a:t>Administrator</a:t>
            </a:r>
          </a:p>
          <a:p>
            <a:endParaRPr lang="en-GB" dirty="0"/>
          </a:p>
          <a:p>
            <a:r>
              <a:rPr lang="en-GB" dirty="0"/>
              <a:t>M</a:t>
            </a:r>
            <a:r>
              <a:rPr lang="en-GB" dirty="0" smtClean="0"/>
              <a:t>aintenance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dirty="0" smtClean="0"/>
              <a:t>Highland Donkey Sanctuary - info@highlanddonkeys.co.uk - Registered Charity: SCO123456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199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we need you?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Skills</a:t>
            </a:r>
          </a:p>
          <a:p>
            <a:endParaRPr lang="en-GB" dirty="0"/>
          </a:p>
          <a:p>
            <a:r>
              <a:rPr lang="en-GB" dirty="0" smtClean="0"/>
              <a:t>Energy</a:t>
            </a:r>
          </a:p>
          <a:p>
            <a:endParaRPr lang="en-GB" dirty="0"/>
          </a:p>
          <a:p>
            <a:r>
              <a:rPr lang="en-GB" dirty="0" smtClean="0"/>
              <a:t>Enthusiasm</a:t>
            </a:r>
          </a:p>
          <a:p>
            <a:endParaRPr lang="en-GB" dirty="0"/>
          </a:p>
          <a:p>
            <a:r>
              <a:rPr lang="en-GB" dirty="0" smtClean="0"/>
              <a:t>Love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smtClean="0"/>
              <a:t>Highland Donkey Sanctuary - info@highlanddonkeys.co.uk - Registered Charity: SCO123456 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968" y="1882895"/>
            <a:ext cx="5603965" cy="374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0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they said…</a:t>
            </a:r>
            <a:endParaRPr lang="en-GB" dirty="0"/>
          </a:p>
        </p:txBody>
      </p:sp>
      <p:pic>
        <p:nvPicPr>
          <p:cNvPr id="5" name="party-crowd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46403.489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26580" y="204452"/>
            <a:ext cx="609600" cy="6096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dirty="0" smtClean="0"/>
              <a:t>Highland Donkey Sanctuary - info@highlanddonkeys.co.uk - Registered Charity: SCO123456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504350" y="5460642"/>
            <a:ext cx="1931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Audio sourced from Audioblocks.com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2760373" y="2171701"/>
            <a:ext cx="2434107" cy="153741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“Loved meeting new people”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8195256" y="1529635"/>
            <a:ext cx="2240924" cy="179016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“Learned loads of new skills”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3262648" y="4739426"/>
            <a:ext cx="2768958" cy="1300767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“Made new friends while doing something that I enjoy”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6907370" y="3837369"/>
            <a:ext cx="2228045" cy="14166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“It was a great laugh”</a:t>
            </a:r>
          </a:p>
        </p:txBody>
      </p:sp>
      <p:sp>
        <p:nvSpPr>
          <p:cNvPr id="11" name="Oval Callout 10"/>
          <p:cNvSpPr/>
          <p:nvPr/>
        </p:nvSpPr>
        <p:spPr>
          <a:xfrm>
            <a:off x="5652485" y="1676263"/>
            <a:ext cx="2084767" cy="140406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“Can’t recommend it enough”</a:t>
            </a:r>
          </a:p>
        </p:txBody>
      </p:sp>
    </p:spTree>
    <p:extLst>
      <p:ext uri="{BB962C8B-B14F-4D97-AF65-F5344CB8AC3E}">
        <p14:creationId xmlns:p14="http://schemas.microsoft.com/office/powerpoint/2010/main" val="249875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do we do it?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5550" y="5175185"/>
            <a:ext cx="7200900" cy="702972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For more videos of donkeys go to </a:t>
            </a:r>
            <a:r>
              <a:rPr lang="en-GB" dirty="0" smtClean="0">
                <a:hlinkClick r:id="rId2"/>
              </a:rPr>
              <a:t>youtube.com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GB" dirty="0" smtClean="0"/>
              <a:t>Highland Donkey Sanctuary - info@highlanddonkeys.co.uk - Registered Charity: SCO123456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43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187</Words>
  <Application>Microsoft Office PowerPoint</Application>
  <PresentationFormat>Widescreen</PresentationFormat>
  <Paragraphs>49</Paragraphs>
  <Slides>7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Who we are and what we do</vt:lpstr>
      <vt:lpstr>Volunteering Roles</vt:lpstr>
      <vt:lpstr>Why we need you?</vt:lpstr>
      <vt:lpstr>What they said…</vt:lpstr>
      <vt:lpstr>Why do we do it?</vt:lpstr>
    </vt:vector>
  </TitlesOfParts>
  <Company>SQA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Claudia Lambie</dc:creator>
  <cp:lastModifiedBy>Rebecca Pitman</cp:lastModifiedBy>
  <cp:revision>4</cp:revision>
  <dcterms:created xsi:type="dcterms:W3CDTF">2018-06-04T11:16:36Z</dcterms:created>
  <dcterms:modified xsi:type="dcterms:W3CDTF">2019-02-15T15:20:52Z</dcterms:modified>
</cp:coreProperties>
</file>