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notesMasterIdLst>
    <p:notesMasterId r:id="rId21"/>
  </p:notesMasterIdLst>
  <p:handoutMasterIdLst>
    <p:handoutMasterId r:id="rId22"/>
  </p:handoutMasterIdLst>
  <p:sldIdLst>
    <p:sldId id="256" r:id="rId14"/>
    <p:sldId id="276" r:id="rId15"/>
    <p:sldId id="277" r:id="rId16"/>
    <p:sldId id="278" r:id="rId17"/>
    <p:sldId id="279" r:id="rId18"/>
    <p:sldId id="280" r:id="rId19"/>
    <p:sldId id="267" r:id="rId20"/>
  </p:sldIdLst>
  <p:sldSz cx="7620000" cy="5715000"/>
  <p:notesSz cx="6858000" cy="9947275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0715" autoAdjust="0"/>
  </p:normalViewPr>
  <p:slideViewPr>
    <p:cSldViewPr>
      <p:cViewPr varScale="1">
        <p:scale>
          <a:sx n="83" d="100"/>
          <a:sy n="83" d="100"/>
        </p:scale>
        <p:origin x="1446" y="84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23/11/2021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1A18-F807-47A7-B24F-512A2741EB4E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21948-BAC2-45D2-8FB6-122FC6235D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37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716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363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874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2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40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67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B21948-BAC2-45D2-8FB6-122FC6235D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4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2641477"/>
            <a:ext cx="657225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23875" y="1704976"/>
            <a:ext cx="657225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23875" y="1633364"/>
            <a:ext cx="657225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04" y="3865612"/>
            <a:ext cx="7128791" cy="1368152"/>
          </a:xfrm>
        </p:spPr>
        <p:txBody>
          <a:bodyPr/>
          <a:lstStyle/>
          <a:p>
            <a:pPr algn="l"/>
            <a:r>
              <a:rPr lang="en-GB" sz="3200" dirty="0"/>
              <a:t>          Modern Languages for  </a:t>
            </a:r>
            <a:br>
              <a:rPr lang="en-GB" sz="3200" dirty="0"/>
            </a:br>
            <a:r>
              <a:rPr lang="en-GB" sz="3200" dirty="0"/>
              <a:t>           Life and Work Award</a:t>
            </a:r>
          </a:p>
        </p:txBody>
      </p:sp>
    </p:spTree>
    <p:extLst>
      <p:ext uri="{BB962C8B-B14F-4D97-AF65-F5344CB8AC3E}">
        <p14:creationId xmlns:p14="http://schemas.microsoft.com/office/powerpoint/2010/main" val="197477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62EFF-6C26-4F61-B12E-8752C90F5D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640" y="409228"/>
            <a:ext cx="6552728" cy="4464496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Welcome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600" b="1" dirty="0"/>
              <a:t>Jim McDonald</a:t>
            </a:r>
          </a:p>
          <a:p>
            <a:pPr marL="0" indent="0">
              <a:buNone/>
            </a:pPr>
            <a:r>
              <a:rPr lang="en-GB" sz="1600" b="1" dirty="0"/>
              <a:t>Qualifications Manager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Maureen Andrew </a:t>
            </a:r>
          </a:p>
          <a:p>
            <a:pPr marL="0" indent="0">
              <a:buNone/>
            </a:pPr>
            <a:r>
              <a:rPr lang="en-GB" sz="1600" b="1" dirty="0"/>
              <a:t>Development Consultant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Helen Hope</a:t>
            </a:r>
          </a:p>
          <a:p>
            <a:pPr marL="0" indent="0">
              <a:buNone/>
            </a:pPr>
            <a:r>
              <a:rPr lang="en-GB" sz="1600" b="1" dirty="0"/>
              <a:t>Principal Teacher Modern Languages, Oban High School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Janette Kelso</a:t>
            </a:r>
          </a:p>
          <a:p>
            <a:pPr marL="0" indent="0">
              <a:buNone/>
            </a:pPr>
            <a:r>
              <a:rPr lang="en-GB" sz="1600" b="1" dirty="0"/>
              <a:t>Subject Implementation Manager </a:t>
            </a:r>
          </a:p>
        </p:txBody>
      </p:sp>
    </p:spTree>
    <p:extLst>
      <p:ext uri="{BB962C8B-B14F-4D97-AF65-F5344CB8AC3E}">
        <p14:creationId xmlns:p14="http://schemas.microsoft.com/office/powerpoint/2010/main" val="317665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24392-89FB-42E6-8534-4FF9BEB1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Modern Languages for Life and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559BE-FF65-47E0-9DD8-984AE4C483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Aims of today</a:t>
            </a:r>
          </a:p>
          <a:p>
            <a:endParaRPr lang="en-GB" dirty="0"/>
          </a:p>
          <a:p>
            <a:r>
              <a:rPr lang="en-GB" dirty="0"/>
              <a:t>The award in context</a:t>
            </a:r>
          </a:p>
          <a:p>
            <a:endParaRPr lang="en-GB" dirty="0"/>
          </a:p>
          <a:p>
            <a:r>
              <a:rPr lang="en-GB" dirty="0"/>
              <a:t>Building on success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55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60F9-71D0-4822-A497-AAB80962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304800"/>
            <a:ext cx="6742509" cy="608484"/>
          </a:xfrm>
        </p:spPr>
        <p:txBody>
          <a:bodyPr/>
          <a:lstStyle/>
          <a:p>
            <a:r>
              <a:rPr lang="en-GB" dirty="0"/>
              <a:t>Overview of Today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46BE2-1FF8-49C3-86FB-101A8FF0E8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3616" y="1129308"/>
            <a:ext cx="6742509" cy="3312368"/>
          </a:xfrm>
        </p:spPr>
        <p:txBody>
          <a:bodyPr/>
          <a:lstStyle/>
          <a:p>
            <a:r>
              <a:rPr lang="en-GB" sz="2400" dirty="0">
                <a:effectLst/>
                <a:ea typeface="Calibri" panose="020F0502020204030204" pitchFamily="34" charset="0"/>
              </a:rPr>
              <a:t>10 00 - 10.15: Introduction to Event (Jim McDonald)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10.15 - 11.15:  Presentation and Overview (Maureen Andrew)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11.15 - 11.30: Comfort </a:t>
            </a:r>
            <a:r>
              <a:rPr lang="en-GB" sz="2400" dirty="0">
                <a:ea typeface="Calibri" panose="020F0502020204030204" pitchFamily="34" charset="0"/>
              </a:rPr>
              <a:t>B</a:t>
            </a:r>
            <a:r>
              <a:rPr lang="en-GB" sz="2400" dirty="0">
                <a:effectLst/>
                <a:ea typeface="Calibri" panose="020F0502020204030204" pitchFamily="34" charset="0"/>
              </a:rPr>
              <a:t>reak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11.30 - 12.30: Case Study -  </a:t>
            </a:r>
            <a:r>
              <a:rPr lang="en-GB" sz="2400" i="1" dirty="0">
                <a:effectLst/>
                <a:ea typeface="Calibri" panose="020F0502020204030204" pitchFamily="34" charset="0"/>
              </a:rPr>
              <a:t>Leadership: an introduction </a:t>
            </a:r>
            <a:r>
              <a:rPr lang="en-GB" sz="2400" dirty="0">
                <a:effectLst/>
                <a:ea typeface="Calibri" panose="020F0502020204030204" pitchFamily="34" charset="0"/>
              </a:rPr>
              <a:t>(Helen Hope)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12.30 - 13.30: Lunch </a:t>
            </a:r>
          </a:p>
          <a:p>
            <a:r>
              <a:rPr lang="en-GB" sz="2400" dirty="0">
                <a:effectLst/>
                <a:ea typeface="Calibri" panose="020F0502020204030204" pitchFamily="34" charset="0"/>
              </a:rPr>
              <a:t>13.30 - 15.00: Workshop activity</a:t>
            </a:r>
          </a:p>
          <a:p>
            <a:r>
              <a:rPr lang="en-GB" sz="2400" dirty="0">
                <a:ea typeface="Calibri" panose="020F0502020204030204" pitchFamily="34" charset="0"/>
              </a:rPr>
              <a:t>15.00 -</a:t>
            </a:r>
            <a:r>
              <a:rPr lang="en-GB" sz="2400" dirty="0">
                <a:effectLst/>
                <a:ea typeface="Calibri" panose="020F0502020204030204" pitchFamily="34" charset="0"/>
              </a:rPr>
              <a:t> 15.30: Closing Plenary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58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D1A1-C19B-48AE-80F0-D3CB9B3A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Housekeeping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B1BC7-F13A-4BD3-8EF1-E175EDAE77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800" dirty="0"/>
              <a:t>General housekeeping</a:t>
            </a:r>
          </a:p>
          <a:p>
            <a:endParaRPr lang="en-GB" sz="2800" dirty="0"/>
          </a:p>
          <a:p>
            <a:r>
              <a:rPr lang="en-GB" sz="2800" dirty="0"/>
              <a:t>Covid measures</a:t>
            </a:r>
          </a:p>
        </p:txBody>
      </p:sp>
    </p:spTree>
    <p:extLst>
      <p:ext uri="{BB962C8B-B14F-4D97-AF65-F5344CB8AC3E}">
        <p14:creationId xmlns:p14="http://schemas.microsoft.com/office/powerpoint/2010/main" val="45139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6C72-4060-47F9-A869-A1BF5972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DF390-1728-4768-AAE9-BC5C1A2E81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Maureen Andrew</a:t>
            </a:r>
          </a:p>
          <a:p>
            <a:pPr marL="0" indent="0">
              <a:buNone/>
            </a:pPr>
            <a:r>
              <a:rPr lang="en-GB" sz="2800" dirty="0"/>
              <a:t>Development Consultant</a:t>
            </a:r>
          </a:p>
        </p:txBody>
      </p:sp>
    </p:spTree>
    <p:extLst>
      <p:ext uri="{BB962C8B-B14F-4D97-AF65-F5344CB8AC3E}">
        <p14:creationId xmlns:p14="http://schemas.microsoft.com/office/powerpoint/2010/main" val="46145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919319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08A60A02D8E741B90CB889D8406B9B" ma:contentTypeVersion="8" ma:contentTypeDescription="Create a new document." ma:contentTypeScope="" ma:versionID="56e5747aeeacea547a03eff00d9fce7b">
  <xsd:schema xmlns:xsd="http://www.w3.org/2001/XMLSchema" xmlns:xs="http://www.w3.org/2001/XMLSchema" xmlns:p="http://schemas.microsoft.com/office/2006/metadata/properties" xmlns:ns3="6ee74f51-c739-462e-a66a-0a3ab74303dc" targetNamespace="http://schemas.microsoft.com/office/2006/metadata/properties" ma:root="true" ma:fieldsID="4dc8ff0dc4f58099083bc04fb3c8a9b1" ns3:_="">
    <xsd:import namespace="6ee74f51-c739-462e-a66a-0a3ab74303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4f51-c739-462e-a66a-0a3ab7430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B8561C-E3AA-400F-98D8-A780A7718B70}">
  <ds:schemaRefs>
    <ds:schemaRef ds:uri="http://schemas.openxmlformats.org/package/2006/metadata/core-properties"/>
    <ds:schemaRef ds:uri="http://www.w3.org/XML/1998/namespace"/>
    <ds:schemaRef ds:uri="http://purl.org/dc/terms/"/>
    <ds:schemaRef ds:uri="6ee74f51-c739-462e-a66a-0a3ab74303dc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E5F10F0-DF7D-4E57-836F-B1E7AB61E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e74f51-c739-462e-a66a-0a3ab74303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F061B-F6E5-4E84-BEA0-9C6EC54DE1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1494</TotalTime>
  <Words>130</Words>
  <Application>Microsoft Office PowerPoint</Application>
  <PresentationFormat>Custom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         Modern Languages for              Life and Work Award</vt:lpstr>
      <vt:lpstr>PowerPoint Presentation</vt:lpstr>
      <vt:lpstr>Modern Languages for Life and Work</vt:lpstr>
      <vt:lpstr>Overview of Today</vt:lpstr>
      <vt:lpstr>Housekeeping</vt:lpstr>
      <vt:lpstr>PowerPoint Presentation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Alex Grant</cp:lastModifiedBy>
  <cp:revision>90</cp:revision>
  <cp:lastPrinted>2021-01-08T09:20:50Z</cp:lastPrinted>
  <dcterms:created xsi:type="dcterms:W3CDTF">2019-08-26T14:37:28Z</dcterms:created>
  <dcterms:modified xsi:type="dcterms:W3CDTF">2021-11-23T15:25:00Z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0x0101004D08A60A02D8E741B90CB889D8406B9B</vt:lpwstr>
  </property>
</Properties>
</file>