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61" r:id="rId5"/>
    <p:sldMasterId id="2147483664" r:id="rId6"/>
    <p:sldMasterId id="2147483668" r:id="rId7"/>
    <p:sldMasterId id="2147483670" r:id="rId8"/>
    <p:sldMasterId id="2147483652" r:id="rId9"/>
    <p:sldMasterId id="2147483658" r:id="rId10"/>
    <p:sldMasterId id="2147483672" r:id="rId11"/>
    <p:sldMasterId id="2147483654" r:id="rId12"/>
    <p:sldMasterId id="2147483675" r:id="rId13"/>
  </p:sldMasterIdLst>
  <p:handoutMasterIdLst>
    <p:handoutMasterId r:id="rId37"/>
  </p:handoutMasterIdLst>
  <p:sldIdLst>
    <p:sldId id="256" r:id="rId14"/>
    <p:sldId id="284" r:id="rId15"/>
    <p:sldId id="285" r:id="rId16"/>
    <p:sldId id="286" r:id="rId17"/>
    <p:sldId id="287" r:id="rId18"/>
    <p:sldId id="277" r:id="rId19"/>
    <p:sldId id="278" r:id="rId20"/>
    <p:sldId id="279" r:id="rId21"/>
    <p:sldId id="258" r:id="rId22"/>
    <p:sldId id="270" r:id="rId23"/>
    <p:sldId id="271" r:id="rId24"/>
    <p:sldId id="272" r:id="rId25"/>
    <p:sldId id="273" r:id="rId26"/>
    <p:sldId id="274" r:id="rId27"/>
    <p:sldId id="281" r:id="rId28"/>
    <p:sldId id="282" r:id="rId29"/>
    <p:sldId id="283" r:id="rId30"/>
    <p:sldId id="280" r:id="rId31"/>
    <p:sldId id="288" r:id="rId32"/>
    <p:sldId id="289" r:id="rId33"/>
    <p:sldId id="290" r:id="rId34"/>
    <p:sldId id="276" r:id="rId35"/>
    <p:sldId id="291" r:id="rId36"/>
  </p:sldIdLst>
  <p:sldSz cx="7620000" cy="5715000"/>
  <p:notesSz cx="6858000" cy="9947275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4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7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4AF144-E9B5-4743-9433-A23AE74CA9CD}" v="131" dt="2021-10-25T10:08:43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83" d="100"/>
          <a:sy n="83" d="100"/>
        </p:scale>
        <p:origin x="1446" y="84"/>
      </p:cViewPr>
      <p:guideLst>
        <p:guide orient="horz" pos="1800"/>
        <p:guide pos="24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300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9" Type="http://schemas.openxmlformats.org/officeDocument/2006/relationships/viewProps" Target="viewProps.xml"/><Relationship Id="rId21" Type="http://schemas.openxmlformats.org/officeDocument/2006/relationships/slide" Target="slides/slide8.xml"/><Relationship Id="rId34" Type="http://schemas.openxmlformats.org/officeDocument/2006/relationships/slide" Target="slides/slide21.xml"/><Relationship Id="rId42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slide" Target="slides/slide23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6.xml"/><Relationship Id="rId31" Type="http://schemas.openxmlformats.org/officeDocument/2006/relationships/slide" Target="slides/slide1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slide" Target="slides/slide22.xml"/><Relationship Id="rId43" Type="http://schemas.microsoft.com/office/2015/10/relationships/revisionInfo" Target="revisionInfo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slide" Target="slides/slide20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ureen Andrew" userId="d965011e30a25251" providerId="LiveId" clId="{9B4AF144-E9B5-4743-9433-A23AE74CA9CD}"/>
    <pc:docChg chg="custSel addSld delSld modSld">
      <pc:chgData name="Maureen Andrew" userId="d965011e30a25251" providerId="LiveId" clId="{9B4AF144-E9B5-4743-9433-A23AE74CA9CD}" dt="2021-10-25T10:08:43.648" v="928"/>
      <pc:docMkLst>
        <pc:docMk/>
      </pc:docMkLst>
      <pc:sldChg chg="modSp">
        <pc:chgData name="Maureen Andrew" userId="d965011e30a25251" providerId="LiveId" clId="{9B4AF144-E9B5-4743-9433-A23AE74CA9CD}" dt="2021-10-25T09:31:46.559" v="530" actId="20577"/>
        <pc:sldMkLst>
          <pc:docMk/>
          <pc:sldMk cId="3448677606" sldId="258"/>
        </pc:sldMkLst>
        <pc:spChg chg="mod">
          <ac:chgData name="Maureen Andrew" userId="d965011e30a25251" providerId="LiveId" clId="{9B4AF144-E9B5-4743-9433-A23AE74CA9CD}" dt="2021-10-25T09:31:46.559" v="530" actId="20577"/>
          <ac:spMkLst>
            <pc:docMk/>
            <pc:sldMk cId="3448677606" sldId="258"/>
            <ac:spMk id="6" creationId="{9E27A21D-9C97-4E5D-9098-493BCEACCD3D}"/>
          </ac:spMkLst>
        </pc:spChg>
      </pc:sldChg>
      <pc:sldChg chg="modSp mod">
        <pc:chgData name="Maureen Andrew" userId="d965011e30a25251" providerId="LiveId" clId="{9B4AF144-E9B5-4743-9433-A23AE74CA9CD}" dt="2021-10-25T09:32:26.243" v="539" actId="20577"/>
        <pc:sldMkLst>
          <pc:docMk/>
          <pc:sldMk cId="3802143902" sldId="270"/>
        </pc:sldMkLst>
        <pc:spChg chg="mod">
          <ac:chgData name="Maureen Andrew" userId="d965011e30a25251" providerId="LiveId" clId="{9B4AF144-E9B5-4743-9433-A23AE74CA9CD}" dt="2021-10-25T09:32:26.243" v="539" actId="20577"/>
          <ac:spMkLst>
            <pc:docMk/>
            <pc:sldMk cId="3802143902" sldId="270"/>
            <ac:spMk id="6" creationId="{9E27A21D-9C97-4E5D-9098-493BCEACCD3D}"/>
          </ac:spMkLst>
        </pc:spChg>
      </pc:sldChg>
      <pc:sldChg chg="modSp">
        <pc:chgData name="Maureen Andrew" userId="d965011e30a25251" providerId="LiveId" clId="{9B4AF144-E9B5-4743-9433-A23AE74CA9CD}" dt="2021-10-25T09:33:03.400" v="548" actId="20577"/>
        <pc:sldMkLst>
          <pc:docMk/>
          <pc:sldMk cId="3732599929" sldId="271"/>
        </pc:sldMkLst>
        <pc:spChg chg="mod">
          <ac:chgData name="Maureen Andrew" userId="d965011e30a25251" providerId="LiveId" clId="{9B4AF144-E9B5-4743-9433-A23AE74CA9CD}" dt="2021-10-25T09:33:03.400" v="548" actId="20577"/>
          <ac:spMkLst>
            <pc:docMk/>
            <pc:sldMk cId="3732599929" sldId="271"/>
            <ac:spMk id="6" creationId="{9E27A21D-9C97-4E5D-9098-493BCEACCD3D}"/>
          </ac:spMkLst>
        </pc:spChg>
      </pc:sldChg>
      <pc:sldChg chg="modSp mod">
        <pc:chgData name="Maureen Andrew" userId="d965011e30a25251" providerId="LiveId" clId="{9B4AF144-E9B5-4743-9433-A23AE74CA9CD}" dt="2021-10-25T09:34:42.340" v="572" actId="20577"/>
        <pc:sldMkLst>
          <pc:docMk/>
          <pc:sldMk cId="2475107846" sldId="272"/>
        </pc:sldMkLst>
        <pc:spChg chg="mod">
          <ac:chgData name="Maureen Andrew" userId="d965011e30a25251" providerId="LiveId" clId="{9B4AF144-E9B5-4743-9433-A23AE74CA9CD}" dt="2021-10-25T09:34:42.340" v="572" actId="20577"/>
          <ac:spMkLst>
            <pc:docMk/>
            <pc:sldMk cId="2475107846" sldId="272"/>
            <ac:spMk id="6" creationId="{9E27A21D-9C97-4E5D-9098-493BCEACCD3D}"/>
          </ac:spMkLst>
        </pc:spChg>
      </pc:sldChg>
      <pc:sldChg chg="modSp mod">
        <pc:chgData name="Maureen Andrew" userId="d965011e30a25251" providerId="LiveId" clId="{9B4AF144-E9B5-4743-9433-A23AE74CA9CD}" dt="2021-10-25T09:36:29.574" v="624" actId="20577"/>
        <pc:sldMkLst>
          <pc:docMk/>
          <pc:sldMk cId="1961210800" sldId="273"/>
        </pc:sldMkLst>
        <pc:spChg chg="mod">
          <ac:chgData name="Maureen Andrew" userId="d965011e30a25251" providerId="LiveId" clId="{9B4AF144-E9B5-4743-9433-A23AE74CA9CD}" dt="2021-10-25T09:36:29.574" v="624" actId="20577"/>
          <ac:spMkLst>
            <pc:docMk/>
            <pc:sldMk cId="1961210800" sldId="273"/>
            <ac:spMk id="6" creationId="{9E27A21D-9C97-4E5D-9098-493BCEACCD3D}"/>
          </ac:spMkLst>
        </pc:spChg>
      </pc:sldChg>
      <pc:sldChg chg="modSp">
        <pc:chgData name="Maureen Andrew" userId="d965011e30a25251" providerId="LiveId" clId="{9B4AF144-E9B5-4743-9433-A23AE74CA9CD}" dt="2021-10-25T09:37:04.713" v="630" actId="20577"/>
        <pc:sldMkLst>
          <pc:docMk/>
          <pc:sldMk cId="1010024455" sldId="274"/>
        </pc:sldMkLst>
        <pc:spChg chg="mod">
          <ac:chgData name="Maureen Andrew" userId="d965011e30a25251" providerId="LiveId" clId="{9B4AF144-E9B5-4743-9433-A23AE74CA9CD}" dt="2021-10-25T09:37:04.713" v="630" actId="20577"/>
          <ac:spMkLst>
            <pc:docMk/>
            <pc:sldMk cId="1010024455" sldId="274"/>
            <ac:spMk id="6" creationId="{9E27A21D-9C97-4E5D-9098-493BCEACCD3D}"/>
          </ac:spMkLst>
        </pc:spChg>
      </pc:sldChg>
      <pc:sldChg chg="modSp">
        <pc:chgData name="Maureen Andrew" userId="d965011e30a25251" providerId="LiveId" clId="{9B4AF144-E9B5-4743-9433-A23AE74CA9CD}" dt="2021-10-25T09:30:24.539" v="519" actId="12"/>
        <pc:sldMkLst>
          <pc:docMk/>
          <pc:sldMk cId="4008544345" sldId="277"/>
        </pc:sldMkLst>
        <pc:spChg chg="mod">
          <ac:chgData name="Maureen Andrew" userId="d965011e30a25251" providerId="LiveId" clId="{9B4AF144-E9B5-4743-9433-A23AE74CA9CD}" dt="2021-10-25T09:30:24.539" v="519" actId="12"/>
          <ac:spMkLst>
            <pc:docMk/>
            <pc:sldMk cId="4008544345" sldId="277"/>
            <ac:spMk id="4" creationId="{D187F2DA-E089-4BEF-8799-F95F699394BC}"/>
          </ac:spMkLst>
        </pc:spChg>
      </pc:sldChg>
      <pc:sldChg chg="modSp">
        <pc:chgData name="Maureen Andrew" userId="d965011e30a25251" providerId="LiveId" clId="{9B4AF144-E9B5-4743-9433-A23AE74CA9CD}" dt="2021-10-25T09:30:46.667" v="522" actId="12"/>
        <pc:sldMkLst>
          <pc:docMk/>
          <pc:sldMk cId="1705579873" sldId="278"/>
        </pc:sldMkLst>
        <pc:spChg chg="mod">
          <ac:chgData name="Maureen Andrew" userId="d965011e30a25251" providerId="LiveId" clId="{9B4AF144-E9B5-4743-9433-A23AE74CA9CD}" dt="2021-10-25T09:30:46.667" v="522" actId="12"/>
          <ac:spMkLst>
            <pc:docMk/>
            <pc:sldMk cId="1705579873" sldId="278"/>
            <ac:spMk id="7" creationId="{673E7EDD-6E9A-436E-BFCF-7D7FA5B86860}"/>
          </ac:spMkLst>
        </pc:spChg>
      </pc:sldChg>
      <pc:sldChg chg="modSp">
        <pc:chgData name="Maureen Andrew" userId="d965011e30a25251" providerId="LiveId" clId="{9B4AF144-E9B5-4743-9433-A23AE74CA9CD}" dt="2021-10-25T09:31:09.590" v="525" actId="12"/>
        <pc:sldMkLst>
          <pc:docMk/>
          <pc:sldMk cId="2101409317" sldId="279"/>
        </pc:sldMkLst>
        <pc:spChg chg="mod">
          <ac:chgData name="Maureen Andrew" userId="d965011e30a25251" providerId="LiveId" clId="{9B4AF144-E9B5-4743-9433-A23AE74CA9CD}" dt="2021-10-25T09:31:09.590" v="525" actId="12"/>
          <ac:spMkLst>
            <pc:docMk/>
            <pc:sldMk cId="2101409317" sldId="279"/>
            <ac:spMk id="5" creationId="{93E21997-3783-42B3-8F84-F1C1E4EDA9BB}"/>
          </ac:spMkLst>
        </pc:spChg>
      </pc:sldChg>
      <pc:sldChg chg="modSp">
        <pc:chgData name="Maureen Andrew" userId="d965011e30a25251" providerId="LiveId" clId="{9B4AF144-E9B5-4743-9433-A23AE74CA9CD}" dt="2021-10-25T09:39:41.566" v="684" actId="255"/>
        <pc:sldMkLst>
          <pc:docMk/>
          <pc:sldMk cId="461393001" sldId="280"/>
        </pc:sldMkLst>
        <pc:spChg chg="mod">
          <ac:chgData name="Maureen Andrew" userId="d965011e30a25251" providerId="LiveId" clId="{9B4AF144-E9B5-4743-9433-A23AE74CA9CD}" dt="2021-10-25T09:39:41.566" v="684" actId="255"/>
          <ac:spMkLst>
            <pc:docMk/>
            <pc:sldMk cId="461393001" sldId="280"/>
            <ac:spMk id="2" creationId="{AA56A03A-B96E-463B-972C-3EC68E430F1F}"/>
          </ac:spMkLst>
        </pc:spChg>
        <pc:spChg chg="mod">
          <ac:chgData name="Maureen Andrew" userId="d965011e30a25251" providerId="LiveId" clId="{9B4AF144-E9B5-4743-9433-A23AE74CA9CD}" dt="2021-10-25T09:38:03.888" v="633" actId="12"/>
          <ac:spMkLst>
            <pc:docMk/>
            <pc:sldMk cId="461393001" sldId="280"/>
            <ac:spMk id="4" creationId="{A3D56BBC-4A71-4F19-935F-BF67AF1B4E6B}"/>
          </ac:spMkLst>
        </pc:spChg>
      </pc:sldChg>
      <pc:sldChg chg="modSp">
        <pc:chgData name="Maureen Andrew" userId="d965011e30a25251" providerId="LiveId" clId="{9B4AF144-E9B5-4743-9433-A23AE74CA9CD}" dt="2021-10-25T09:37:31.354" v="631" actId="12"/>
        <pc:sldMkLst>
          <pc:docMk/>
          <pc:sldMk cId="1884243885" sldId="281"/>
        </pc:sldMkLst>
        <pc:spChg chg="mod">
          <ac:chgData name="Maureen Andrew" userId="d965011e30a25251" providerId="LiveId" clId="{9B4AF144-E9B5-4743-9433-A23AE74CA9CD}" dt="2021-10-25T09:37:31.354" v="631" actId="12"/>
          <ac:spMkLst>
            <pc:docMk/>
            <pc:sldMk cId="1884243885" sldId="281"/>
            <ac:spMk id="8" creationId="{C2F43BA7-00E9-419B-B5B9-DED98C0BBDB0}"/>
          </ac:spMkLst>
        </pc:spChg>
      </pc:sldChg>
      <pc:sldChg chg="modSp">
        <pc:chgData name="Maureen Andrew" userId="d965011e30a25251" providerId="LiveId" clId="{9B4AF144-E9B5-4743-9433-A23AE74CA9CD}" dt="2021-10-25T09:37:47.192" v="632" actId="12"/>
        <pc:sldMkLst>
          <pc:docMk/>
          <pc:sldMk cId="1684071036" sldId="282"/>
        </pc:sldMkLst>
        <pc:spChg chg="mod">
          <ac:chgData name="Maureen Andrew" userId="d965011e30a25251" providerId="LiveId" clId="{9B4AF144-E9B5-4743-9433-A23AE74CA9CD}" dt="2021-10-25T09:37:47.192" v="632" actId="12"/>
          <ac:spMkLst>
            <pc:docMk/>
            <pc:sldMk cId="1684071036" sldId="282"/>
            <ac:spMk id="7" creationId="{B93DF907-2154-407D-89B5-D5229823EFFF}"/>
          </ac:spMkLst>
        </pc:spChg>
      </pc:sldChg>
      <pc:sldChg chg="addSp modSp new mod modAnim">
        <pc:chgData name="Maureen Andrew" userId="d965011e30a25251" providerId="LiveId" clId="{9B4AF144-E9B5-4743-9433-A23AE74CA9CD}" dt="2021-10-25T10:01:04.269" v="901"/>
        <pc:sldMkLst>
          <pc:docMk/>
          <pc:sldMk cId="1791545102" sldId="284"/>
        </pc:sldMkLst>
        <pc:spChg chg="mod">
          <ac:chgData name="Maureen Andrew" userId="d965011e30a25251" providerId="LiveId" clId="{9B4AF144-E9B5-4743-9433-A23AE74CA9CD}" dt="2021-10-25T08:28:53.961" v="9" actId="14100"/>
          <ac:spMkLst>
            <pc:docMk/>
            <pc:sldMk cId="1791545102" sldId="284"/>
            <ac:spMk id="2" creationId="{E35BCE74-F312-4C35-BA50-17D9ABBECA58}"/>
          </ac:spMkLst>
        </pc:spChg>
        <pc:spChg chg="mod">
          <ac:chgData name="Maureen Andrew" userId="d965011e30a25251" providerId="LiveId" clId="{9B4AF144-E9B5-4743-9433-A23AE74CA9CD}" dt="2021-10-25T08:34:21.873" v="45" actId="20577"/>
          <ac:spMkLst>
            <pc:docMk/>
            <pc:sldMk cId="1791545102" sldId="284"/>
            <ac:spMk id="3" creationId="{2CBF6740-C365-4D97-A533-951E590D60DF}"/>
          </ac:spMkLst>
        </pc:spChg>
        <pc:spChg chg="add mod">
          <ac:chgData name="Maureen Andrew" userId="d965011e30a25251" providerId="LiveId" clId="{9B4AF144-E9B5-4743-9433-A23AE74CA9CD}" dt="2021-10-25T09:29:40.139" v="516" actId="12"/>
          <ac:spMkLst>
            <pc:docMk/>
            <pc:sldMk cId="1791545102" sldId="284"/>
            <ac:spMk id="5" creationId="{8FEB0B3A-43AC-4DC6-8055-22D0B80440C7}"/>
          </ac:spMkLst>
        </pc:spChg>
        <pc:spChg chg="add mod">
          <ac:chgData name="Maureen Andrew" userId="d965011e30a25251" providerId="LiveId" clId="{9B4AF144-E9B5-4743-9433-A23AE74CA9CD}" dt="2021-10-25T09:22:41.814" v="494" actId="20577"/>
          <ac:spMkLst>
            <pc:docMk/>
            <pc:sldMk cId="1791545102" sldId="284"/>
            <ac:spMk id="7" creationId="{4F9BC646-2CC3-4ADD-A99B-507E119D7D66}"/>
          </ac:spMkLst>
        </pc:spChg>
      </pc:sldChg>
      <pc:sldChg chg="new del">
        <pc:chgData name="Maureen Andrew" userId="d965011e30a25251" providerId="LiveId" clId="{9B4AF144-E9B5-4743-9433-A23AE74CA9CD}" dt="2021-10-25T08:39:54.345" v="82" actId="2696"/>
        <pc:sldMkLst>
          <pc:docMk/>
          <pc:sldMk cId="1586022637" sldId="285"/>
        </pc:sldMkLst>
      </pc:sldChg>
      <pc:sldChg chg="modSp new mod modAnim">
        <pc:chgData name="Maureen Andrew" userId="d965011e30a25251" providerId="LiveId" clId="{9B4AF144-E9B5-4743-9433-A23AE74CA9CD}" dt="2021-10-25T10:01:26.587" v="904" actId="5793"/>
        <pc:sldMkLst>
          <pc:docMk/>
          <pc:sldMk cId="2743003954" sldId="285"/>
        </pc:sldMkLst>
        <pc:spChg chg="mod">
          <ac:chgData name="Maureen Andrew" userId="d965011e30a25251" providerId="LiveId" clId="{9B4AF144-E9B5-4743-9433-A23AE74CA9CD}" dt="2021-10-25T08:40:45.553" v="85" actId="14100"/>
          <ac:spMkLst>
            <pc:docMk/>
            <pc:sldMk cId="2743003954" sldId="285"/>
            <ac:spMk id="2" creationId="{8E89331B-8A73-4BD2-88AB-A73EAB2B8E5B}"/>
          </ac:spMkLst>
        </pc:spChg>
        <pc:spChg chg="mod">
          <ac:chgData name="Maureen Andrew" userId="d965011e30a25251" providerId="LiveId" clId="{9B4AF144-E9B5-4743-9433-A23AE74CA9CD}" dt="2021-10-25T10:01:26.587" v="904" actId="5793"/>
          <ac:spMkLst>
            <pc:docMk/>
            <pc:sldMk cId="2743003954" sldId="285"/>
            <ac:spMk id="3" creationId="{EFA5F023-54A4-437F-9BD3-E3F9ECE18EDF}"/>
          </ac:spMkLst>
        </pc:spChg>
      </pc:sldChg>
      <pc:sldChg chg="modSp new mod modAnim">
        <pc:chgData name="Maureen Andrew" userId="d965011e30a25251" providerId="LiveId" clId="{9B4AF144-E9B5-4743-9433-A23AE74CA9CD}" dt="2021-10-25T10:02:09.820" v="906"/>
        <pc:sldMkLst>
          <pc:docMk/>
          <pc:sldMk cId="780968375" sldId="286"/>
        </pc:sldMkLst>
        <pc:spChg chg="mod">
          <ac:chgData name="Maureen Andrew" userId="d965011e30a25251" providerId="LiveId" clId="{9B4AF144-E9B5-4743-9433-A23AE74CA9CD}" dt="2021-10-25T08:52:22.413" v="147" actId="14100"/>
          <ac:spMkLst>
            <pc:docMk/>
            <pc:sldMk cId="780968375" sldId="286"/>
            <ac:spMk id="2" creationId="{8C27E310-477B-44CC-B4EE-5645483C306F}"/>
          </ac:spMkLst>
        </pc:spChg>
        <pc:spChg chg="mod">
          <ac:chgData name="Maureen Andrew" userId="d965011e30a25251" providerId="LiveId" clId="{9B4AF144-E9B5-4743-9433-A23AE74CA9CD}" dt="2021-10-25T08:59:20.492" v="339" actId="1036"/>
          <ac:spMkLst>
            <pc:docMk/>
            <pc:sldMk cId="780968375" sldId="286"/>
            <ac:spMk id="3" creationId="{4FC3D8D2-1851-455D-B7FD-102CE91927A4}"/>
          </ac:spMkLst>
        </pc:spChg>
      </pc:sldChg>
      <pc:sldChg chg="modSp new mod modAnim">
        <pc:chgData name="Maureen Andrew" userId="d965011e30a25251" providerId="LiveId" clId="{9B4AF144-E9B5-4743-9433-A23AE74CA9CD}" dt="2021-10-25T10:02:28.614" v="908"/>
        <pc:sldMkLst>
          <pc:docMk/>
          <pc:sldMk cId="280809159" sldId="287"/>
        </pc:sldMkLst>
        <pc:spChg chg="mod">
          <ac:chgData name="Maureen Andrew" userId="d965011e30a25251" providerId="LiveId" clId="{9B4AF144-E9B5-4743-9433-A23AE74CA9CD}" dt="2021-10-25T09:00:39.645" v="342" actId="14100"/>
          <ac:spMkLst>
            <pc:docMk/>
            <pc:sldMk cId="280809159" sldId="287"/>
            <ac:spMk id="2" creationId="{16601CC3-A0D3-4394-8959-AA8AF199B350}"/>
          </ac:spMkLst>
        </pc:spChg>
        <pc:spChg chg="mod">
          <ac:chgData name="Maureen Andrew" userId="d965011e30a25251" providerId="LiveId" clId="{9B4AF144-E9B5-4743-9433-A23AE74CA9CD}" dt="2021-10-25T09:43:10.534" v="705" actId="20577"/>
          <ac:spMkLst>
            <pc:docMk/>
            <pc:sldMk cId="280809159" sldId="287"/>
            <ac:spMk id="3" creationId="{FF461E9F-C258-47C3-80F6-A715DAB32DF7}"/>
          </ac:spMkLst>
        </pc:spChg>
      </pc:sldChg>
      <pc:sldChg chg="modSp new mod modAnim">
        <pc:chgData name="Maureen Andrew" userId="d965011e30a25251" providerId="LiveId" clId="{9B4AF144-E9B5-4743-9433-A23AE74CA9CD}" dt="2021-10-25T10:05:28.132" v="913"/>
        <pc:sldMkLst>
          <pc:docMk/>
          <pc:sldMk cId="156852196" sldId="288"/>
        </pc:sldMkLst>
        <pc:spChg chg="mod">
          <ac:chgData name="Maureen Andrew" userId="d965011e30a25251" providerId="LiveId" clId="{9B4AF144-E9B5-4743-9433-A23AE74CA9CD}" dt="2021-10-25T09:38:51.982" v="674" actId="20577"/>
          <ac:spMkLst>
            <pc:docMk/>
            <pc:sldMk cId="156852196" sldId="288"/>
            <ac:spMk id="2" creationId="{18A1E715-6656-4E42-B859-76102F88962A}"/>
          </ac:spMkLst>
        </pc:spChg>
        <pc:spChg chg="mod">
          <ac:chgData name="Maureen Andrew" userId="d965011e30a25251" providerId="LiveId" clId="{9B4AF144-E9B5-4743-9433-A23AE74CA9CD}" dt="2021-10-25T09:48:06.487" v="733" actId="20577"/>
          <ac:spMkLst>
            <pc:docMk/>
            <pc:sldMk cId="156852196" sldId="288"/>
            <ac:spMk id="3" creationId="{3608D1D4-BB36-4540-A8D5-8B1DA9FB1C31}"/>
          </ac:spMkLst>
        </pc:spChg>
      </pc:sldChg>
      <pc:sldChg chg="modSp new mod modAnim">
        <pc:chgData name="Maureen Andrew" userId="d965011e30a25251" providerId="LiveId" clId="{9B4AF144-E9B5-4743-9433-A23AE74CA9CD}" dt="2021-10-25T10:05:45.518" v="915"/>
        <pc:sldMkLst>
          <pc:docMk/>
          <pc:sldMk cId="330348420" sldId="289"/>
        </pc:sldMkLst>
        <pc:spChg chg="mod">
          <ac:chgData name="Maureen Andrew" userId="d965011e30a25251" providerId="LiveId" clId="{9B4AF144-E9B5-4743-9433-A23AE74CA9CD}" dt="2021-10-25T09:48:44.487" v="736" actId="14100"/>
          <ac:spMkLst>
            <pc:docMk/>
            <pc:sldMk cId="330348420" sldId="289"/>
            <ac:spMk id="2" creationId="{2274A3DC-7004-45F5-A367-73F7DAED4325}"/>
          </ac:spMkLst>
        </pc:spChg>
        <pc:spChg chg="mod">
          <ac:chgData name="Maureen Andrew" userId="d965011e30a25251" providerId="LiveId" clId="{9B4AF144-E9B5-4743-9433-A23AE74CA9CD}" dt="2021-10-25T09:52:53.655" v="775" actId="20577"/>
          <ac:spMkLst>
            <pc:docMk/>
            <pc:sldMk cId="330348420" sldId="289"/>
            <ac:spMk id="3" creationId="{9492E917-01E9-4FF1-93F7-63E9B106C527}"/>
          </ac:spMkLst>
        </pc:spChg>
      </pc:sldChg>
      <pc:sldChg chg="modSp new mod modAnim">
        <pc:chgData name="Maureen Andrew" userId="d965011e30a25251" providerId="LiveId" clId="{9B4AF144-E9B5-4743-9433-A23AE74CA9CD}" dt="2021-10-25T10:08:43.648" v="928"/>
        <pc:sldMkLst>
          <pc:docMk/>
          <pc:sldMk cId="3513058028" sldId="290"/>
        </pc:sldMkLst>
        <pc:spChg chg="mod">
          <ac:chgData name="Maureen Andrew" userId="d965011e30a25251" providerId="LiveId" clId="{9B4AF144-E9B5-4743-9433-A23AE74CA9CD}" dt="2021-10-25T09:53:30.227" v="778" actId="14100"/>
          <ac:spMkLst>
            <pc:docMk/>
            <pc:sldMk cId="3513058028" sldId="290"/>
            <ac:spMk id="2" creationId="{1CAAF661-8DB8-4786-9717-0A5A03374026}"/>
          </ac:spMkLst>
        </pc:spChg>
        <pc:spChg chg="mod">
          <ac:chgData name="Maureen Andrew" userId="d965011e30a25251" providerId="LiveId" clId="{9B4AF144-E9B5-4743-9433-A23AE74CA9CD}" dt="2021-10-25T10:06:40.712" v="921" actId="20577"/>
          <ac:spMkLst>
            <pc:docMk/>
            <pc:sldMk cId="3513058028" sldId="290"/>
            <ac:spMk id="3" creationId="{489B54FC-B56E-45FE-98D7-98B75D06D31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r">
              <a:defRPr sz="1200"/>
            </a:lvl1pPr>
          </a:lstStyle>
          <a:p>
            <a:fld id="{2B072E86-E9A4-49BD-8545-91D469BDCC25}" type="datetimeFigureOut">
              <a:rPr lang="en-GB" smtClean="0"/>
              <a:t>22/11/2021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4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4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r">
              <a:defRPr sz="1200"/>
            </a:lvl1pPr>
          </a:lstStyle>
          <a:p>
            <a:fld id="{A0143985-CF63-4E79-BA84-92EC3409B4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022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3875" y="3865614"/>
            <a:ext cx="6572250" cy="1368152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6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0" y="935038"/>
            <a:ext cx="5715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3001963"/>
            <a:ext cx="5715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27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4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1425575"/>
            <a:ext cx="657225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00" y="3824288"/>
            <a:ext cx="657225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510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1520825"/>
            <a:ext cx="3209925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0825"/>
            <a:ext cx="3209925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083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04800"/>
            <a:ext cx="6572250" cy="11049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463" y="1401763"/>
            <a:ext cx="3222625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463" y="2087563"/>
            <a:ext cx="3222625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7625" y="1401763"/>
            <a:ext cx="32400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7625" y="2087563"/>
            <a:ext cx="3240088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062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901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250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81000"/>
            <a:ext cx="245745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088" y="822325"/>
            <a:ext cx="3857625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463" y="1714500"/>
            <a:ext cx="245745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40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81000"/>
            <a:ext cx="245745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40088" y="822325"/>
            <a:ext cx="3857625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463" y="1714500"/>
            <a:ext cx="245745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54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26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3875" y="2641477"/>
            <a:ext cx="6572250" cy="2592288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767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304800"/>
            <a:ext cx="1643062" cy="4843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75" y="304800"/>
            <a:ext cx="4776788" cy="4843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4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23875" y="1704976"/>
            <a:ext cx="6572250" cy="208915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667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333">
                <a:solidFill>
                  <a:schemeClr val="bg1"/>
                </a:solidFill>
              </a:defRPr>
            </a:lvl4pPr>
            <a:lvl5pPr>
              <a:defRPr sz="1167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69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539972" y="696915"/>
            <a:ext cx="3834425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45269" y="696915"/>
            <a:ext cx="3132535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13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Use me for large images, graphics or tables.</a:t>
            </a:r>
          </a:p>
        </p:txBody>
      </p:sp>
    </p:spTree>
    <p:extLst>
      <p:ext uri="{BB962C8B-B14F-4D97-AF65-F5344CB8AC3E}">
        <p14:creationId xmlns:p14="http://schemas.microsoft.com/office/powerpoint/2010/main" val="135067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23875" y="1633364"/>
            <a:ext cx="6572250" cy="216076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12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539972" y="696915"/>
            <a:ext cx="3834425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45269" y="696915"/>
            <a:ext cx="3132535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8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28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75" y="1520825"/>
            <a:ext cx="657225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875" y="5297488"/>
            <a:ext cx="17145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D2283-09C4-4F0D-970A-48E090CE48CF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125" y="5297488"/>
            <a:ext cx="257175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25" y="5297488"/>
            <a:ext cx="17145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23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186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63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32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76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1" indent="-171441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2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8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1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57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09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qa.org.uk/sqa/57034.html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04" y="3865612"/>
            <a:ext cx="7128791" cy="1368152"/>
          </a:xfrm>
        </p:spPr>
        <p:txBody>
          <a:bodyPr/>
          <a:lstStyle/>
          <a:p>
            <a:pPr algn="l"/>
            <a:r>
              <a:rPr lang="en-GB" sz="3200" dirty="0"/>
              <a:t>          Modern Languages for  </a:t>
            </a:r>
            <a:br>
              <a:rPr lang="en-GB" sz="3200" dirty="0"/>
            </a:br>
            <a:r>
              <a:rPr lang="en-GB" sz="3200" dirty="0"/>
              <a:t>           Life and Work Award</a:t>
            </a:r>
          </a:p>
        </p:txBody>
      </p:sp>
    </p:spTree>
    <p:extLst>
      <p:ext uri="{BB962C8B-B14F-4D97-AF65-F5344CB8AC3E}">
        <p14:creationId xmlns:p14="http://schemas.microsoft.com/office/powerpoint/2010/main" val="1974775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5302349" cy="896516"/>
          </a:xfrm>
        </p:spPr>
        <p:txBody>
          <a:bodyPr/>
          <a:lstStyle/>
          <a:p>
            <a:br>
              <a:rPr lang="en-US" sz="4500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4C53-8ABA-49A7-8FF2-E2D1211CA26A}"/>
              </a:ext>
            </a:extLst>
          </p:cNvPr>
          <p:cNvSpPr txBox="1"/>
          <p:nvPr/>
        </p:nvSpPr>
        <p:spPr>
          <a:xfrm>
            <a:off x="281608" y="433035"/>
            <a:ext cx="62864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tabLst>
                <a:tab pos="6724650" algn="l"/>
              </a:tabLst>
              <a:defRPr/>
            </a:pPr>
            <a:r>
              <a:rPr lang="en-GB" sz="3600" b="1" kern="0" dirty="0">
                <a:solidFill>
                  <a:schemeClr val="bg1"/>
                </a:solidFill>
                <a:latin typeface="Arial" pitchFamily="34" charset="0"/>
              </a:rPr>
              <a:t>  Rationale</a:t>
            </a: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  <a:p>
            <a:pPr defTabSz="914400" eaLnBrk="1" hangingPunct="1">
              <a:tabLst>
                <a:tab pos="6724650" algn="l"/>
              </a:tabLst>
              <a:defRPr/>
            </a:pP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27A21D-9C97-4E5D-9098-493BCEACC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6142" y="1545574"/>
            <a:ext cx="6572250" cy="2752086"/>
          </a:xfrm>
        </p:spPr>
        <p:txBody>
          <a:bodyPr/>
          <a:lstStyle/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Alignment with Curriculum for Excellence</a:t>
            </a: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Group Award structure</a:t>
            </a: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Responding to expressed needs</a:t>
            </a:r>
          </a:p>
        </p:txBody>
      </p:sp>
    </p:spTree>
    <p:extLst>
      <p:ext uri="{BB962C8B-B14F-4D97-AF65-F5344CB8AC3E}">
        <p14:creationId xmlns:p14="http://schemas.microsoft.com/office/powerpoint/2010/main" val="380214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5302349" cy="896516"/>
          </a:xfrm>
        </p:spPr>
        <p:txBody>
          <a:bodyPr/>
          <a:lstStyle/>
          <a:p>
            <a:br>
              <a:rPr lang="en-US" sz="4500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4C53-8ABA-49A7-8FF2-E2D1211CA26A}"/>
              </a:ext>
            </a:extLst>
          </p:cNvPr>
          <p:cNvSpPr txBox="1"/>
          <p:nvPr/>
        </p:nvSpPr>
        <p:spPr>
          <a:xfrm>
            <a:off x="281608" y="433035"/>
            <a:ext cx="62864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tabLst>
                <a:tab pos="6724650" algn="l"/>
              </a:tabLst>
              <a:defRPr/>
            </a:pPr>
            <a:r>
              <a:rPr lang="en-GB" sz="3600" b="1" kern="0" dirty="0">
                <a:solidFill>
                  <a:schemeClr val="bg1"/>
                </a:solidFill>
                <a:latin typeface="Arial" pitchFamily="34" charset="0"/>
              </a:rPr>
              <a:t>  What have we done?</a:t>
            </a: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  <a:p>
            <a:pPr defTabSz="914400">
              <a:tabLst>
                <a:tab pos="6724650" algn="l"/>
              </a:tabLst>
              <a:defRPr/>
            </a:pP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27A21D-9C97-4E5D-9098-493BCEACC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672" y="1561356"/>
            <a:ext cx="6572250" cy="2952328"/>
          </a:xfrm>
        </p:spPr>
        <p:txBody>
          <a:bodyPr/>
          <a:lstStyle/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2 parts to the development</a:t>
            </a:r>
          </a:p>
          <a:p>
            <a:pPr defTabSz="914400">
              <a:defRPr/>
            </a:pPr>
            <a:endParaRPr lang="en-GB" sz="2400" kern="0" dirty="0">
              <a:latin typeface="Arial"/>
            </a:endParaRP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Levels 3 and 4 revised and updated</a:t>
            </a:r>
          </a:p>
          <a:p>
            <a:pPr defTabSz="914400">
              <a:defRPr/>
            </a:pPr>
            <a:endParaRPr lang="en-GB" sz="2400" kern="0" dirty="0">
              <a:latin typeface="Arial"/>
            </a:endParaRP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Levels 5 and 6 created</a:t>
            </a:r>
          </a:p>
        </p:txBody>
      </p:sp>
    </p:spTree>
    <p:extLst>
      <p:ext uri="{BB962C8B-B14F-4D97-AF65-F5344CB8AC3E}">
        <p14:creationId xmlns:p14="http://schemas.microsoft.com/office/powerpoint/2010/main" val="373259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5302349" cy="896516"/>
          </a:xfrm>
        </p:spPr>
        <p:txBody>
          <a:bodyPr/>
          <a:lstStyle/>
          <a:p>
            <a:br>
              <a:rPr lang="en-US" sz="4500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4C53-8ABA-49A7-8FF2-E2D1211CA26A}"/>
              </a:ext>
            </a:extLst>
          </p:cNvPr>
          <p:cNvSpPr txBox="1"/>
          <p:nvPr/>
        </p:nvSpPr>
        <p:spPr>
          <a:xfrm>
            <a:off x="281608" y="433035"/>
            <a:ext cx="62864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tabLst>
                <a:tab pos="6724650" algn="l"/>
              </a:tabLst>
              <a:defRPr/>
            </a:pPr>
            <a:r>
              <a:rPr lang="en-GB" sz="3600" b="1" kern="0" dirty="0">
                <a:solidFill>
                  <a:schemeClr val="bg1"/>
                </a:solidFill>
                <a:latin typeface="Arial" pitchFamily="34" charset="0"/>
              </a:rPr>
              <a:t>  Levels 3 and 4</a:t>
            </a: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  <a:p>
            <a:pPr defTabSz="914400">
              <a:tabLst>
                <a:tab pos="6724650" algn="l"/>
              </a:tabLst>
              <a:defRPr/>
            </a:pP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27A21D-9C97-4E5D-9098-493BCEACC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118" y="1561356"/>
            <a:ext cx="6788274" cy="2952328"/>
          </a:xfrm>
        </p:spPr>
        <p:txBody>
          <a:bodyPr/>
          <a:lstStyle/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Units, outcomes and standards unchanged</a:t>
            </a: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Documentation in Group Award framework</a:t>
            </a: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Assessment conditions updated to reflect </a:t>
            </a:r>
            <a:r>
              <a:rPr lang="en-GB" sz="2400" kern="0" dirty="0" err="1">
                <a:latin typeface="Arial"/>
              </a:rPr>
              <a:t>CfE</a:t>
            </a:r>
            <a:endParaRPr lang="en-GB" sz="2400" kern="0" dirty="0">
              <a:latin typeface="Arial"/>
            </a:endParaRP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Combined assessments</a:t>
            </a: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ASPs amended and updated</a:t>
            </a:r>
          </a:p>
        </p:txBody>
      </p:sp>
    </p:spTree>
    <p:extLst>
      <p:ext uri="{BB962C8B-B14F-4D97-AF65-F5344CB8AC3E}">
        <p14:creationId xmlns:p14="http://schemas.microsoft.com/office/powerpoint/2010/main" val="247510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5302349" cy="896516"/>
          </a:xfrm>
        </p:spPr>
        <p:txBody>
          <a:bodyPr/>
          <a:lstStyle/>
          <a:p>
            <a:br>
              <a:rPr lang="en-US" sz="4500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4C53-8ABA-49A7-8FF2-E2D1211CA26A}"/>
              </a:ext>
            </a:extLst>
          </p:cNvPr>
          <p:cNvSpPr txBox="1"/>
          <p:nvPr/>
        </p:nvSpPr>
        <p:spPr>
          <a:xfrm>
            <a:off x="281608" y="409228"/>
            <a:ext cx="62864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tabLst>
                <a:tab pos="6724650" algn="l"/>
              </a:tabLst>
              <a:defRPr/>
            </a:pPr>
            <a:r>
              <a:rPr lang="en-GB" sz="3600" b="1" kern="0" dirty="0">
                <a:solidFill>
                  <a:schemeClr val="bg1"/>
                </a:solidFill>
                <a:latin typeface="Arial" pitchFamily="34" charset="0"/>
              </a:rPr>
              <a:t>  Levels 5 and 6</a:t>
            </a: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  <a:p>
            <a:pPr defTabSz="914400">
              <a:tabLst>
                <a:tab pos="6724650" algn="l"/>
              </a:tabLst>
              <a:defRPr/>
            </a:pP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27A21D-9C97-4E5D-9098-493BCEACC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5871" y="1561356"/>
            <a:ext cx="7006537" cy="2952328"/>
          </a:xfrm>
        </p:spPr>
        <p:txBody>
          <a:bodyPr/>
          <a:lstStyle/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2 language units</a:t>
            </a: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Leadership</a:t>
            </a: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Free-standing units</a:t>
            </a: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Level of language as for National 5 and Higher</a:t>
            </a: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 Outcomes and performance criteria </a:t>
            </a: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121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5302349" cy="896516"/>
          </a:xfrm>
        </p:spPr>
        <p:txBody>
          <a:bodyPr/>
          <a:lstStyle/>
          <a:p>
            <a:br>
              <a:rPr lang="en-US" sz="4500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4C53-8ABA-49A7-8FF2-E2D1211CA26A}"/>
              </a:ext>
            </a:extLst>
          </p:cNvPr>
          <p:cNvSpPr txBox="1"/>
          <p:nvPr/>
        </p:nvSpPr>
        <p:spPr>
          <a:xfrm>
            <a:off x="209600" y="409228"/>
            <a:ext cx="62864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tabLst>
                <a:tab pos="6724650" algn="l"/>
              </a:tabLst>
              <a:defRPr/>
            </a:pPr>
            <a:r>
              <a:rPr lang="en-GB" sz="3600" b="1" kern="0" dirty="0">
                <a:solidFill>
                  <a:schemeClr val="bg1"/>
                </a:solidFill>
                <a:latin typeface="Arial" pitchFamily="34" charset="0"/>
              </a:rPr>
              <a:t>  Supporting </a:t>
            </a:r>
            <a:r>
              <a:rPr lang="en-GB" sz="3600" b="1" dirty="0">
                <a:solidFill>
                  <a:schemeClr val="bg1"/>
                </a:solidFill>
              </a:rPr>
              <a:t>Documentation</a:t>
            </a: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  <a:p>
            <a:pPr defTabSz="914400">
              <a:tabLst>
                <a:tab pos="6724650" algn="l"/>
              </a:tabLst>
              <a:defRPr/>
            </a:pP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27A21D-9C97-4E5D-9098-493BCEACC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4134" y="1489348"/>
            <a:ext cx="6572250" cy="3168352"/>
          </a:xfrm>
        </p:spPr>
        <p:txBody>
          <a:bodyPr/>
          <a:lstStyle/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Award specifications for each level with  support notes</a:t>
            </a: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Unit specifications for each level with support notes</a:t>
            </a: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ASPs (Generic, French, Spanish)</a:t>
            </a: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Summary of ASPs and topics covered on secure site               </a:t>
            </a: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002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C6C68-7C67-422F-B179-46EB83526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448816"/>
            <a:ext cx="6572250" cy="752500"/>
          </a:xfrm>
        </p:spPr>
        <p:txBody>
          <a:bodyPr/>
          <a:lstStyle/>
          <a:p>
            <a:r>
              <a:rPr lang="en-GB" sz="3200" kern="0" dirty="0">
                <a:latin typeface="Arial" pitchFamily="34" charset="0"/>
              </a:rPr>
              <a:t>Award specification</a:t>
            </a:r>
            <a:br>
              <a:rPr lang="en-US" sz="3200" b="1" kern="0" dirty="0">
                <a:solidFill>
                  <a:schemeClr val="bg1"/>
                </a:solidFill>
                <a:latin typeface="Arial" pitchFamily="34" charset="0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F43BA7-00E9-419B-B5B9-DED98C0BBDB0}"/>
              </a:ext>
            </a:extLst>
          </p:cNvPr>
          <p:cNvSpPr txBox="1"/>
          <p:nvPr/>
        </p:nvSpPr>
        <p:spPr>
          <a:xfrm>
            <a:off x="857672" y="1241319"/>
            <a:ext cx="6192688" cy="363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one for each SCQF level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aims, purpose, structure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mapping of Core Skills 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assessment strategy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information for learners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topic areas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approaches to delivery and assessment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examples of assessment opportunities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how to combine assessments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24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74A49-0468-43CC-8D04-CCFB9550A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456456"/>
            <a:ext cx="6572250" cy="744860"/>
          </a:xfrm>
        </p:spPr>
        <p:txBody>
          <a:bodyPr/>
          <a:lstStyle/>
          <a:p>
            <a:r>
              <a:rPr lang="en-GB" dirty="0"/>
              <a:t>Unit specification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3DF907-2154-407D-89B5-D5229823EFFF}"/>
              </a:ext>
            </a:extLst>
          </p:cNvPr>
          <p:cNvSpPr txBox="1"/>
          <p:nvPr/>
        </p:nvSpPr>
        <p:spPr>
          <a:xfrm>
            <a:off x="929680" y="1457343"/>
            <a:ext cx="6336704" cy="363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outcomes and performance criteria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evidence requirements 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assessment strategy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suggested topic areas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approaches to delivery and assessment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examples of assessment opportunities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how to combine assessments 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information for learners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endParaRPr lang="en-GB" sz="2400" kern="0" dirty="0">
              <a:solidFill>
                <a:schemeClr val="bg1"/>
              </a:solidFill>
              <a:latin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07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448FD-BB05-44C2-B718-4A01CA010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265212"/>
            <a:ext cx="6572250" cy="752500"/>
          </a:xfrm>
        </p:spPr>
        <p:txBody>
          <a:bodyPr/>
          <a:lstStyle/>
          <a:p>
            <a:r>
              <a:rPr lang="en-GB" dirty="0"/>
              <a:t>Assessment support packs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00B57-9FBD-47C6-AAA8-DD660C5ABE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150" y="1057300"/>
            <a:ext cx="6572250" cy="3960440"/>
          </a:xfrm>
        </p:spPr>
        <p:txBody>
          <a:bodyPr/>
          <a:lstStyle/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French, Spanish, generic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c</a:t>
            </a:r>
            <a:r>
              <a:rPr lang="en-GB" sz="2400" kern="0" dirty="0">
                <a:solidFill>
                  <a:schemeClr val="bg1"/>
                </a:solidFill>
                <a:latin typeface="Arial"/>
              </a:rPr>
              <a:t>ombined and freestanding packs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s</a:t>
            </a:r>
            <a:r>
              <a:rPr lang="en-GB" sz="2400" kern="0" dirty="0">
                <a:solidFill>
                  <a:schemeClr val="bg1"/>
                </a:solidFill>
                <a:latin typeface="Arial"/>
              </a:rPr>
              <a:t>ummary of assessment activities matched to outcomes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assessment conditions and evidence to be gathered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i</a:t>
            </a:r>
            <a:r>
              <a:rPr lang="en-GB" sz="2400" kern="0" dirty="0">
                <a:solidFill>
                  <a:schemeClr val="bg1"/>
                </a:solidFill>
                <a:latin typeface="Arial"/>
              </a:rPr>
              <a:t>nstruments of assessment in Word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Judging Evidence Tables</a:t>
            </a:r>
            <a:endParaRPr lang="en-GB" sz="2400" kern="0" dirty="0">
              <a:solidFill>
                <a:schemeClr val="bg1"/>
              </a:solidFill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example of talking checklist</a:t>
            </a:r>
            <a:endParaRPr lang="en-GB" sz="2400" kern="0" dirty="0">
              <a:solidFill>
                <a:schemeClr val="bg1"/>
              </a:solidFill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recording documentation</a:t>
            </a:r>
            <a:r>
              <a:rPr lang="en-GB" sz="2400" kern="0" dirty="0">
                <a:solidFill>
                  <a:schemeClr val="bg1"/>
                </a:solidFill>
                <a:latin typeface="Arial"/>
              </a:rPr>
              <a:t> </a:t>
            </a:r>
          </a:p>
          <a:p>
            <a:pPr marL="0" indent="0" defTabSz="914400">
              <a:buNone/>
              <a:defRPr/>
            </a:pPr>
            <a:endParaRPr lang="en-GB" sz="2400" kern="0" dirty="0">
              <a:solidFill>
                <a:schemeClr val="bg1"/>
              </a:solidFill>
              <a:latin typeface="Arial"/>
            </a:endParaRPr>
          </a:p>
          <a:p>
            <a:pPr marL="0" indent="0" defTabSz="914400">
              <a:buNone/>
              <a:defRPr/>
            </a:pPr>
            <a:endParaRPr lang="en-GB" sz="2000" kern="0" dirty="0">
              <a:solidFill>
                <a:schemeClr val="bg1"/>
              </a:solidFill>
              <a:latin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42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6A03A-B96E-463B-972C-3EC68E430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08" y="121196"/>
            <a:ext cx="6572250" cy="752500"/>
          </a:xfrm>
        </p:spPr>
        <p:txBody>
          <a:bodyPr/>
          <a:lstStyle/>
          <a:p>
            <a:r>
              <a:rPr lang="en-GB" dirty="0"/>
              <a:t>How to find documents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A3D56BBC-4A71-4F19-935F-BF67AF1B4E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9600" y="769268"/>
            <a:ext cx="7344816" cy="4392488"/>
          </a:xfrm>
        </p:spPr>
        <p:txBody>
          <a:bodyPr/>
          <a:lstStyle/>
          <a:p>
            <a:pPr defTabSz="9144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b="1" kern="0" dirty="0">
                <a:latin typeface="Arial"/>
              </a:rPr>
              <a:t>Award specifications </a:t>
            </a:r>
            <a:r>
              <a:rPr lang="en-GB" kern="0" dirty="0">
                <a:latin typeface="Arial"/>
              </a:rPr>
              <a:t>- </a:t>
            </a:r>
            <a:r>
              <a:rPr lang="en-GB" kern="0" dirty="0">
                <a:latin typeface="Arial"/>
                <a:sym typeface="Wingdings" panose="05000000000000000000" pitchFamily="2" charset="2"/>
              </a:rPr>
              <a:t>main Modern Languages web page, click on ‘Modern Languages for Life and Work Awards’ </a:t>
            </a:r>
            <a:r>
              <a:rPr lang="en-GB" kern="0" dirty="0">
                <a:latin typeface="Arial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https://www.sqa.org.uk/sqa/57034.html</a:t>
            </a:r>
            <a:r>
              <a:rPr lang="en-GB" kern="0" dirty="0">
                <a:latin typeface="Arial"/>
                <a:sym typeface="Wingdings" panose="05000000000000000000" pitchFamily="2" charset="2"/>
              </a:rPr>
              <a:t> </a:t>
            </a:r>
          </a:p>
          <a:p>
            <a:pPr marL="666900" indent="-342900" defTabSz="914400">
              <a:buFont typeface="Arial" panose="020B0604020202020204" pitchFamily="34" charset="0"/>
              <a:buChar char="•"/>
              <a:defRPr/>
            </a:pPr>
            <a:endParaRPr lang="en-GB" kern="0" dirty="0">
              <a:latin typeface="Arial"/>
            </a:endParaRP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b="1" kern="0" dirty="0">
                <a:latin typeface="Arial"/>
              </a:rPr>
              <a:t>Unit specifications  </a:t>
            </a:r>
            <a:r>
              <a:rPr lang="en-GB" kern="0" dirty="0">
                <a:latin typeface="Arial"/>
              </a:rPr>
              <a:t>- </a:t>
            </a:r>
            <a:r>
              <a:rPr lang="en-GB" kern="0" dirty="0">
                <a:latin typeface="Arial"/>
                <a:sym typeface="Wingdings" panose="05000000000000000000" pitchFamily="2" charset="2"/>
              </a:rPr>
              <a:t>Modern Languages for Life and Work Awards page :  ‘catalogue of national qualifications’;  </a:t>
            </a:r>
            <a:r>
              <a:rPr lang="en-GB" dirty="0"/>
              <a:t>‘national units’ tab, </a:t>
            </a:r>
            <a:r>
              <a:rPr lang="en-GB" kern="0" dirty="0">
                <a:latin typeface="Arial"/>
              </a:rPr>
              <a:t>‘unit search’</a:t>
            </a:r>
          </a:p>
          <a:p>
            <a:pPr defTabSz="914400">
              <a:buFont typeface="Arial" panose="020B0604020202020204" pitchFamily="34" charset="0"/>
              <a:buChar char="•"/>
              <a:defRPr/>
            </a:pPr>
            <a:endParaRPr lang="en-GB" kern="0" dirty="0">
              <a:latin typeface="Arial"/>
            </a:endParaRP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b="1" kern="0" dirty="0">
                <a:latin typeface="Arial"/>
              </a:rPr>
              <a:t>Assessment Support Packs </a:t>
            </a:r>
            <a:r>
              <a:rPr lang="en-GB" kern="0" dirty="0">
                <a:latin typeface="Arial"/>
              </a:rPr>
              <a:t>- SQA secure site,  under ‘Awards’   https://secure.sqa.org.uk/secure/Awards/Modern_Languages_for_Life_and_Work_Award</a:t>
            </a:r>
          </a:p>
        </p:txBody>
      </p:sp>
    </p:spTree>
    <p:extLst>
      <p:ext uri="{BB962C8B-B14F-4D97-AF65-F5344CB8AC3E}">
        <p14:creationId xmlns:p14="http://schemas.microsoft.com/office/powerpoint/2010/main" val="46139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1E715-6656-4E42-B859-76102F889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536476"/>
          </a:xfrm>
        </p:spPr>
        <p:txBody>
          <a:bodyPr/>
          <a:lstStyle/>
          <a:p>
            <a:r>
              <a:rPr lang="en-GB" dirty="0"/>
              <a:t>Case Study – Airdrie Academy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8D1D4-BB36-4540-A8D5-8B1DA9FB1C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8110" y="1021296"/>
            <a:ext cx="6572250" cy="36724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Following discussions with SMT first introduced in Italian at Level 4 in S5 and S6. 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periods a week allocated under Wider Achievement.</a:t>
            </a:r>
          </a:p>
          <a:p>
            <a:pPr marL="0" indent="0">
              <a:buNone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Candidates already doing Higher French, Spanish or both and this gave the option of a third language. </a:t>
            </a:r>
          </a:p>
          <a:p>
            <a:pPr marL="0" indent="0">
              <a:buNone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S5 candidates then went on to complete Higher Italian in S6 in another school via consortium arrangements.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5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BCE74-F312-4C35-BA50-17D9ABBEC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608484"/>
          </a:xfrm>
        </p:spPr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F6740-C365-4D97-A533-951E590D60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3616" y="1268885"/>
            <a:ext cx="6572250" cy="2089150"/>
          </a:xfrm>
        </p:spPr>
        <p:txBody>
          <a:bodyPr/>
          <a:lstStyle/>
          <a:p>
            <a:pPr>
              <a:lnSpc>
                <a:spcPts val="18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bg1">
                  <a:lumMod val="9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lnSpc>
                <a:spcPts val="18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en-GB" sz="24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EB0B3A-43AC-4DC6-8055-22D0B80440C7}"/>
              </a:ext>
            </a:extLst>
          </p:cNvPr>
          <p:cNvSpPr txBox="1"/>
          <p:nvPr/>
        </p:nvSpPr>
        <p:spPr>
          <a:xfrm>
            <a:off x="550118" y="943137"/>
            <a:ext cx="6428234" cy="24184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n-GB" sz="220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Award develops learners' language and employability or leadership skills, through studying one or two modern languages in practical and relevant contexts for life and work.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en-GB" sz="20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9BC646-2CC3-4ADD-A99B-507E119D7D66}"/>
              </a:ext>
            </a:extLst>
          </p:cNvPr>
          <p:cNvSpPr txBox="1"/>
          <p:nvPr/>
        </p:nvSpPr>
        <p:spPr>
          <a:xfrm>
            <a:off x="569639" y="2857500"/>
            <a:ext cx="643495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Award is available at SCQF levels 3, 4, 5 and 6 across ten languages: Cantonese, French, Gaelic (Learners), German, Italian, Mandarin, Polish, Russian, Spanish and Urdu.</a:t>
            </a:r>
            <a:endParaRPr lang="en-GB" sz="2200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54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4A3DC-7004-45F5-A367-73F7DAED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680492"/>
          </a:xfrm>
        </p:spPr>
        <p:txBody>
          <a:bodyPr/>
          <a:lstStyle/>
          <a:p>
            <a:r>
              <a:rPr lang="en-GB" dirty="0"/>
              <a:t>Case Study – Airdrie Academy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2E917-01E9-4FF1-93F7-63E9B106C5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3875" y="1201316"/>
            <a:ext cx="6572250" cy="20891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Following this, senior pupils who were already linguists (N5) but who were unable to complete a Higher in S5 due to the arrangement of columns were able to keep up their study of the language already studied via Level 4 (Wider Achievement) and then complete a Higher in that language in S6.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Now 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S4 candidates who post-prelim do not wish to continue to the final examination for N5 able to complete the Award at Level 5 in order to achieve SCQF points. 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4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AF661-8DB8-4786-9717-0A5A03374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680492"/>
          </a:xfrm>
        </p:spPr>
        <p:txBody>
          <a:bodyPr/>
          <a:lstStyle/>
          <a:p>
            <a:r>
              <a:rPr lang="en-GB" dirty="0"/>
              <a:t>Case Study – Airdrie Academy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B54FC-B56E-45FE-98D7-98B75D06D3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3875" y="481236"/>
            <a:ext cx="6572250" cy="36004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Next steps</a:t>
            </a:r>
          </a:p>
          <a:p>
            <a:pPr marL="0" indent="0">
              <a:buNone/>
            </a:pP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ntroduce Levels 5 and 6 for candidates who do not wish to complete the Higher examination in S5 (5 Highers too much for example) 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This will 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bridge the gap and allow for the Higher to be completed in S6.  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 for maintaining language and for building confidence.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 match-up with business management.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05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62EFF-6C26-4F61-B12E-8752C90F5D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37792" y="2281436"/>
            <a:ext cx="3744416" cy="1296144"/>
          </a:xfrm>
        </p:spPr>
        <p:txBody>
          <a:bodyPr/>
          <a:lstStyle/>
          <a:p>
            <a:pPr marL="0" indent="0">
              <a:buNone/>
            </a:pPr>
            <a:r>
              <a:rPr lang="en-GB" sz="3600" b="1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17665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91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9331B-8A73-4BD2-88AB-A73EAB2B8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608484"/>
          </a:xfrm>
        </p:spPr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A5F023-54A4-437F-9BD3-E3F9ECE18E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9640" y="1417340"/>
            <a:ext cx="6572250" cy="9361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Award meets the principles of Curriculum for Excellence.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bg1">
                  <a:lumMod val="95000"/>
                </a:schemeClr>
              </a:solidFill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>
                    <a:lumMod val="95000"/>
                  </a:schemeClr>
                </a:solidFill>
                <a:effectLst/>
                <a:ea typeface="Times New Roman" panose="02020603050405020304" pitchFamily="18" charset="0"/>
              </a:rPr>
              <a:t>This qualification covers areas such as communication, self-awareness, confidence, employability, leadership and independent learning</a:t>
            </a:r>
            <a:r>
              <a:rPr lang="en-GB" sz="1800" dirty="0">
                <a:solidFill>
                  <a:srgbClr val="34383C"/>
                </a:solidFill>
                <a:effectLst/>
                <a:ea typeface="Times New Roman" panose="02020603050405020304" pitchFamily="18" charset="0"/>
              </a:rPr>
              <a:t>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bg1">
                  <a:lumMod val="9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solidFill>
                <a:schemeClr val="bg1">
                  <a:lumMod val="95000"/>
                </a:schemeClr>
              </a:solidFill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chemeClr val="bg1">
                  <a:lumMod val="9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00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7E310-477B-44CC-B4EE-5645483C3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680492"/>
          </a:xfrm>
        </p:spPr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3D8D2-1851-455D-B7FD-102CE91927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118" y="985292"/>
            <a:ext cx="6572250" cy="3888432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20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Award is suitable for:</a:t>
            </a:r>
            <a:endParaRPr lang="en-GB" sz="22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20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S3-S6 pupils</a:t>
            </a:r>
            <a:endParaRPr lang="en-GB" sz="22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20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college students</a:t>
            </a:r>
            <a:endParaRPr lang="en-GB" sz="22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20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adult returners to education</a:t>
            </a:r>
            <a:endParaRPr lang="en-GB" sz="22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20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trainees preparing for employment</a:t>
            </a:r>
            <a:endParaRPr lang="en-GB" sz="22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20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employees studying as part of a continuing professional development programme or to enhance career prospects</a:t>
            </a:r>
            <a:endParaRPr lang="en-GB" sz="22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GB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6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01CC3-A0D3-4394-8959-AA8AF199B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536476"/>
          </a:xfrm>
        </p:spPr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461E9F-C258-47C3-80F6-A715DAB32D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7632" y="985292"/>
            <a:ext cx="6984776" cy="417646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Prior learning not essential although the Award provides opportunities for learners to build on prior learning experienced in a broad general education or in a modern languages qualification at a lower SCQF level.</a:t>
            </a:r>
            <a:endParaRPr lang="en-GB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unit specification gives detailed information on the evidence requirements and approaches to assessment.</a:t>
            </a:r>
            <a:endParaRPr lang="en-GB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Awards are not graded.</a:t>
            </a:r>
          </a:p>
          <a:p>
            <a:pPr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Evidence can be presented in any form appropriate to the contexts chosen for assessment and for the                      learner.</a:t>
            </a:r>
            <a:endParaRPr lang="en-GB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en-GB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0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9A747-8DB6-4304-BF46-D920BB4F6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680492"/>
          </a:xfrm>
        </p:spPr>
        <p:txBody>
          <a:bodyPr/>
          <a:lstStyle/>
          <a:p>
            <a:r>
              <a:rPr lang="en-GB" dirty="0"/>
              <a:t>Structure of the Award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87F2DA-E089-4BEF-8799-F95F699394BC}"/>
              </a:ext>
            </a:extLst>
          </p:cNvPr>
          <p:cNvSpPr txBox="1"/>
          <p:nvPr/>
        </p:nvSpPr>
        <p:spPr>
          <a:xfrm>
            <a:off x="641648" y="1201316"/>
            <a:ext cx="5904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3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Languages for Life  (talking and listening)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Languages for Work Purposes (talking and listening)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Own Employability Skills</a:t>
            </a:r>
          </a:p>
        </p:txBody>
      </p:sp>
    </p:spTree>
    <p:extLst>
      <p:ext uri="{BB962C8B-B14F-4D97-AF65-F5344CB8AC3E}">
        <p14:creationId xmlns:p14="http://schemas.microsoft.com/office/powerpoint/2010/main" val="400854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F9296-922E-4493-980A-20BBC5E4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824508"/>
          </a:xfrm>
        </p:spPr>
        <p:txBody>
          <a:bodyPr/>
          <a:lstStyle/>
          <a:p>
            <a:r>
              <a:rPr lang="en-GB" dirty="0"/>
              <a:t>Structure of the Award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3E7EDD-6E9A-436E-BFCF-7D7FA5B86860}"/>
              </a:ext>
            </a:extLst>
          </p:cNvPr>
          <p:cNvSpPr txBox="1"/>
          <p:nvPr/>
        </p:nvSpPr>
        <p:spPr>
          <a:xfrm>
            <a:off x="641648" y="1129308"/>
            <a:ext cx="576064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4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Languages for Life  (talking and listening)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Languages for Work Purposes (talking and reading)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own employability skills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7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ECEB1-63C1-473E-9C76-2EB35C20B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680492"/>
          </a:xfrm>
        </p:spPr>
        <p:txBody>
          <a:bodyPr/>
          <a:lstStyle/>
          <a:p>
            <a:r>
              <a:rPr lang="en-GB" dirty="0"/>
              <a:t>Structure of the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E21997-3783-42B3-8F84-F1C1E4EDA9BB}"/>
              </a:ext>
            </a:extLst>
          </p:cNvPr>
          <p:cNvSpPr txBox="1"/>
          <p:nvPr/>
        </p:nvSpPr>
        <p:spPr>
          <a:xfrm>
            <a:off x="641648" y="1129308"/>
            <a:ext cx="590465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 5 and 6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Languages for Life  (reading and listening)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Languages for Work Purposes (talking and writing)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Leadership:  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210140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4500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4C53-8ABA-49A7-8FF2-E2D1211CA26A}"/>
              </a:ext>
            </a:extLst>
          </p:cNvPr>
          <p:cNvSpPr txBox="1"/>
          <p:nvPr/>
        </p:nvSpPr>
        <p:spPr>
          <a:xfrm>
            <a:off x="281608" y="338961"/>
            <a:ext cx="628645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hangingPunct="1">
              <a:tabLst>
                <a:tab pos="6724650" algn="l"/>
              </a:tabLst>
              <a:defRPr/>
            </a:pPr>
            <a:r>
              <a:rPr lang="en-GB" sz="3000" b="1" kern="0" dirty="0">
                <a:solidFill>
                  <a:schemeClr val="bg1"/>
                </a:solidFill>
                <a:latin typeface="Arial" pitchFamily="34" charset="0"/>
              </a:rPr>
              <a:t>Development of the Award</a:t>
            </a:r>
            <a:endParaRPr lang="en-US" sz="3000" b="1" kern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27A21D-9C97-4E5D-9098-493BCEACC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150" y="1523509"/>
            <a:ext cx="6572250" cy="3350215"/>
          </a:xfrm>
        </p:spPr>
        <p:txBody>
          <a:bodyPr/>
          <a:lstStyle/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Rationale</a:t>
            </a:r>
          </a:p>
          <a:p>
            <a:pPr defTabSz="914400">
              <a:buFont typeface="Arial" panose="020B0604020202020204" pitchFamily="34" charset="0"/>
              <a:buChar char="•"/>
              <a:defRPr/>
            </a:pPr>
            <a:endParaRPr lang="en-GB" sz="2400" kern="0" dirty="0">
              <a:latin typeface="Arial"/>
            </a:endParaRP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What we have done</a:t>
            </a:r>
          </a:p>
          <a:p>
            <a:pPr defTabSz="914400">
              <a:buFont typeface="Arial" panose="020B0604020202020204" pitchFamily="34" charset="0"/>
              <a:buChar char="•"/>
              <a:defRPr/>
            </a:pPr>
            <a:endParaRPr lang="en-GB" sz="2400" kern="0" dirty="0">
              <a:latin typeface="Arial"/>
            </a:endParaRPr>
          </a:p>
          <a:p>
            <a:pPr defTabSz="914400"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latin typeface="Arial"/>
              </a:rPr>
              <a:t> Supporting documentation</a:t>
            </a: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  <a:p>
            <a:pPr marL="0" indent="0" defTabSz="914400">
              <a:buNone/>
              <a:defRPr/>
            </a:pPr>
            <a:endParaRPr lang="en-GB" kern="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867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SQA HOLDING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10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QA TITLE GOES HE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3.xml><?xml version="1.0" encoding="utf-8"?>
<a:theme xmlns:a="http://schemas.openxmlformats.org/drawingml/2006/main" name="SQA DARK BACKGROUND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ppt/theme/theme4.xml><?xml version="1.0" encoding="utf-8"?>
<a:theme xmlns:a="http://schemas.openxmlformats.org/drawingml/2006/main" name="SQA DARK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5.xml><?xml version="1.0" encoding="utf-8"?>
<a:theme xmlns:a="http://schemas.openxmlformats.org/drawingml/2006/main" name="SQA LARGE TEXT AND IM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7.xml><?xml version="1.0" encoding="utf-8"?>
<a:theme xmlns:a="http://schemas.openxmlformats.org/drawingml/2006/main" name="SQA LIGHT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8.xml><?xml version="1.0" encoding="utf-8"?>
<a:theme xmlns:a="http://schemas.openxmlformats.org/drawingml/2006/main" name="SQA LIGHT BACKGROUND LARGE TEXT AND IMAG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9.xml><?xml version="1.0" encoding="utf-8"?>
<a:theme xmlns:a="http://schemas.openxmlformats.org/drawingml/2006/main" name="SQA WEB and TELEPH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08A60A02D8E741B90CB889D8406B9B" ma:contentTypeVersion="8" ma:contentTypeDescription="Create a new document." ma:contentTypeScope="" ma:versionID="56e5747aeeacea547a03eff00d9fce7b">
  <xsd:schema xmlns:xsd="http://www.w3.org/2001/XMLSchema" xmlns:xs="http://www.w3.org/2001/XMLSchema" xmlns:p="http://schemas.microsoft.com/office/2006/metadata/properties" xmlns:ns3="6ee74f51-c739-462e-a66a-0a3ab74303dc" targetNamespace="http://schemas.microsoft.com/office/2006/metadata/properties" ma:root="true" ma:fieldsID="4dc8ff0dc4f58099083bc04fb3c8a9b1" ns3:_="">
    <xsd:import namespace="6ee74f51-c739-462e-a66a-0a3ab74303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4f51-c739-462e-a66a-0a3ab74303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B8561C-E3AA-400F-98D8-A780A7718B70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6ee74f51-c739-462e-a66a-0a3ab74303dc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E5F10F0-DF7D-4E57-836F-B1E7AB61EC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e74f51-c739-462e-a66a-0a3ab74303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4F061B-F6E5-4E84-BEA0-9C6EC54DE1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SQA_Corporate_Aug14</Template>
  <TotalTime>950</TotalTime>
  <Words>912</Words>
  <Application>Microsoft Office PowerPoint</Application>
  <PresentationFormat>Custom</PresentationFormat>
  <Paragraphs>144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23</vt:i4>
      </vt:variant>
    </vt:vector>
  </HeadingPairs>
  <TitlesOfParts>
    <vt:vector size="39" baseType="lpstr">
      <vt:lpstr>Arial</vt:lpstr>
      <vt:lpstr>Calibri</vt:lpstr>
      <vt:lpstr>Calibri Light</vt:lpstr>
      <vt:lpstr>Symbol</vt:lpstr>
      <vt:lpstr>Times New Roman</vt:lpstr>
      <vt:lpstr>Wingdings</vt:lpstr>
      <vt:lpstr>SQA HOLDING SLIDE</vt:lpstr>
      <vt:lpstr>SQA TITLE GOES HERE</vt:lpstr>
      <vt:lpstr>SQA DARK BACKGROUND </vt:lpstr>
      <vt:lpstr>SQA DARK BACKGROUND PICTURE</vt:lpstr>
      <vt:lpstr>SQA LARGE TEXT AND IMAGES</vt:lpstr>
      <vt:lpstr>SQA LIGHT BACKGROUND</vt:lpstr>
      <vt:lpstr>SQA LIGHT BACKGROUND PICTURE</vt:lpstr>
      <vt:lpstr>SQA LIGHT BACKGROUND LARGE TEXT AND IMAGES</vt:lpstr>
      <vt:lpstr>SQA WEB and TELEPHONE</vt:lpstr>
      <vt:lpstr>Custom Design</vt:lpstr>
      <vt:lpstr>          Modern Languages for              Life and Work Award</vt:lpstr>
      <vt:lpstr>Overview</vt:lpstr>
      <vt:lpstr>Overview</vt:lpstr>
      <vt:lpstr>Overview</vt:lpstr>
      <vt:lpstr>Overview</vt:lpstr>
      <vt:lpstr>Structure of the Award</vt:lpstr>
      <vt:lpstr>Structure of the Award</vt:lpstr>
      <vt:lpstr>Structure of the Award</vt:lpstr>
      <vt:lpstr> </vt:lpstr>
      <vt:lpstr> </vt:lpstr>
      <vt:lpstr> </vt:lpstr>
      <vt:lpstr> </vt:lpstr>
      <vt:lpstr> </vt:lpstr>
      <vt:lpstr> </vt:lpstr>
      <vt:lpstr>Award specification </vt:lpstr>
      <vt:lpstr>Unit specification</vt:lpstr>
      <vt:lpstr>Assessment support packs</vt:lpstr>
      <vt:lpstr>How to find documents</vt:lpstr>
      <vt:lpstr>Case Study – Airdrie Academy</vt:lpstr>
      <vt:lpstr>Case Study – Airdrie Academy</vt:lpstr>
      <vt:lpstr>Case Study – Airdrie Academy</vt:lpstr>
      <vt:lpstr>PowerPoint Presentation</vt:lpstr>
      <vt:lpstr>PowerPoint Presentation</vt:lpstr>
    </vt:vector>
  </TitlesOfParts>
  <Company>SQA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Brown</dc:creator>
  <cp:lastModifiedBy>Alex Grant</cp:lastModifiedBy>
  <cp:revision>88</cp:revision>
  <cp:lastPrinted>2021-01-08T09:20:50Z</cp:lastPrinted>
  <dcterms:created xsi:type="dcterms:W3CDTF">2019-08-26T14:37:28Z</dcterms:created>
  <dcterms:modified xsi:type="dcterms:W3CDTF">2021-11-22T12:51:20Z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0x0101004D08A60A02D8E741B90CB889D8406B9B</vt:lpwstr>
  </property>
</Properties>
</file>