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1" d="100"/>
          <a:sy n="81" d="100"/>
        </p:scale>
        <p:origin x="120" y="1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presProps" Target="pres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ustomXml" Target="../customXml/item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F82EC-9D8E-4E8E-B6ED-CC728C96161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D57F9DF-5748-4EEE-96B6-828E14982B3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4F48122-5753-4947-A22D-08AC7F7E9E21}"/>
              </a:ext>
            </a:extLst>
          </p:cNvPr>
          <p:cNvSpPr>
            <a:spLocks noGrp="1"/>
          </p:cNvSpPr>
          <p:nvPr>
            <p:ph type="dt" sz="half" idx="10"/>
          </p:nvPr>
        </p:nvSpPr>
        <p:spPr/>
        <p:txBody>
          <a:bodyPr/>
          <a:lstStyle/>
          <a:p>
            <a:fld id="{6D47F04E-B6EB-46A4-B1FA-343B48152E3D}" type="datetimeFigureOut">
              <a:rPr lang="en-GB" smtClean="0"/>
              <a:t>29/07/2020</a:t>
            </a:fld>
            <a:endParaRPr lang="en-GB"/>
          </a:p>
        </p:txBody>
      </p:sp>
      <p:sp>
        <p:nvSpPr>
          <p:cNvPr id="5" name="Footer Placeholder 4">
            <a:extLst>
              <a:ext uri="{FF2B5EF4-FFF2-40B4-BE49-F238E27FC236}">
                <a16:creationId xmlns:a16="http://schemas.microsoft.com/office/drawing/2014/main" id="{3259AAC6-79E8-43B6-8512-62CB21B71BC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A0D1042-E3F8-40D5-9D32-415E91DCADB3}"/>
              </a:ext>
            </a:extLst>
          </p:cNvPr>
          <p:cNvSpPr>
            <a:spLocks noGrp="1"/>
          </p:cNvSpPr>
          <p:nvPr>
            <p:ph type="sldNum" sz="quarter" idx="12"/>
          </p:nvPr>
        </p:nvSpPr>
        <p:spPr/>
        <p:txBody>
          <a:bodyPr/>
          <a:lstStyle/>
          <a:p>
            <a:fld id="{9D8CEE46-83EA-4390-AE45-1E47EDB50BBA}" type="slidenum">
              <a:rPr lang="en-GB" smtClean="0"/>
              <a:t>‹#›</a:t>
            </a:fld>
            <a:endParaRPr lang="en-GB"/>
          </a:p>
        </p:txBody>
      </p:sp>
    </p:spTree>
    <p:extLst>
      <p:ext uri="{BB962C8B-B14F-4D97-AF65-F5344CB8AC3E}">
        <p14:creationId xmlns:p14="http://schemas.microsoft.com/office/powerpoint/2010/main" val="30320091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5C3EA-3626-4DCE-AE8B-88F968064C0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3E75574-9B50-4C5A-8BAC-5CE88F339BD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9C6BEE0-21C4-49D7-BC01-25CB2DD1B817}"/>
              </a:ext>
            </a:extLst>
          </p:cNvPr>
          <p:cNvSpPr>
            <a:spLocks noGrp="1"/>
          </p:cNvSpPr>
          <p:nvPr>
            <p:ph type="dt" sz="half" idx="10"/>
          </p:nvPr>
        </p:nvSpPr>
        <p:spPr/>
        <p:txBody>
          <a:bodyPr/>
          <a:lstStyle/>
          <a:p>
            <a:fld id="{6D47F04E-B6EB-46A4-B1FA-343B48152E3D}" type="datetimeFigureOut">
              <a:rPr lang="en-GB" smtClean="0"/>
              <a:t>29/07/2020</a:t>
            </a:fld>
            <a:endParaRPr lang="en-GB"/>
          </a:p>
        </p:txBody>
      </p:sp>
      <p:sp>
        <p:nvSpPr>
          <p:cNvPr id="5" name="Footer Placeholder 4">
            <a:extLst>
              <a:ext uri="{FF2B5EF4-FFF2-40B4-BE49-F238E27FC236}">
                <a16:creationId xmlns:a16="http://schemas.microsoft.com/office/drawing/2014/main" id="{A7671D11-4FAC-4064-884F-4F0BF39866C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8E8DADC-5BBF-4CFF-83F4-F53A36C2E048}"/>
              </a:ext>
            </a:extLst>
          </p:cNvPr>
          <p:cNvSpPr>
            <a:spLocks noGrp="1"/>
          </p:cNvSpPr>
          <p:nvPr>
            <p:ph type="sldNum" sz="quarter" idx="12"/>
          </p:nvPr>
        </p:nvSpPr>
        <p:spPr/>
        <p:txBody>
          <a:bodyPr/>
          <a:lstStyle/>
          <a:p>
            <a:fld id="{9D8CEE46-83EA-4390-AE45-1E47EDB50BBA}" type="slidenum">
              <a:rPr lang="en-GB" smtClean="0"/>
              <a:t>‹#›</a:t>
            </a:fld>
            <a:endParaRPr lang="en-GB"/>
          </a:p>
        </p:txBody>
      </p:sp>
    </p:spTree>
    <p:extLst>
      <p:ext uri="{BB962C8B-B14F-4D97-AF65-F5344CB8AC3E}">
        <p14:creationId xmlns:p14="http://schemas.microsoft.com/office/powerpoint/2010/main" val="1024756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4591CFB-BCBB-42D3-90D1-C5F8F11AC2D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056239D-FC15-44B2-A7CD-FB032A5288C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C94F2CE-76D3-49EC-A17E-FB945AC401CC}"/>
              </a:ext>
            </a:extLst>
          </p:cNvPr>
          <p:cNvSpPr>
            <a:spLocks noGrp="1"/>
          </p:cNvSpPr>
          <p:nvPr>
            <p:ph type="dt" sz="half" idx="10"/>
          </p:nvPr>
        </p:nvSpPr>
        <p:spPr/>
        <p:txBody>
          <a:bodyPr/>
          <a:lstStyle/>
          <a:p>
            <a:fld id="{6D47F04E-B6EB-46A4-B1FA-343B48152E3D}" type="datetimeFigureOut">
              <a:rPr lang="en-GB" smtClean="0"/>
              <a:t>29/07/2020</a:t>
            </a:fld>
            <a:endParaRPr lang="en-GB"/>
          </a:p>
        </p:txBody>
      </p:sp>
      <p:sp>
        <p:nvSpPr>
          <p:cNvPr id="5" name="Footer Placeholder 4">
            <a:extLst>
              <a:ext uri="{FF2B5EF4-FFF2-40B4-BE49-F238E27FC236}">
                <a16:creationId xmlns:a16="http://schemas.microsoft.com/office/drawing/2014/main" id="{F222716B-7D63-4654-83DD-21A2D3CAE9A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4DC4EB0-C290-4C5C-B43A-CE89AD2C777B}"/>
              </a:ext>
            </a:extLst>
          </p:cNvPr>
          <p:cNvSpPr>
            <a:spLocks noGrp="1"/>
          </p:cNvSpPr>
          <p:nvPr>
            <p:ph type="sldNum" sz="quarter" idx="12"/>
          </p:nvPr>
        </p:nvSpPr>
        <p:spPr/>
        <p:txBody>
          <a:bodyPr/>
          <a:lstStyle/>
          <a:p>
            <a:fld id="{9D8CEE46-83EA-4390-AE45-1E47EDB50BBA}" type="slidenum">
              <a:rPr lang="en-GB" smtClean="0"/>
              <a:t>‹#›</a:t>
            </a:fld>
            <a:endParaRPr lang="en-GB"/>
          </a:p>
        </p:txBody>
      </p:sp>
    </p:spTree>
    <p:extLst>
      <p:ext uri="{BB962C8B-B14F-4D97-AF65-F5344CB8AC3E}">
        <p14:creationId xmlns:p14="http://schemas.microsoft.com/office/powerpoint/2010/main" val="31129692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D95053-F5DB-430B-8E53-C5DC563A0DD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DBD5539-B232-4BF3-AC1B-A8DEBCF6D06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1BEA379-ECC3-4DC0-926F-F15628E935E0}"/>
              </a:ext>
            </a:extLst>
          </p:cNvPr>
          <p:cNvSpPr>
            <a:spLocks noGrp="1"/>
          </p:cNvSpPr>
          <p:nvPr>
            <p:ph type="dt" sz="half" idx="10"/>
          </p:nvPr>
        </p:nvSpPr>
        <p:spPr/>
        <p:txBody>
          <a:bodyPr/>
          <a:lstStyle/>
          <a:p>
            <a:fld id="{6D47F04E-B6EB-46A4-B1FA-343B48152E3D}" type="datetimeFigureOut">
              <a:rPr lang="en-GB" smtClean="0"/>
              <a:t>29/07/2020</a:t>
            </a:fld>
            <a:endParaRPr lang="en-GB"/>
          </a:p>
        </p:txBody>
      </p:sp>
      <p:sp>
        <p:nvSpPr>
          <p:cNvPr id="5" name="Footer Placeholder 4">
            <a:extLst>
              <a:ext uri="{FF2B5EF4-FFF2-40B4-BE49-F238E27FC236}">
                <a16:creationId xmlns:a16="http://schemas.microsoft.com/office/drawing/2014/main" id="{D40D2E6C-173D-4B56-92B7-8800248D60E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E6F47A5-1A46-4373-A64F-727B93FC9091}"/>
              </a:ext>
            </a:extLst>
          </p:cNvPr>
          <p:cNvSpPr>
            <a:spLocks noGrp="1"/>
          </p:cNvSpPr>
          <p:nvPr>
            <p:ph type="sldNum" sz="quarter" idx="12"/>
          </p:nvPr>
        </p:nvSpPr>
        <p:spPr/>
        <p:txBody>
          <a:bodyPr/>
          <a:lstStyle/>
          <a:p>
            <a:fld id="{9D8CEE46-83EA-4390-AE45-1E47EDB50BBA}" type="slidenum">
              <a:rPr lang="en-GB" smtClean="0"/>
              <a:t>‹#›</a:t>
            </a:fld>
            <a:endParaRPr lang="en-GB"/>
          </a:p>
        </p:txBody>
      </p:sp>
    </p:spTree>
    <p:extLst>
      <p:ext uri="{BB962C8B-B14F-4D97-AF65-F5344CB8AC3E}">
        <p14:creationId xmlns:p14="http://schemas.microsoft.com/office/powerpoint/2010/main" val="3406815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299212-4981-4FB8-BAC8-D89A115087D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13C348C-D1B1-4D1F-9D3B-20C9248E5E8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A5C5F86-D66D-4A04-911F-360694AB036A}"/>
              </a:ext>
            </a:extLst>
          </p:cNvPr>
          <p:cNvSpPr>
            <a:spLocks noGrp="1"/>
          </p:cNvSpPr>
          <p:nvPr>
            <p:ph type="dt" sz="half" idx="10"/>
          </p:nvPr>
        </p:nvSpPr>
        <p:spPr/>
        <p:txBody>
          <a:bodyPr/>
          <a:lstStyle/>
          <a:p>
            <a:fld id="{6D47F04E-B6EB-46A4-B1FA-343B48152E3D}" type="datetimeFigureOut">
              <a:rPr lang="en-GB" smtClean="0"/>
              <a:t>29/07/2020</a:t>
            </a:fld>
            <a:endParaRPr lang="en-GB"/>
          </a:p>
        </p:txBody>
      </p:sp>
      <p:sp>
        <p:nvSpPr>
          <p:cNvPr id="5" name="Footer Placeholder 4">
            <a:extLst>
              <a:ext uri="{FF2B5EF4-FFF2-40B4-BE49-F238E27FC236}">
                <a16:creationId xmlns:a16="http://schemas.microsoft.com/office/drawing/2014/main" id="{1F80E3D8-B1CB-4F81-9BE7-797009C70E4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E026CB1-C070-4AC4-AB0F-D808A7A80371}"/>
              </a:ext>
            </a:extLst>
          </p:cNvPr>
          <p:cNvSpPr>
            <a:spLocks noGrp="1"/>
          </p:cNvSpPr>
          <p:nvPr>
            <p:ph type="sldNum" sz="quarter" idx="12"/>
          </p:nvPr>
        </p:nvSpPr>
        <p:spPr/>
        <p:txBody>
          <a:bodyPr/>
          <a:lstStyle/>
          <a:p>
            <a:fld id="{9D8CEE46-83EA-4390-AE45-1E47EDB50BBA}" type="slidenum">
              <a:rPr lang="en-GB" smtClean="0"/>
              <a:t>‹#›</a:t>
            </a:fld>
            <a:endParaRPr lang="en-GB"/>
          </a:p>
        </p:txBody>
      </p:sp>
    </p:spTree>
    <p:extLst>
      <p:ext uri="{BB962C8B-B14F-4D97-AF65-F5344CB8AC3E}">
        <p14:creationId xmlns:p14="http://schemas.microsoft.com/office/powerpoint/2010/main" val="727848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22E2C-33A5-4C79-A514-074171BA003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457A182-BACF-4460-9F4E-4C68F206261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9618043-A9E7-461F-946C-9806AE99932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12C2425-0216-404F-9DC5-D1D0CEF1DFF0}"/>
              </a:ext>
            </a:extLst>
          </p:cNvPr>
          <p:cNvSpPr>
            <a:spLocks noGrp="1"/>
          </p:cNvSpPr>
          <p:nvPr>
            <p:ph type="dt" sz="half" idx="10"/>
          </p:nvPr>
        </p:nvSpPr>
        <p:spPr/>
        <p:txBody>
          <a:bodyPr/>
          <a:lstStyle/>
          <a:p>
            <a:fld id="{6D47F04E-B6EB-46A4-B1FA-343B48152E3D}" type="datetimeFigureOut">
              <a:rPr lang="en-GB" smtClean="0"/>
              <a:t>29/07/2020</a:t>
            </a:fld>
            <a:endParaRPr lang="en-GB"/>
          </a:p>
        </p:txBody>
      </p:sp>
      <p:sp>
        <p:nvSpPr>
          <p:cNvPr id="6" name="Footer Placeholder 5">
            <a:extLst>
              <a:ext uri="{FF2B5EF4-FFF2-40B4-BE49-F238E27FC236}">
                <a16:creationId xmlns:a16="http://schemas.microsoft.com/office/drawing/2014/main" id="{C8B1B5DF-A5F9-484D-A44A-EF03B38FF3D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09F60C8-12BD-4483-9C18-A2809E6F7982}"/>
              </a:ext>
            </a:extLst>
          </p:cNvPr>
          <p:cNvSpPr>
            <a:spLocks noGrp="1"/>
          </p:cNvSpPr>
          <p:nvPr>
            <p:ph type="sldNum" sz="quarter" idx="12"/>
          </p:nvPr>
        </p:nvSpPr>
        <p:spPr/>
        <p:txBody>
          <a:bodyPr/>
          <a:lstStyle/>
          <a:p>
            <a:fld id="{9D8CEE46-83EA-4390-AE45-1E47EDB50BBA}" type="slidenum">
              <a:rPr lang="en-GB" smtClean="0"/>
              <a:t>‹#›</a:t>
            </a:fld>
            <a:endParaRPr lang="en-GB"/>
          </a:p>
        </p:txBody>
      </p:sp>
    </p:spTree>
    <p:extLst>
      <p:ext uri="{BB962C8B-B14F-4D97-AF65-F5344CB8AC3E}">
        <p14:creationId xmlns:p14="http://schemas.microsoft.com/office/powerpoint/2010/main" val="829730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1827B5-06C7-4A2E-B2DE-C80E5B16FE0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B614B87-9003-46C0-877D-95AC04BB18E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B2F72EE-D972-425D-AE28-436D8717A8C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8B34C39-727F-462A-9EEF-5100CB8897F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BACD817-FFCD-4003-8205-6B0ED1A6136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7DA4413-DBAA-417A-AD66-E5BDDF6BFEA4}"/>
              </a:ext>
            </a:extLst>
          </p:cNvPr>
          <p:cNvSpPr>
            <a:spLocks noGrp="1"/>
          </p:cNvSpPr>
          <p:nvPr>
            <p:ph type="dt" sz="half" idx="10"/>
          </p:nvPr>
        </p:nvSpPr>
        <p:spPr/>
        <p:txBody>
          <a:bodyPr/>
          <a:lstStyle/>
          <a:p>
            <a:fld id="{6D47F04E-B6EB-46A4-B1FA-343B48152E3D}" type="datetimeFigureOut">
              <a:rPr lang="en-GB" smtClean="0"/>
              <a:t>29/07/2020</a:t>
            </a:fld>
            <a:endParaRPr lang="en-GB"/>
          </a:p>
        </p:txBody>
      </p:sp>
      <p:sp>
        <p:nvSpPr>
          <p:cNvPr id="8" name="Footer Placeholder 7">
            <a:extLst>
              <a:ext uri="{FF2B5EF4-FFF2-40B4-BE49-F238E27FC236}">
                <a16:creationId xmlns:a16="http://schemas.microsoft.com/office/drawing/2014/main" id="{B98833D4-9BFE-443E-B011-E92C6F1BB07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17C110B-0F54-458D-83B8-5708E72845CD}"/>
              </a:ext>
            </a:extLst>
          </p:cNvPr>
          <p:cNvSpPr>
            <a:spLocks noGrp="1"/>
          </p:cNvSpPr>
          <p:nvPr>
            <p:ph type="sldNum" sz="quarter" idx="12"/>
          </p:nvPr>
        </p:nvSpPr>
        <p:spPr/>
        <p:txBody>
          <a:bodyPr/>
          <a:lstStyle/>
          <a:p>
            <a:fld id="{9D8CEE46-83EA-4390-AE45-1E47EDB50BBA}" type="slidenum">
              <a:rPr lang="en-GB" smtClean="0"/>
              <a:t>‹#›</a:t>
            </a:fld>
            <a:endParaRPr lang="en-GB"/>
          </a:p>
        </p:txBody>
      </p:sp>
    </p:spTree>
    <p:extLst>
      <p:ext uri="{BB962C8B-B14F-4D97-AF65-F5344CB8AC3E}">
        <p14:creationId xmlns:p14="http://schemas.microsoft.com/office/powerpoint/2010/main" val="35468392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E222C9-BFCF-483B-935C-62A0EAC6750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EE69EA6-07DD-40DB-A139-B8C523FE7B82}"/>
              </a:ext>
            </a:extLst>
          </p:cNvPr>
          <p:cNvSpPr>
            <a:spLocks noGrp="1"/>
          </p:cNvSpPr>
          <p:nvPr>
            <p:ph type="dt" sz="half" idx="10"/>
          </p:nvPr>
        </p:nvSpPr>
        <p:spPr/>
        <p:txBody>
          <a:bodyPr/>
          <a:lstStyle/>
          <a:p>
            <a:fld id="{6D47F04E-B6EB-46A4-B1FA-343B48152E3D}" type="datetimeFigureOut">
              <a:rPr lang="en-GB" smtClean="0"/>
              <a:t>29/07/2020</a:t>
            </a:fld>
            <a:endParaRPr lang="en-GB"/>
          </a:p>
        </p:txBody>
      </p:sp>
      <p:sp>
        <p:nvSpPr>
          <p:cNvPr id="4" name="Footer Placeholder 3">
            <a:extLst>
              <a:ext uri="{FF2B5EF4-FFF2-40B4-BE49-F238E27FC236}">
                <a16:creationId xmlns:a16="http://schemas.microsoft.com/office/drawing/2014/main" id="{A7758B29-2FEC-4C2D-9D03-1D25E091FF2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7C5C2B8-938C-48DA-B083-E49914F76358}"/>
              </a:ext>
            </a:extLst>
          </p:cNvPr>
          <p:cNvSpPr>
            <a:spLocks noGrp="1"/>
          </p:cNvSpPr>
          <p:nvPr>
            <p:ph type="sldNum" sz="quarter" idx="12"/>
          </p:nvPr>
        </p:nvSpPr>
        <p:spPr/>
        <p:txBody>
          <a:bodyPr/>
          <a:lstStyle/>
          <a:p>
            <a:fld id="{9D8CEE46-83EA-4390-AE45-1E47EDB50BBA}" type="slidenum">
              <a:rPr lang="en-GB" smtClean="0"/>
              <a:t>‹#›</a:t>
            </a:fld>
            <a:endParaRPr lang="en-GB"/>
          </a:p>
        </p:txBody>
      </p:sp>
    </p:spTree>
    <p:extLst>
      <p:ext uri="{BB962C8B-B14F-4D97-AF65-F5344CB8AC3E}">
        <p14:creationId xmlns:p14="http://schemas.microsoft.com/office/powerpoint/2010/main" val="256572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6DE217D-833A-481D-9A01-F2BCB8645270}"/>
              </a:ext>
            </a:extLst>
          </p:cNvPr>
          <p:cNvSpPr>
            <a:spLocks noGrp="1"/>
          </p:cNvSpPr>
          <p:nvPr>
            <p:ph type="dt" sz="half" idx="10"/>
          </p:nvPr>
        </p:nvSpPr>
        <p:spPr/>
        <p:txBody>
          <a:bodyPr/>
          <a:lstStyle/>
          <a:p>
            <a:fld id="{6D47F04E-B6EB-46A4-B1FA-343B48152E3D}" type="datetimeFigureOut">
              <a:rPr lang="en-GB" smtClean="0"/>
              <a:t>29/07/2020</a:t>
            </a:fld>
            <a:endParaRPr lang="en-GB"/>
          </a:p>
        </p:txBody>
      </p:sp>
      <p:sp>
        <p:nvSpPr>
          <p:cNvPr id="3" name="Footer Placeholder 2">
            <a:extLst>
              <a:ext uri="{FF2B5EF4-FFF2-40B4-BE49-F238E27FC236}">
                <a16:creationId xmlns:a16="http://schemas.microsoft.com/office/drawing/2014/main" id="{1F813748-9391-4A8C-BAA6-E3CC9CA8507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1816564-CC00-408C-9DF5-5C5593B52026}"/>
              </a:ext>
            </a:extLst>
          </p:cNvPr>
          <p:cNvSpPr>
            <a:spLocks noGrp="1"/>
          </p:cNvSpPr>
          <p:nvPr>
            <p:ph type="sldNum" sz="quarter" idx="12"/>
          </p:nvPr>
        </p:nvSpPr>
        <p:spPr/>
        <p:txBody>
          <a:bodyPr/>
          <a:lstStyle/>
          <a:p>
            <a:fld id="{9D8CEE46-83EA-4390-AE45-1E47EDB50BBA}" type="slidenum">
              <a:rPr lang="en-GB" smtClean="0"/>
              <a:t>‹#›</a:t>
            </a:fld>
            <a:endParaRPr lang="en-GB"/>
          </a:p>
        </p:txBody>
      </p:sp>
    </p:spTree>
    <p:extLst>
      <p:ext uri="{BB962C8B-B14F-4D97-AF65-F5344CB8AC3E}">
        <p14:creationId xmlns:p14="http://schemas.microsoft.com/office/powerpoint/2010/main" val="42410386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FDC710-79B5-450F-AEC4-89698CC7E9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D5BAE50-C30D-4F1B-8627-0B8B87A4FC4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A07BD2E-AD9D-454C-8030-3D1EE708D9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2B2274A-83F7-42FE-B16E-F87CE97E909E}"/>
              </a:ext>
            </a:extLst>
          </p:cNvPr>
          <p:cNvSpPr>
            <a:spLocks noGrp="1"/>
          </p:cNvSpPr>
          <p:nvPr>
            <p:ph type="dt" sz="half" idx="10"/>
          </p:nvPr>
        </p:nvSpPr>
        <p:spPr/>
        <p:txBody>
          <a:bodyPr/>
          <a:lstStyle/>
          <a:p>
            <a:fld id="{6D47F04E-B6EB-46A4-B1FA-343B48152E3D}" type="datetimeFigureOut">
              <a:rPr lang="en-GB" smtClean="0"/>
              <a:t>29/07/2020</a:t>
            </a:fld>
            <a:endParaRPr lang="en-GB"/>
          </a:p>
        </p:txBody>
      </p:sp>
      <p:sp>
        <p:nvSpPr>
          <p:cNvPr id="6" name="Footer Placeholder 5">
            <a:extLst>
              <a:ext uri="{FF2B5EF4-FFF2-40B4-BE49-F238E27FC236}">
                <a16:creationId xmlns:a16="http://schemas.microsoft.com/office/drawing/2014/main" id="{56E15B96-CD36-4CD8-8FBD-01DB148A658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052F22A-E17D-4580-9066-5D7888D4FB60}"/>
              </a:ext>
            </a:extLst>
          </p:cNvPr>
          <p:cNvSpPr>
            <a:spLocks noGrp="1"/>
          </p:cNvSpPr>
          <p:nvPr>
            <p:ph type="sldNum" sz="quarter" idx="12"/>
          </p:nvPr>
        </p:nvSpPr>
        <p:spPr/>
        <p:txBody>
          <a:bodyPr/>
          <a:lstStyle/>
          <a:p>
            <a:fld id="{9D8CEE46-83EA-4390-AE45-1E47EDB50BBA}" type="slidenum">
              <a:rPr lang="en-GB" smtClean="0"/>
              <a:t>‹#›</a:t>
            </a:fld>
            <a:endParaRPr lang="en-GB"/>
          </a:p>
        </p:txBody>
      </p:sp>
    </p:spTree>
    <p:extLst>
      <p:ext uri="{BB962C8B-B14F-4D97-AF65-F5344CB8AC3E}">
        <p14:creationId xmlns:p14="http://schemas.microsoft.com/office/powerpoint/2010/main" val="7489629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CD5C28-E7BD-49A0-BF87-9288F0FB6E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481F39E-B573-4103-9926-42A30EC683A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2240AED-C851-4346-B205-A80E69ECD8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9AAF1D-6594-4632-A099-E2B6796A2DED}"/>
              </a:ext>
            </a:extLst>
          </p:cNvPr>
          <p:cNvSpPr>
            <a:spLocks noGrp="1"/>
          </p:cNvSpPr>
          <p:nvPr>
            <p:ph type="dt" sz="half" idx="10"/>
          </p:nvPr>
        </p:nvSpPr>
        <p:spPr/>
        <p:txBody>
          <a:bodyPr/>
          <a:lstStyle/>
          <a:p>
            <a:fld id="{6D47F04E-B6EB-46A4-B1FA-343B48152E3D}" type="datetimeFigureOut">
              <a:rPr lang="en-GB" smtClean="0"/>
              <a:t>29/07/2020</a:t>
            </a:fld>
            <a:endParaRPr lang="en-GB"/>
          </a:p>
        </p:txBody>
      </p:sp>
      <p:sp>
        <p:nvSpPr>
          <p:cNvPr id="6" name="Footer Placeholder 5">
            <a:extLst>
              <a:ext uri="{FF2B5EF4-FFF2-40B4-BE49-F238E27FC236}">
                <a16:creationId xmlns:a16="http://schemas.microsoft.com/office/drawing/2014/main" id="{F04A9715-8EDA-4BDB-84AE-130B7D3AE22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76A2F7B-90A2-48E6-A8CF-07045A734D27}"/>
              </a:ext>
            </a:extLst>
          </p:cNvPr>
          <p:cNvSpPr>
            <a:spLocks noGrp="1"/>
          </p:cNvSpPr>
          <p:nvPr>
            <p:ph type="sldNum" sz="quarter" idx="12"/>
          </p:nvPr>
        </p:nvSpPr>
        <p:spPr/>
        <p:txBody>
          <a:bodyPr/>
          <a:lstStyle/>
          <a:p>
            <a:fld id="{9D8CEE46-83EA-4390-AE45-1E47EDB50BBA}" type="slidenum">
              <a:rPr lang="en-GB" smtClean="0"/>
              <a:t>‹#›</a:t>
            </a:fld>
            <a:endParaRPr lang="en-GB"/>
          </a:p>
        </p:txBody>
      </p:sp>
    </p:spTree>
    <p:extLst>
      <p:ext uri="{BB962C8B-B14F-4D97-AF65-F5344CB8AC3E}">
        <p14:creationId xmlns:p14="http://schemas.microsoft.com/office/powerpoint/2010/main" val="2307558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64D3212-122B-4E1F-8867-DBFA3C7BCC3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2B1BEC0-0DA3-4DBD-A8F0-C6D17ED76D1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662B81E-186A-4DB9-BB72-589C0B66D7E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47F04E-B6EB-46A4-B1FA-343B48152E3D}" type="datetimeFigureOut">
              <a:rPr lang="en-GB" smtClean="0"/>
              <a:t>29/07/2020</a:t>
            </a:fld>
            <a:endParaRPr lang="en-GB"/>
          </a:p>
        </p:txBody>
      </p:sp>
      <p:sp>
        <p:nvSpPr>
          <p:cNvPr id="5" name="Footer Placeholder 4">
            <a:extLst>
              <a:ext uri="{FF2B5EF4-FFF2-40B4-BE49-F238E27FC236}">
                <a16:creationId xmlns:a16="http://schemas.microsoft.com/office/drawing/2014/main" id="{BB9E5B7A-9470-4F74-8734-5FDEB23553E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A6DEDFEF-8506-456A-A7D7-D7BDF624983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8CEE46-83EA-4390-AE45-1E47EDB50BBA}" type="slidenum">
              <a:rPr lang="en-GB" smtClean="0"/>
              <a:t>‹#›</a:t>
            </a:fld>
            <a:endParaRPr lang="en-GB"/>
          </a:p>
        </p:txBody>
      </p:sp>
    </p:spTree>
    <p:extLst>
      <p:ext uri="{BB962C8B-B14F-4D97-AF65-F5344CB8AC3E}">
        <p14:creationId xmlns:p14="http://schemas.microsoft.com/office/powerpoint/2010/main" val="28697197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E9D55-409E-4ABE-B8DD-F9B96377BCB9}"/>
              </a:ext>
            </a:extLst>
          </p:cNvPr>
          <p:cNvSpPr>
            <a:spLocks noGrp="1"/>
          </p:cNvSpPr>
          <p:nvPr>
            <p:ph type="title"/>
          </p:nvPr>
        </p:nvSpPr>
        <p:spPr/>
        <p:txBody>
          <a:bodyPr/>
          <a:lstStyle/>
          <a:p>
            <a:r>
              <a:rPr lang="en-GB" dirty="0"/>
              <a:t>BELLSQUARRY HAS TALENT</a:t>
            </a:r>
          </a:p>
        </p:txBody>
      </p:sp>
      <p:sp>
        <p:nvSpPr>
          <p:cNvPr id="4" name="Content Placeholder 3">
            <a:extLst>
              <a:ext uri="{FF2B5EF4-FFF2-40B4-BE49-F238E27FC236}">
                <a16:creationId xmlns:a16="http://schemas.microsoft.com/office/drawing/2014/main" id="{B9767C51-5490-42FE-B0FA-3EDCA812147A}"/>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309814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1195F-F622-4CB5-92EB-61F5EF96CDF1}"/>
              </a:ext>
            </a:extLst>
          </p:cNvPr>
          <p:cNvSpPr>
            <a:spLocks noGrp="1"/>
          </p:cNvSpPr>
          <p:nvPr>
            <p:ph type="title"/>
          </p:nvPr>
        </p:nvSpPr>
        <p:spPr/>
        <p:txBody>
          <a:bodyPr/>
          <a:lstStyle/>
          <a:p>
            <a:r>
              <a:rPr lang="en-GB" dirty="0"/>
              <a:t>MOBILE PHONES</a:t>
            </a:r>
          </a:p>
        </p:txBody>
      </p:sp>
      <p:sp>
        <p:nvSpPr>
          <p:cNvPr id="3" name="Content Placeholder 2">
            <a:extLst>
              <a:ext uri="{FF2B5EF4-FFF2-40B4-BE49-F238E27FC236}">
                <a16:creationId xmlns:a16="http://schemas.microsoft.com/office/drawing/2014/main" id="{B4ED3EAA-D912-49D6-AB72-81FD530A6A65}"/>
              </a:ext>
            </a:extLst>
          </p:cNvPr>
          <p:cNvSpPr>
            <a:spLocks noGrp="1"/>
          </p:cNvSpPr>
          <p:nvPr>
            <p:ph idx="1"/>
          </p:nvPr>
        </p:nvSpPr>
        <p:spPr/>
        <p:txBody>
          <a:bodyPr/>
          <a:lstStyle/>
          <a:p>
            <a:pPr marL="0" indent="0">
              <a:buNone/>
            </a:pPr>
            <a:endParaRPr lang="en-GB" dirty="0"/>
          </a:p>
        </p:txBody>
      </p:sp>
    </p:spTree>
    <p:extLst>
      <p:ext uri="{BB962C8B-B14F-4D97-AF65-F5344CB8AC3E}">
        <p14:creationId xmlns:p14="http://schemas.microsoft.com/office/powerpoint/2010/main" val="1053542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A6C0DF-63BF-4D43-8972-ACD1A8705EFA}"/>
              </a:ext>
            </a:extLst>
          </p:cNvPr>
          <p:cNvSpPr>
            <a:spLocks noGrp="1"/>
          </p:cNvSpPr>
          <p:nvPr>
            <p:ph type="title"/>
          </p:nvPr>
        </p:nvSpPr>
        <p:spPr/>
        <p:txBody>
          <a:bodyPr/>
          <a:lstStyle/>
          <a:p>
            <a:r>
              <a:rPr lang="en-GB" dirty="0"/>
              <a:t>SAFETY INFORMATION</a:t>
            </a:r>
          </a:p>
        </p:txBody>
      </p:sp>
      <p:sp>
        <p:nvSpPr>
          <p:cNvPr id="3" name="Content Placeholder 2">
            <a:extLst>
              <a:ext uri="{FF2B5EF4-FFF2-40B4-BE49-F238E27FC236}">
                <a16:creationId xmlns:a16="http://schemas.microsoft.com/office/drawing/2014/main" id="{8FC54234-3530-479D-9D8B-AB08B71AE73A}"/>
              </a:ext>
            </a:extLst>
          </p:cNvPr>
          <p:cNvSpPr>
            <a:spLocks noGrp="1"/>
          </p:cNvSpPr>
          <p:nvPr>
            <p:ph idx="1"/>
          </p:nvPr>
        </p:nvSpPr>
        <p:spPr/>
        <p:txBody>
          <a:bodyPr/>
          <a:lstStyle/>
          <a:p>
            <a:pPr lvl="0"/>
            <a:r>
              <a:rPr lang="en-GB" dirty="0"/>
              <a:t>In the event of the fire alarm sounding, please exit the Assembly Hall by the fire exits at the front and back of the hall. The muster point is at the far side of the car park.</a:t>
            </a:r>
          </a:p>
          <a:p>
            <a:pPr lvl="0"/>
            <a:endParaRPr lang="en-GB" dirty="0"/>
          </a:p>
          <a:p>
            <a:pPr lvl="0"/>
            <a:r>
              <a:rPr lang="en-GB" dirty="0"/>
              <a:t>Do not let children sit or stand in the aisles, or block them with bags. Prams and buggies must be left at the back of the hall.</a:t>
            </a:r>
          </a:p>
          <a:p>
            <a:pPr lvl="0"/>
            <a:endParaRPr lang="en-GB" dirty="0"/>
          </a:p>
          <a:p>
            <a:pPr lvl="0"/>
            <a:r>
              <a:rPr lang="en-GB" dirty="0"/>
              <a:t>Smoking and vaping are strictly prohibited within the school campus.</a:t>
            </a:r>
          </a:p>
          <a:p>
            <a:endParaRPr lang="en-GB" dirty="0"/>
          </a:p>
        </p:txBody>
      </p:sp>
    </p:spTree>
    <p:extLst>
      <p:ext uri="{BB962C8B-B14F-4D97-AF65-F5344CB8AC3E}">
        <p14:creationId xmlns:p14="http://schemas.microsoft.com/office/powerpoint/2010/main" val="36831934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134BA-4003-4DD5-9994-FF58788150EB}"/>
              </a:ext>
            </a:extLst>
          </p:cNvPr>
          <p:cNvSpPr>
            <a:spLocks noGrp="1"/>
          </p:cNvSpPr>
          <p:nvPr>
            <p:ph type="title"/>
          </p:nvPr>
        </p:nvSpPr>
        <p:spPr/>
        <p:txBody>
          <a:bodyPr/>
          <a:lstStyle/>
          <a:p>
            <a:r>
              <a:rPr lang="en-GB" dirty="0"/>
              <a:t>PHOTOGRAPHY</a:t>
            </a:r>
          </a:p>
        </p:txBody>
      </p:sp>
      <p:sp>
        <p:nvSpPr>
          <p:cNvPr id="3" name="Content Placeholder 2">
            <a:extLst>
              <a:ext uri="{FF2B5EF4-FFF2-40B4-BE49-F238E27FC236}">
                <a16:creationId xmlns:a16="http://schemas.microsoft.com/office/drawing/2014/main" id="{A63BE327-1FEA-456D-871A-26B07DB37A55}"/>
              </a:ext>
            </a:extLst>
          </p:cNvPr>
          <p:cNvSpPr>
            <a:spLocks noGrp="1"/>
          </p:cNvSpPr>
          <p:nvPr>
            <p:ph idx="1"/>
          </p:nvPr>
        </p:nvSpPr>
        <p:spPr/>
        <p:txBody>
          <a:bodyPr/>
          <a:lstStyle/>
          <a:p>
            <a:pPr marL="0" lvl="0" indent="0">
              <a:buNone/>
            </a:pPr>
            <a:r>
              <a:rPr lang="en-GB" dirty="0"/>
              <a:t>The Higher Photography class are taking photos of the acts as well as filming the entire show. These will be available to download from the school website from Monday.</a:t>
            </a:r>
          </a:p>
          <a:p>
            <a:pPr marL="0" lvl="0" indent="0">
              <a:buNone/>
            </a:pPr>
            <a:endParaRPr lang="en-GB" dirty="0"/>
          </a:p>
          <a:p>
            <a:pPr marL="0" lvl="0" indent="0">
              <a:buNone/>
            </a:pPr>
            <a:r>
              <a:rPr lang="en-GB" dirty="0"/>
              <a:t>Any other photography or filming is strictly prohibited.</a:t>
            </a:r>
          </a:p>
          <a:p>
            <a:pPr marL="0" indent="0">
              <a:buNone/>
            </a:pPr>
            <a:endParaRPr lang="en-GB" dirty="0"/>
          </a:p>
        </p:txBody>
      </p:sp>
    </p:spTree>
    <p:extLst>
      <p:ext uri="{BB962C8B-B14F-4D97-AF65-F5344CB8AC3E}">
        <p14:creationId xmlns:p14="http://schemas.microsoft.com/office/powerpoint/2010/main" val="56329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B681A-25A5-4BC6-A3EC-993CBCB97826}"/>
              </a:ext>
            </a:extLst>
          </p:cNvPr>
          <p:cNvSpPr>
            <a:spLocks noGrp="1"/>
          </p:cNvSpPr>
          <p:nvPr>
            <p:ph type="title"/>
          </p:nvPr>
        </p:nvSpPr>
        <p:spPr/>
        <p:txBody>
          <a:bodyPr/>
          <a:lstStyle/>
          <a:p>
            <a:r>
              <a:rPr lang="en-GB"/>
              <a:t>LET THE FUN COMMENCE</a:t>
            </a:r>
          </a:p>
        </p:txBody>
      </p:sp>
      <p:sp>
        <p:nvSpPr>
          <p:cNvPr id="3" name="Content Placeholder 2">
            <a:extLst>
              <a:ext uri="{FF2B5EF4-FFF2-40B4-BE49-F238E27FC236}">
                <a16:creationId xmlns:a16="http://schemas.microsoft.com/office/drawing/2014/main" id="{BA99A226-1FAA-491C-AAF3-22A6BE078337}"/>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25579652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E7CB420D30C1648932E188FCC5F508E" ma:contentTypeVersion="9" ma:contentTypeDescription="Create a new document." ma:contentTypeScope="" ma:versionID="f703fe58d9733a85e892a575862ce91d">
  <xsd:schema xmlns:xsd="http://www.w3.org/2001/XMLSchema" xmlns:xs="http://www.w3.org/2001/XMLSchema" xmlns:p="http://schemas.microsoft.com/office/2006/metadata/properties" xmlns:ns2="2e18a6c5-50fa-4be1-9110-73aa0d05d730" xmlns:ns3="94c63d22-1077-4cc8-8a50-5601a087a1e9" targetNamespace="http://schemas.microsoft.com/office/2006/metadata/properties" ma:root="true" ma:fieldsID="ec0c12f605da762d50aae9776d2acbef" ns2:_="" ns3:_="">
    <xsd:import namespace="2e18a6c5-50fa-4be1-9110-73aa0d05d730"/>
    <xsd:import namespace="94c63d22-1077-4cc8-8a50-5601a087a1e9"/>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e18a6c5-50fa-4be1-9110-73aa0d05d73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4c63d22-1077-4cc8-8a50-5601a087a1e9"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4F3BAF9-B86A-40CE-9A99-0D6F7C5A203A}"/>
</file>

<file path=customXml/itemProps2.xml><?xml version="1.0" encoding="utf-8"?>
<ds:datastoreItem xmlns:ds="http://schemas.openxmlformats.org/officeDocument/2006/customXml" ds:itemID="{03EE357B-AF76-4146-A982-BCFFF5BCEFD1}"/>
</file>

<file path=customXml/itemProps3.xml><?xml version="1.0" encoding="utf-8"?>
<ds:datastoreItem xmlns:ds="http://schemas.openxmlformats.org/officeDocument/2006/customXml" ds:itemID="{F17D57CA-7C80-46E9-96B1-8AEAC3A1D7C0}"/>
</file>

<file path=docProps/app.xml><?xml version="1.0" encoding="utf-8"?>
<Properties xmlns="http://schemas.openxmlformats.org/officeDocument/2006/extended-properties" xmlns:vt="http://schemas.openxmlformats.org/officeDocument/2006/docPropsVTypes">
  <TotalTime>4</TotalTime>
  <Words>133</Words>
  <Application>Microsoft Office PowerPoint</Application>
  <PresentationFormat>Widescreen</PresentationFormat>
  <Paragraphs>13</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BELLSQUARRY HAS TALENT</vt:lpstr>
      <vt:lpstr>MOBILE PHONES</vt:lpstr>
      <vt:lpstr>SAFETY INFORMATION</vt:lpstr>
      <vt:lpstr>PHOTOGRAPHY</vt:lpstr>
      <vt:lpstr>LET THE FUN COMMENCE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BELLSQUARRY HAS TALENT</dc:title>
  <dc:creator>Margaret Hanlon</dc:creator>
  <cp:lastModifiedBy>Diane Santana</cp:lastModifiedBy>
  <cp:revision>3</cp:revision>
  <dcterms:created xsi:type="dcterms:W3CDTF">2019-09-07T10:02:37Z</dcterms:created>
  <dcterms:modified xsi:type="dcterms:W3CDTF">2020-07-29T17:45:28Z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0x0101008E7CB420D30C1648932E188FCC5F508E</vt:lpwstr>
  </property>
</Properties>
</file>