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2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4"/>
  </p:sldMasterIdLst>
  <p:notesMasterIdLst>
    <p:notesMasterId r:id="rId9"/>
  </p:notesMasterIdLst>
  <p:handoutMasterIdLst>
    <p:handoutMasterId r:id="rId10"/>
  </p:handoutMasterIdLst>
  <p:sldIdLst>
    <p:sldId id="256" r:id="rId5"/>
    <p:sldId id="257" r:id="rId6"/>
    <p:sldId id="260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4" name="Author" initials="A" lastIdx="5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61" autoAdjust="0"/>
    <p:restoredTop sz="94660"/>
  </p:normalViewPr>
  <p:slideViewPr>
    <p:cSldViewPr snapToGrid="0">
      <p:cViewPr varScale="1">
        <p:scale>
          <a:sx n="62" d="100"/>
          <a:sy n="62" d="100"/>
        </p:scale>
        <p:origin x="128" y="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openxmlformats.org/officeDocument/2006/relationships/theme" Target="theme/theme1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9-10-21T14:17:15.472" idx="1">
    <p:pos x="278" y="177"/>
    <p:text>Insert the club logo on all slides.</p:text>
    <p:extLst>
      <p:ext uri="{C676402C-5697-4E1C-873F-D02D1690AC5C}">
        <p15:threadingInfo xmlns:p15="http://schemas.microsoft.com/office/powerpoint/2012/main" timeZoneBias="-60"/>
      </p:ext>
    </p:extLst>
  </p:cm>
  <p:cm authorId="4" dt="2019-10-21T14:18:08.696" idx="2">
    <p:pos x="2249" y="2312"/>
    <p:text>Add the date of the Awards Night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20-10-08T20:04:25.059" idx="3">
    <p:pos x="614" y="1522"/>
    <p:text>Using the internet find 3 personal facts about Laura and 3 recent sporting achievements</p:text>
    <p:extLst>
      <p:ext uri="{C676402C-5697-4E1C-873F-D02D1690AC5C}">
        <p15:threadingInfo xmlns:p15="http://schemas.microsoft.com/office/powerpoint/2012/main" timeZoneBias="-60"/>
      </p:ext>
    </p:extLst>
  </p:cm>
  <p:cm authorId="4" dt="2020-10-08T20:05:58.388" idx="4">
    <p:pos x="3279" y="456"/>
    <p:text>insert a photo with Laura with a medal</p:text>
    <p:extLst>
      <p:ext uri="{C676402C-5697-4E1C-873F-D02D1690AC5C}">
        <p15:threadingInfo xmlns:p15="http://schemas.microsoft.com/office/powerpoint/2012/main" timeZoneBias="-6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4" dt="2019-12-14T18:29:07.770" idx="5">
    <p:pos x="10" y="10"/>
    <p:text>Make this the last slide in the presentation.</p:text>
    <p:extLst>
      <p:ext uri="{C676402C-5697-4E1C-873F-D02D1690AC5C}">
        <p15:threadingInfo xmlns:p15="http://schemas.microsoft.com/office/powerpoint/2012/main" timeZoneBias="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A1739-E147-4843-BFD2-17B3AE92F4F1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1D6EA8-2F70-4F49-82F1-2C2B926B013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339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2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B0C2571-A3A0-4A55-B05D-B8D56C5F53DB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5D441CB-5DF7-44A8-BA6B-4D0B496596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1295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441CB-5DF7-44A8-BA6B-4D0B4965964D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89248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441CB-5DF7-44A8-BA6B-4D0B4965964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94638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5D441CB-5DF7-44A8-BA6B-4D0B4965964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1709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5D441CB-5DF7-44A8-BA6B-4D0B4965964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70464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313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8157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12562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6762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9622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2095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7721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12105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56433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24702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4356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60481A-18D9-4B3E-AFDD-B995343DA9C8}" type="datetimeFigureOut">
              <a:rPr lang="en-GB" smtClean="0"/>
              <a:t>13/01/2021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7F172-9C10-421B-80A6-3C6A47F617D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99238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Welcome</a:t>
            </a:r>
            <a:br>
              <a:rPr lang="en-GB" dirty="0"/>
            </a:br>
            <a:r>
              <a:rPr lang="en-GB" dirty="0"/>
              <a:t>Laura Muir!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310901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The story so </a:t>
            </a:r>
            <a:r>
              <a:rPr lang="en-GB" b="1"/>
              <a:t>far</a:t>
            </a:r>
            <a:r>
              <a:rPr lang="en-GB"/>
              <a:t>…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47516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Fuel like a pro – food diary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en-GB" dirty="0"/>
              <a:t>Breakfast – porridge</a:t>
            </a:r>
          </a:p>
          <a:p>
            <a:r>
              <a:rPr lang="en-GB" dirty="0"/>
              <a:t>Lunch – eggs</a:t>
            </a:r>
          </a:p>
          <a:p>
            <a:r>
              <a:rPr lang="en-GB" dirty="0"/>
              <a:t>Dinner – fish and vegetables</a:t>
            </a:r>
          </a:p>
          <a:p>
            <a:r>
              <a:rPr lang="en-GB" dirty="0"/>
              <a:t>Snacks – apple and peanut butter</a:t>
            </a:r>
          </a:p>
          <a:p>
            <a:r>
              <a:rPr lang="en-GB" dirty="0"/>
              <a:t>Treats – chocolate or ice cream</a:t>
            </a:r>
          </a:p>
          <a:p>
            <a:r>
              <a:rPr lang="en-GB" dirty="0"/>
              <a:t>Alcohol – no thanks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648680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Train like a pro – weekly training routine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92" y="1410346"/>
            <a:ext cx="10515600" cy="47666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Running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Three track sessions a week, on Monday, Wednesday and Saturday, and they tend to be pretty tough. </a:t>
            </a:r>
          </a:p>
          <a:p>
            <a:pPr lvl="1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GB" dirty="0"/>
              <a:t>Fast pace with short recoveries, with the intervals ranging from 200m to 600m. </a:t>
            </a:r>
          </a:p>
          <a:p>
            <a:pPr marL="93663" lvl="1" indent="0">
              <a:lnSpc>
                <a:spcPct val="100000"/>
              </a:lnSpc>
              <a:buNone/>
            </a:pPr>
            <a:r>
              <a:rPr lang="en-GB" sz="2800" b="1" dirty="0"/>
              <a:t>Strength and conditioning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Body-weight training, which would involve press-ups, sit-ups, triceps dips and moves like that.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GB" dirty="0"/>
              <a:t>Weights - working with a light barbell, about 12kg, and do squats, lunges and other leg work</a:t>
            </a:r>
            <a:r>
              <a:rPr lang="en-GB" sz="2000" dirty="0"/>
              <a:t>.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8159917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2E47337A4D2B54B9C7C64631CC5BC7D" ma:contentTypeVersion="6" ma:contentTypeDescription="Create a new document." ma:contentTypeScope="" ma:versionID="6f82a5bd24bbdcdae3e68b39c5ed645e">
  <xsd:schema xmlns:xsd="http://www.w3.org/2001/XMLSchema" xmlns:xs="http://www.w3.org/2001/XMLSchema" xmlns:p="http://schemas.microsoft.com/office/2006/metadata/properties" xmlns:ns2="86eb320f-ed1e-4dd8-a1b9-565b74727bfe" xmlns:ns3="94c63d22-1077-4cc8-8a50-5601a087a1e9" targetNamespace="http://schemas.microsoft.com/office/2006/metadata/properties" ma:root="true" ma:fieldsID="754315d7681264a53813e1f2bfd980b0" ns2:_="" ns3:_="">
    <xsd:import namespace="86eb320f-ed1e-4dd8-a1b9-565b74727bfe"/>
    <xsd:import namespace="94c63d22-1077-4cc8-8a50-5601a087a1e9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eb320f-ed1e-4dd8-a1b9-565b74727bf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c63d22-1077-4cc8-8a50-5601a087a1e9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6128FDA-147F-487D-9C51-DC824F3B327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eb320f-ed1e-4dd8-a1b9-565b74727bfe"/>
    <ds:schemaRef ds:uri="94c63d22-1077-4cc8-8a50-5601a087a1e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9233B3C-ABE8-4690-883E-B200603B206D}">
  <ds:schemaRefs>
    <ds:schemaRef ds:uri="86eb320f-ed1e-4dd8-a1b9-565b74727bfe"/>
    <ds:schemaRef ds:uri="http://schemas.microsoft.com/office/2006/documentManagement/types"/>
    <ds:schemaRef ds:uri="http://purl.org/dc/dcmitype/"/>
    <ds:schemaRef ds:uri="http://purl.org/dc/terms/"/>
    <ds:schemaRef ds:uri="http://schemas.microsoft.com/office/infopath/2007/PartnerControls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94c63d22-1077-4cc8-8a50-5601a087a1e9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B3E1C65A-C16C-4777-BDCD-BA6ACB6B363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</Words>
  <Application>Microsoft Office PowerPoint</Application>
  <PresentationFormat>Widescreen</PresentationFormat>
  <Paragraphs>20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Wingdings</vt:lpstr>
      <vt:lpstr>Office Theme</vt:lpstr>
      <vt:lpstr>Welcome Laura Muir!</vt:lpstr>
      <vt:lpstr>The story so far…</vt:lpstr>
      <vt:lpstr>Fuel like a pro – food diary</vt:lpstr>
      <vt:lpstr>Train like a pro – weekly training routine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2020-12-15T11:21:10Z</dcterms:created>
  <dcterms:modified xsi:type="dcterms:W3CDTF">2021-01-13T14:12:43Z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0x01010032E47337A4D2B54B9C7C64631CC5BC7D</vt:lpwstr>
  </property>
</Properties>
</file>