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4" r:id="rId6"/>
    <p:sldMasterId id="2147483668" r:id="rId7"/>
    <p:sldMasterId id="2147483670" r:id="rId8"/>
    <p:sldMasterId id="2147483652" r:id="rId9"/>
    <p:sldMasterId id="2147483658" r:id="rId10"/>
    <p:sldMasterId id="2147483672" r:id="rId11"/>
    <p:sldMasterId id="2147483654" r:id="rId12"/>
    <p:sldMasterId id="2147483675" r:id="rId13"/>
  </p:sldMasterIdLst>
  <p:notesMasterIdLst>
    <p:notesMasterId r:id="rId19"/>
  </p:notesMasterIdLst>
  <p:handoutMasterIdLst>
    <p:handoutMasterId r:id="rId20"/>
  </p:handoutMasterIdLst>
  <p:sldIdLst>
    <p:sldId id="364" r:id="rId14"/>
    <p:sldId id="408" r:id="rId15"/>
    <p:sldId id="409" r:id="rId16"/>
    <p:sldId id="410" r:id="rId17"/>
    <p:sldId id="411" r:id="rId18"/>
  </p:sldIdLst>
  <p:sldSz cx="10160000" cy="571500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Breen" initials="AB" lastIdx="5" clrIdx="0">
    <p:extLst>
      <p:ext uri="{19B8F6BF-5375-455C-9EA6-DF929625EA0E}">
        <p15:presenceInfo xmlns:p15="http://schemas.microsoft.com/office/powerpoint/2012/main" userId="S::andrew.breen@sqa.org.uk::7fd79129-473c-4823-91ad-aa456d0f2d00" providerId="AD"/>
      </p:ext>
    </p:extLst>
  </p:cmAuthor>
  <p:cmAuthor id="2" name="Tony Hamilton" initials="TH" lastIdx="1" clrIdx="1">
    <p:extLst>
      <p:ext uri="{19B8F6BF-5375-455C-9EA6-DF929625EA0E}">
        <p15:presenceInfo xmlns:p15="http://schemas.microsoft.com/office/powerpoint/2012/main" userId="S::tony.hamilton@sqa.org.uk::5e643c5d-0ee8-4e10-a28b-ed11b68169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1881" autoAdjust="0"/>
  </p:normalViewPr>
  <p:slideViewPr>
    <p:cSldViewPr>
      <p:cViewPr varScale="1">
        <p:scale>
          <a:sx n="57" d="100"/>
          <a:sy n="57" d="100"/>
        </p:scale>
        <p:origin x="588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14/12/2022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0A8C3-E308-4717-8CF7-76FEA2BDB80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7A9D-A980-45E6-B86C-74A8C0CF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8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9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1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7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2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7A9D-A980-45E6-B86C-74A8C0CF15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7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7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67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1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1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04800"/>
            <a:ext cx="87630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18" y="1401763"/>
            <a:ext cx="4296833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618" y="2087564"/>
            <a:ext cx="4296833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2011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20117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6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0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118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118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2641477"/>
            <a:ext cx="8763000" cy="2592288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68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49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369051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1704976"/>
            <a:ext cx="8763000" cy="2089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3" y="696915"/>
            <a:ext cx="5112567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26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Use me for large images, graphics or tables.</a:t>
            </a:r>
          </a:p>
        </p:txBody>
      </p:sp>
    </p:spTree>
    <p:extLst>
      <p:ext uri="{BB962C8B-B14F-4D97-AF65-F5344CB8AC3E}">
        <p14:creationId xmlns:p14="http://schemas.microsoft.com/office/powerpoint/2010/main" val="1350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16076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3" y="696915"/>
            <a:ext cx="5112567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26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2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7" r:id="rId2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7474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361556"/>
            <a:ext cx="6901780" cy="1872210"/>
          </a:xfrm>
        </p:spPr>
        <p:txBody>
          <a:bodyPr/>
          <a:lstStyle/>
          <a:p>
            <a:pPr algn="l"/>
            <a:br>
              <a:rPr lang="en-GB" dirty="0"/>
            </a:br>
            <a:r>
              <a:rPr lang="en-GB" dirty="0"/>
              <a:t>Quality Network Event</a:t>
            </a:r>
            <a:br>
              <a:rPr lang="en-GB" dirty="0"/>
            </a:br>
            <a:r>
              <a:rPr lang="en-GB" dirty="0"/>
              <a:t>SVQ Business and Administration</a:t>
            </a:r>
            <a:br>
              <a:rPr lang="en-GB" dirty="0"/>
            </a:b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October 2021</a:t>
            </a:r>
          </a:p>
        </p:txBody>
      </p:sp>
    </p:spTree>
    <p:extLst>
      <p:ext uri="{BB962C8B-B14F-4D97-AF65-F5344CB8AC3E}">
        <p14:creationId xmlns:p14="http://schemas.microsoft.com/office/powerpoint/2010/main" val="408134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470" y="267479"/>
            <a:ext cx="8763000" cy="928464"/>
          </a:xfrm>
        </p:spPr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273324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257162" indent="-257162" defTabSz="685766" fontAlgn="base"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kern="0" dirty="0">
              <a:latin typeface="Arial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DD145-62E8-4148-ACC8-2BF61F296C29}"/>
              </a:ext>
            </a:extLst>
          </p:cNvPr>
          <p:cNvSpPr txBox="1"/>
          <p:nvPr/>
        </p:nvSpPr>
        <p:spPr>
          <a:xfrm>
            <a:off x="631985" y="985292"/>
            <a:ext cx="92725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SVQ Business &amp; Administration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Review Update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Larisa Puk, Instructus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Senior External Verifier Update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Donnie Carthew, SQA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Break </a:t>
            </a:r>
            <a:r>
              <a:rPr lang="en-GB" sz="2000" kern="0">
                <a:latin typeface="Arial"/>
              </a:rPr>
              <a:t>(10 </a:t>
            </a:r>
            <a:r>
              <a:rPr lang="en-GB" sz="2000" kern="0" dirty="0">
                <a:latin typeface="Arial"/>
              </a:rPr>
              <a:t>minutes)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Centre Presentations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Susan McKay, Orkney UHI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		Monica Black, Limelight Careers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		</a:t>
            </a:r>
            <a:r>
              <a:rPr lang="en-GB" sz="2000" kern="0" dirty="0" err="1">
                <a:solidFill>
                  <a:schemeClr val="accent5">
                    <a:lumMod val="75000"/>
                  </a:schemeClr>
                </a:solidFill>
                <a:latin typeface="Arial"/>
              </a:rPr>
              <a:t>Mhairi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Quinn, Virtual Learning Academy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		Clare Munro, Cheryl Sutherland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		Forth Valley College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sz="2000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sz="2000" kern="0" dirty="0">
                <a:latin typeface="Arial"/>
              </a:rPr>
              <a:t>Open Discussion</a:t>
            </a:r>
            <a:r>
              <a:rPr lang="en-GB" sz="2000" kern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				All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5" name="Picture 4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EF0CD9C4-2624-4502-967D-9AD97082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24772"/>
          <a:stretch/>
        </p:blipFill>
        <p:spPr>
          <a:xfrm>
            <a:off x="6880200" y="193204"/>
            <a:ext cx="30243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504" y="344860"/>
            <a:ext cx="8845996" cy="928464"/>
          </a:xfrm>
        </p:spPr>
        <p:txBody>
          <a:bodyPr/>
          <a:lstStyle/>
          <a:p>
            <a:r>
              <a:rPr lang="en-GB" dirty="0"/>
              <a:t>SVQ Business and Administration</a:t>
            </a:r>
            <a:br>
              <a:rPr lang="en-GB" dirty="0"/>
            </a:br>
            <a:r>
              <a:rPr lang="en-GB" dirty="0"/>
              <a:t>Guidance and Support Materials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496" y="809092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Arial"/>
                <a:hlinkClick r:id="rId3"/>
              </a:rPr>
              <a:t>SVQ Business and Administration webpage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Candidate Guidance (generic)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Assessment Guidance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Candidate Portfolios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Qualification Verification Summary Reports (QVSRs)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Frequently Asked Questions (FAQs)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Network Event Presentations and Materials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Links to: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Understanding Standards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Guidance for FA in Business Skills (SDS)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0CD9C4-2624-4502-967D-9AD97082A0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24772"/>
          <a:stretch/>
        </p:blipFill>
        <p:spPr>
          <a:xfrm>
            <a:off x="6880200" y="193204"/>
            <a:ext cx="30243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688113"/>
            <a:ext cx="8763000" cy="928464"/>
          </a:xfrm>
        </p:spPr>
        <p:txBody>
          <a:bodyPr/>
          <a:lstStyle/>
          <a:p>
            <a:r>
              <a:rPr lang="en-GB" dirty="0"/>
              <a:t>Understanding Standards:</a:t>
            </a:r>
            <a:br>
              <a:rPr lang="en-GB" dirty="0"/>
            </a:br>
            <a:r>
              <a:rPr lang="en-GB" dirty="0"/>
              <a:t>SVQs in Business and Administration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472" y="1960960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0CD9C4-2624-4502-967D-9AD97082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24772"/>
          <a:stretch/>
        </p:blipFill>
        <p:spPr>
          <a:xfrm>
            <a:off x="6880200" y="193204"/>
            <a:ext cx="3024336" cy="1080120"/>
          </a:xfrm>
          <a:prstGeom prst="rect">
            <a:avLst/>
          </a:prstGeom>
        </p:spPr>
      </p:pic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470698E-0E75-4A58-845B-7C33F33BD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1766519"/>
            <a:ext cx="6552729" cy="3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471" y="323341"/>
            <a:ext cx="8763000" cy="928464"/>
          </a:xfrm>
        </p:spPr>
        <p:txBody>
          <a:bodyPr/>
          <a:lstStyle/>
          <a:p>
            <a:r>
              <a:rPr lang="en-GB" dirty="0"/>
              <a:t>Business and Admin SVQ Review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1985" y="985292"/>
            <a:ext cx="8629971" cy="2160760"/>
          </a:xfrm>
        </p:spPr>
        <p:txBody>
          <a:bodyPr/>
          <a:lstStyle/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Milestones: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Review of NOS (complete)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Review of Qualification Structures (ongoing)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SCQF Credit Rating of Units and Structures ,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Approval of Structures and SCQF Credit Rating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SQA Re-accreditation of revised SVQs (Existing SVQs lapse 31.05.2022)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r>
              <a:rPr lang="en-GB" b="1" kern="0" dirty="0">
                <a:latin typeface="Arial"/>
              </a:rPr>
              <a:t>Outputs: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SCQF 4 SVQ to be withdrawn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New SCQF 5 SVQ circa June 2022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New SCQF 6 SVQ circa June 2022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SCQF 8 SVQ no change, extend to align with 5 &amp; 6</a:t>
            </a:r>
          </a:p>
          <a:p>
            <a:pPr defTabSz="685766" fontAlgn="base">
              <a:spcAft>
                <a:spcPct val="0"/>
              </a:spcAft>
              <a:defRPr/>
            </a:pPr>
            <a:r>
              <a:rPr lang="en-GB" kern="0" dirty="0">
                <a:latin typeface="Arial"/>
              </a:rPr>
              <a:t>FA in Business Skills updated</a:t>
            </a: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marL="0" indent="0" defTabSz="685766" fontAlgn="base">
              <a:spcAft>
                <a:spcPct val="0"/>
              </a:spcAft>
              <a:buNone/>
              <a:defRPr/>
            </a:pP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  <a:p>
            <a:pPr defTabSz="685766" fontAlgn="base">
              <a:spcAft>
                <a:spcPct val="0"/>
              </a:spcAft>
              <a:defRPr/>
            </a:pPr>
            <a:endParaRPr lang="en-GB" kern="0" dirty="0">
              <a:latin typeface="Arial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0CD9C4-2624-4502-967D-9AD97082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24772"/>
          <a:stretch/>
        </p:blipFill>
        <p:spPr>
          <a:xfrm>
            <a:off x="6880200" y="193204"/>
            <a:ext cx="30243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1181"/>
      </p:ext>
    </p:extLst>
  </p:cSld>
  <p:clrMapOvr>
    <a:masterClrMapping/>
  </p:clrMapOvr>
</p:sld>
</file>

<file path=ppt/theme/theme1.xml><?xml version="1.0" encoding="utf-8"?>
<a:theme xmlns:a="http://schemas.openxmlformats.org/drawingml/2006/main" name="SQA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3.xml><?xml version="1.0" encoding="utf-8"?>
<a:theme xmlns:a="http://schemas.openxmlformats.org/drawingml/2006/main" name="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SQA DARK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5.xml><?xml version="1.0" encoding="utf-8"?>
<a:theme xmlns:a="http://schemas.openxmlformats.org/drawingml/2006/main" name="SQA LARGE TEXT AND IM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7.xml><?xml version="1.0" encoding="utf-8"?>
<a:theme xmlns:a="http://schemas.openxmlformats.org/drawingml/2006/main" name="SQA LIGHT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8.xml><?xml version="1.0" encoding="utf-8"?>
<a:theme xmlns:a="http://schemas.openxmlformats.org/drawingml/2006/main" name="SQA LIGHT BACKGROUND LARGE TEXT AN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b68d5bb-65c3-4220-a6b5-15596ec0bbc7" xsi:nil="true"/>
    <Invited_Members xmlns="6b68d5bb-65c3-4220-a6b5-15596ec0bbc7" xsi:nil="true"/>
    <IsNotebookLocked xmlns="6b68d5bb-65c3-4220-a6b5-15596ec0bbc7" xsi:nil="true"/>
    <FolderType xmlns="6b68d5bb-65c3-4220-a6b5-15596ec0bbc7" xsi:nil="true"/>
    <Templates xmlns="6b68d5bb-65c3-4220-a6b5-15596ec0bbc7" xsi:nil="true"/>
    <Owner xmlns="6b68d5bb-65c3-4220-a6b5-15596ec0bbc7">
      <UserInfo>
        <DisplayName/>
        <AccountId xsi:nil="true"/>
        <AccountType/>
      </UserInfo>
    </Owner>
    <Math_Settings xmlns="6b68d5bb-65c3-4220-a6b5-15596ec0bbc7" xsi:nil="true"/>
    <AppVersion xmlns="6b68d5bb-65c3-4220-a6b5-15596ec0bbc7" xsi:nil="true"/>
    <LMS_Mappings xmlns="6b68d5bb-65c3-4220-a6b5-15596ec0bbc7" xsi:nil="true"/>
    <NotebookType xmlns="6b68d5bb-65c3-4220-a6b5-15596ec0bbc7" xsi:nil="true"/>
    <Distribution_Groups xmlns="6b68d5bb-65c3-4220-a6b5-15596ec0bbc7" xsi:nil="true"/>
    <Teams_Channel_Section_Location xmlns="6b68d5bb-65c3-4220-a6b5-15596ec0bbc7" xsi:nil="true"/>
    <Invited_Leaders xmlns="6b68d5bb-65c3-4220-a6b5-15596ec0bbc7" xsi:nil="true"/>
    <Members xmlns="6b68d5bb-65c3-4220-a6b5-15596ec0bbc7">
      <UserInfo>
        <DisplayName/>
        <AccountId xsi:nil="true"/>
        <AccountType/>
      </UserInfo>
    </Members>
    <Member_Groups xmlns="6b68d5bb-65c3-4220-a6b5-15596ec0bbc7">
      <UserInfo>
        <DisplayName/>
        <AccountId xsi:nil="true"/>
        <AccountType/>
      </UserInfo>
    </Member_Groups>
    <Has_Leaders_Only_SectionGroup xmlns="6b68d5bb-65c3-4220-a6b5-15596ec0bbc7" xsi:nil="true"/>
    <Is_Collaboration_Space_Locked xmlns="6b68d5bb-65c3-4220-a6b5-15596ec0bbc7" xsi:nil="true"/>
    <TeamsChannelId xmlns="6b68d5bb-65c3-4220-a6b5-15596ec0bbc7" xsi:nil="true"/>
    <CultureName xmlns="6b68d5bb-65c3-4220-a6b5-15596ec0bbc7" xsi:nil="true"/>
    <Leaders xmlns="6b68d5bb-65c3-4220-a6b5-15596ec0bbc7">
      <UserInfo>
        <DisplayName/>
        <AccountId xsi:nil="true"/>
        <AccountType/>
      </UserInfo>
    </Leaders>
    <Self_Registration_Enabled xmlns="6b68d5bb-65c3-4220-a6b5-15596ec0bb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F2F596D755FF45B7B08E4FE6F389F9" ma:contentTypeVersion="31" ma:contentTypeDescription="Create a new document." ma:contentTypeScope="" ma:versionID="7510ecb5a5c6b27d0ebef2822470ba2a">
  <xsd:schema xmlns:xsd="http://www.w3.org/2001/XMLSchema" xmlns:xs="http://www.w3.org/2001/XMLSchema" xmlns:p="http://schemas.microsoft.com/office/2006/metadata/properties" xmlns:ns2="6b68d5bb-65c3-4220-a6b5-15596ec0bbc7" xmlns:ns3="626d5a2d-1344-43e9-9770-74fa204369a4" targetNamespace="http://schemas.microsoft.com/office/2006/metadata/properties" ma:root="true" ma:fieldsID="6d3884fc518a2bfd9b08b9dd9c8e6a09" ns2:_="" ns3:_="">
    <xsd:import namespace="6b68d5bb-65c3-4220-a6b5-15596ec0bbc7"/>
    <xsd:import namespace="626d5a2d-1344-43e9-9770-74fa204369a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8d5bb-65c3-4220-a6b5-15596ec0bbc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5a2d-1344-43e9-9770-74fa204369a4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DCE79-3E87-4703-ACB4-140E244603CD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640b6fa-7984-4f14-979f-979c58dfa5f7"/>
    <ds:schemaRef ds:uri="6ee74f51-c739-462e-a66a-0a3ab74303dc"/>
    <ds:schemaRef ds:uri="http://schemas.microsoft.com/office/2006/metadata/properties"/>
    <ds:schemaRef ds:uri="http://purl.org/dc/terms/"/>
    <ds:schemaRef ds:uri="6b68d5bb-65c3-4220-a6b5-15596ec0bbc7"/>
  </ds:schemaRefs>
</ds:datastoreItem>
</file>

<file path=customXml/itemProps2.xml><?xml version="1.0" encoding="utf-8"?>
<ds:datastoreItem xmlns:ds="http://schemas.openxmlformats.org/officeDocument/2006/customXml" ds:itemID="{74D0D975-3FA9-49B8-9EF7-22CCAFD92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D9828-549A-4409-A5A9-77FA31CFD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8d5bb-65c3-4220-a6b5-15596ec0bbc7"/>
    <ds:schemaRef ds:uri="626d5a2d-1344-43e9-9770-74fa20436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3077</TotalTime>
  <Words>259</Words>
  <Application>Microsoft Office PowerPoint</Application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SQA HOLDING SLIDE</vt:lpstr>
      <vt:lpstr>SQA TITLE GOES HERE</vt:lpstr>
      <vt:lpstr>SQA DARK BACKGROUND </vt:lpstr>
      <vt:lpstr>SQA DARK BACKGROUND PICTURE</vt:lpstr>
      <vt:lpstr>SQA LARGE TEXT AND IMAGES</vt:lpstr>
      <vt:lpstr>SQA LIGHT BACKGROUND</vt:lpstr>
      <vt:lpstr>SQA LIGHT BACKGROUND PICTURE</vt:lpstr>
      <vt:lpstr>SQA LIGHT BACKGROUND LARGE TEXT AND IMAGES</vt:lpstr>
      <vt:lpstr>SQA WEB and TELEPHONE</vt:lpstr>
      <vt:lpstr>Custom Design</vt:lpstr>
      <vt:lpstr> Quality Network Event SVQ Business and Administration 8th October 2021</vt:lpstr>
      <vt:lpstr>Programme</vt:lpstr>
      <vt:lpstr>SVQ Business and Administration Guidance and Support Materials </vt:lpstr>
      <vt:lpstr>Understanding Standards: SVQs in Business and Administration</vt:lpstr>
      <vt:lpstr>Business and Admin SVQ Review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Brown</dc:creator>
  <cp:lastModifiedBy>Caitlin Boyle</cp:lastModifiedBy>
  <cp:revision>266</cp:revision>
  <cp:lastPrinted>2013-10-31T13:53:25Z</cp:lastPrinted>
  <dcterms:created xsi:type="dcterms:W3CDTF">2019-08-26T14:37:28Z</dcterms:created>
  <dcterms:modified xsi:type="dcterms:W3CDTF">2022-12-14T11:50:20Z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0x010100C2F2F596D755FF45B7B08E4FE6F389F9</vt:lpwstr>
  </property>
</Properties>
</file>