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6464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2812" y="4341812"/>
            <a:ext cx="5030786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912812" y="4341812"/>
            <a:ext cx="5030786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GB" sz="3200">
                <a:solidFill>
                  <a:schemeClr val="dk1"/>
                </a:solidFill>
              </a:rPr>
              <a:t>Allan: Logo and a screenshot if required</a:t>
            </a:r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12812" y="4341812"/>
            <a:ext cx="5030700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2812" y="4341812"/>
            <a:ext cx="5030700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250" tIns="47625" rIns="95250" bIns="476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250" tIns="47625" rIns="95250" bIns="476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250" tIns="47625" rIns="95250" bIns="476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250" tIns="47625" rIns="95250" bIns="476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75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39750" y="2205038"/>
            <a:ext cx="3883025" cy="3814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5175" y="2205038"/>
            <a:ext cx="3884612" cy="3814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75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75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 rot="5400000">
            <a:off x="2592388" y="152400"/>
            <a:ext cx="3814762" cy="79200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 rot="5400000">
            <a:off x="4997450" y="2557462"/>
            <a:ext cx="4945062" cy="1979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 rot="5400000">
            <a:off x="961231" y="653256"/>
            <a:ext cx="4945062" cy="5788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974725" y="2130425"/>
            <a:ext cx="7126288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547812" y="3886200"/>
            <a:ext cx="58642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75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39750" y="2205038"/>
            <a:ext cx="7920038" cy="3814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75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95B7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39750" y="2205038"/>
            <a:ext cx="7920038" cy="3814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1584325" y="3887787"/>
            <a:ext cx="5832474" cy="1728787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lvl="0" rtl="0">
              <a:buNone/>
            </a:pPr>
            <a:r>
              <a:rPr lang="en-GB"/>
              <a:t/>
            </a:r>
            <a:br>
              <a:rPr lang="en-GB"/>
            </a:br>
            <a:r>
              <a:rPr lang="en-GB"/>
              <a:t>Jackie Graham</a:t>
            </a:r>
          </a:p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977900" y="2130425"/>
            <a:ext cx="7126200" cy="17348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lvl="0" rtl="0">
              <a:buNone/>
            </a:pPr>
            <a:r>
              <a:rPr lang="en-GB" sz="2400"/>
              <a:t/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>An open resource-sharing service for the college sector in Scotland</a:t>
            </a:r>
          </a:p>
        </p:txBody>
      </p:sp>
      <p:sp>
        <p:nvSpPr>
          <p:cNvPr id="65" name="Shape 65"/>
          <p:cNvSpPr/>
          <p:nvPr/>
        </p:nvSpPr>
        <p:spPr>
          <a:xfrm>
            <a:off x="3529012" y="2398087"/>
            <a:ext cx="2085975" cy="333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39750" y="2205038"/>
            <a:ext cx="7920038" cy="3814762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lvl="0" rtl="0">
              <a:buNone/>
            </a:pPr>
            <a:r>
              <a:rPr lang="en-GB" dirty="0"/>
              <a:t>
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 lvl="0" rtl="0">
              <a:buNone/>
            </a:pPr>
            <a:r>
              <a:rPr lang="en-GB" sz="1800" dirty="0"/>
              <a:t>Developed and hosted by </a:t>
            </a:r>
            <a:r>
              <a:rPr lang="en-GB" sz="1800" dirty="0" err="1"/>
              <a:t>Mimas</a:t>
            </a:r>
            <a:r>
              <a:rPr lang="en-GB" sz="1800" dirty="0"/>
              <a:t> </a:t>
            </a:r>
          </a:p>
          <a:p>
            <a:pPr lvl="0" rtl="0">
              <a:buNone/>
            </a:pPr>
            <a:r>
              <a:rPr lang="en-GB" sz="1800" dirty="0"/>
              <a:t>Supported by SQA, Education Scotland, JISC Regional Support Centre</a:t>
            </a:r>
          </a:p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899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>
              <a:buNone/>
            </a:pPr>
            <a:r>
              <a:rPr lang="en-GB"/>
              <a:t>Re:Source </a:t>
            </a:r>
            <a:r>
              <a:rPr lang="en-GB" smtClean="0"/>
              <a:t/>
            </a:r>
            <a:br>
              <a:rPr lang="en-GB" smtClean="0"/>
            </a:br>
            <a:r>
              <a:rPr lang="en-GB" sz="1800" smtClean="0"/>
              <a:t>A </a:t>
            </a:r>
            <a:r>
              <a:rPr lang="en-GB" sz="1800"/>
              <a:t>new open resource-sharing environment for the college sector</a:t>
            </a:r>
          </a:p>
        </p:txBody>
      </p:sp>
      <p:sp>
        <p:nvSpPr>
          <p:cNvPr id="72" name="Shape 72"/>
          <p:cNvSpPr/>
          <p:nvPr/>
        </p:nvSpPr>
        <p:spPr>
          <a:xfrm>
            <a:off x="685437" y="2205038"/>
            <a:ext cx="5622244" cy="31249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899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lvl="0" rtl="0">
              <a:buNone/>
            </a:pPr>
            <a:r>
              <a:rPr lang="en-GB" dirty="0"/>
              <a:t>Open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39750" y="2205038"/>
            <a:ext cx="7920000" cy="38148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- </a:t>
            </a:r>
            <a:r>
              <a:rPr lang="en-GB" sz="2800" dirty="0"/>
              <a:t>everyone can find materials without login</a:t>
            </a:r>
          </a:p>
          <a:p>
            <a:pPr lvl="0" rtl="0">
              <a:buNone/>
            </a:pPr>
            <a:r>
              <a:rPr lang="en-GB" sz="2800" dirty="0"/>
              <a:t>- everyone can 'Join the Conversation' within the </a:t>
            </a:r>
            <a:r>
              <a:rPr lang="en-GB" sz="2800" dirty="0" err="1"/>
              <a:t>WordPress</a:t>
            </a:r>
            <a:r>
              <a:rPr lang="en-GB" sz="2800" dirty="0"/>
              <a:t> blog area</a:t>
            </a:r>
          </a:p>
          <a:p>
            <a:pPr lvl="0" rtl="0">
              <a:buNone/>
            </a:pPr>
            <a:r>
              <a:rPr lang="en-GB" sz="2800" dirty="0"/>
              <a:t>- all staff can share files or web links</a:t>
            </a:r>
          </a:p>
          <a:p>
            <a:pPr lvl="0" rtl="0">
              <a:buNone/>
            </a:pPr>
            <a:r>
              <a:rPr lang="en-GB" sz="2800" dirty="0"/>
              <a:t>- resources shared under easy-to-use open licences (Creative Commons)</a:t>
            </a:r>
          </a:p>
          <a:p>
            <a:pPr lvl="0" rtl="0">
              <a:buNone/>
            </a:pPr>
            <a:r>
              <a:rPr lang="en-GB" sz="2800" dirty="0"/>
              <a:t>- will provide access to Jorum (UK FE and HE materials) and other sources of OER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539750" y="1074737"/>
            <a:ext cx="7905899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lvl="0" rtl="0">
              <a:buNone/>
            </a:pPr>
            <a:r>
              <a:rPr lang="en-GB"/>
              <a:t>For colleges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539750" y="2205038"/>
            <a:ext cx="7920000" cy="38148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72916"/>
              <a:buFont typeface="Arial"/>
              <a:buChar char="•"/>
            </a:pPr>
            <a:r>
              <a:rPr lang="en-GB" sz="2800" dirty="0"/>
              <a:t>resources tagged by unit codes, </a:t>
            </a:r>
            <a:r>
              <a:rPr lang="en-GB" sz="2800" dirty="0" err="1"/>
              <a:t>superclasses</a:t>
            </a:r>
            <a:r>
              <a:rPr lang="en-GB" sz="2800" dirty="0"/>
              <a:t> and SCQF levels (also blog area is fully searchable)</a:t>
            </a:r>
          </a:p>
          <a:p>
            <a:pPr marL="457200" lvl="0" indent="-317500" rtl="0">
              <a:buClr>
                <a:schemeClr val="dk1"/>
              </a:buClr>
              <a:buSzPct val="72916"/>
              <a:buFont typeface="Arial"/>
              <a:buChar char="•"/>
            </a:pPr>
            <a:r>
              <a:rPr lang="en-GB" sz="2800" dirty="0"/>
              <a:t>can support college communities</a:t>
            </a:r>
          </a:p>
          <a:p>
            <a:pPr marL="457200" lvl="0" indent="-317500" rtl="0">
              <a:buClr>
                <a:schemeClr val="dk1"/>
              </a:buClr>
              <a:buSzPct val="72916"/>
              <a:buFont typeface="Arial"/>
              <a:buChar char="•"/>
            </a:pPr>
            <a:r>
              <a:rPr lang="en-GB" sz="2800" dirty="0"/>
              <a:t>integrates with </a:t>
            </a:r>
            <a:r>
              <a:rPr lang="en-GB" sz="2800" dirty="0" err="1"/>
              <a:t>Moodle</a:t>
            </a:r>
            <a:r>
              <a:rPr lang="en-GB" sz="2800" dirty="0"/>
              <a:t> VLE</a:t>
            </a:r>
          </a:p>
          <a:p>
            <a:pPr marL="457200" lvl="0" indent="-317500" rtl="0">
              <a:buClr>
                <a:schemeClr val="dk1"/>
              </a:buClr>
              <a:buSzPct val="77777"/>
              <a:buFont typeface="Arial"/>
              <a:buChar char="•"/>
            </a:pPr>
            <a:r>
              <a:rPr lang="en-GB" sz="2800" dirty="0"/>
              <a:t>seamless login to share resources via college sign-in</a:t>
            </a:r>
          </a:p>
          <a:p>
            <a:pPr marL="457200" lvl="0" indent="-317500" rtl="0">
              <a:buClr>
                <a:schemeClr val="dk1"/>
              </a:buClr>
              <a:buSzPct val="72916"/>
              <a:buFont typeface="Arial"/>
              <a:buChar char="•"/>
            </a:pPr>
            <a:r>
              <a:rPr lang="en-GB" sz="2800" dirty="0"/>
              <a:t>COLEG content being migrated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219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3657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370012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3808412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684212" y="2012548"/>
            <a:ext cx="7775700" cy="3961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>
                <a:solidFill>
                  <a:schemeClr val="dk1"/>
                </a:solidFill>
              </a:rPr>
              <a:t>www.resourceshare.ac.uk</a:t>
            </a:r>
          </a:p>
          <a:p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Tel: 01786 892000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info@collegedevelopmentnetwork.ac.uk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www.collegedevelopmentnetwork.ac.uk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Follow @ColDevNet on Twitter</a:t>
            </a:r>
          </a:p>
          <a:p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facebook.com/collegedevelopmentnetwork</a:t>
            </a:r>
          </a:p>
        </p:txBody>
      </p:sp>
      <p:sp>
        <p:nvSpPr>
          <p:cNvPr id="104" name="Shape 104"/>
          <p:cNvSpPr/>
          <p:nvPr/>
        </p:nvSpPr>
        <p:spPr>
          <a:xfrm>
            <a:off x="539750" y="1074737"/>
            <a:ext cx="7920038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 i="0" u="none" strike="noStrike" cap="none" baseline="0">
                <a:solidFill>
                  <a:srgbClr val="00737C"/>
                </a:solidFill>
                <a:latin typeface="Arial"/>
                <a:ea typeface="Arial"/>
                <a:cs typeface="Arial"/>
                <a:sym typeface="Arial"/>
              </a:rPr>
              <a:t>Contact Details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1219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3657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370012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808412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684212" y="2270125"/>
            <a:ext cx="7775700" cy="370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>
                <a:solidFill>
                  <a:schemeClr val="dk1"/>
                </a:solidFill>
              </a:rPr>
              <a:t>What are the issues around the sharing of materials in your subject area?</a:t>
            </a:r>
          </a:p>
          <a:p>
            <a: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Char char="o"/>
            </a:pPr>
            <a:r>
              <a:rPr lang="en-GB" sz="2400" b="1">
                <a:solidFill>
                  <a:schemeClr val="dk1"/>
                </a:solidFill>
              </a:rPr>
              <a:t>need</a:t>
            </a:r>
          </a:p>
          <a:p>
            <a: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Char char="o"/>
            </a:pPr>
            <a:r>
              <a:rPr lang="en-GB" sz="2400" b="1">
                <a:solidFill>
                  <a:schemeClr val="dk1"/>
                </a:solidFill>
              </a:rPr>
              <a:t>demand</a:t>
            </a:r>
          </a:p>
          <a:p>
            <a: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Char char="o"/>
            </a:pPr>
            <a:r>
              <a:rPr lang="en-GB" sz="2400" b="1">
                <a:solidFill>
                  <a:schemeClr val="dk1"/>
                </a:solidFill>
              </a:rPr>
              <a:t>access</a:t>
            </a:r>
          </a:p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539750" y="1074737"/>
            <a:ext cx="7920000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>
                <a:solidFill>
                  <a:srgbClr val="00737C"/>
                </a:solidFill>
              </a:rPr>
              <a:t>Question 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219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3657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370012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3808412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684212" y="2270125"/>
            <a:ext cx="7775700" cy="370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4445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>
                <a:solidFill>
                  <a:schemeClr val="dk1"/>
                </a:solidFill>
              </a:rPr>
              <a:t>What are the main barriers to effective sharing?</a:t>
            </a:r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539750" y="1074737"/>
            <a:ext cx="7920000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>
                <a:solidFill>
                  <a:srgbClr val="00737C"/>
                </a:solidFill>
              </a:rPr>
              <a:t>Question 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219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3657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370012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3808412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684212" y="2270125"/>
            <a:ext cx="7775700" cy="370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4445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>
                <a:solidFill>
                  <a:schemeClr val="dk1"/>
                </a:solidFill>
              </a:rPr>
              <a:t>How could Re:Source help?</a:t>
            </a:r>
          </a:p>
          <a:p>
            <a:endParaRPr/>
          </a:p>
          <a:p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539750" y="1074737"/>
            <a:ext cx="7920000" cy="9144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>
                <a:solidFill>
                  <a:srgbClr val="00737C"/>
                </a:solidFill>
              </a:rPr>
              <a:t>Question 3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">
      <a:dk1>
        <a:srgbClr val="000000"/>
      </a:dk1>
      <a:lt1>
        <a:srgbClr val="003366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AAAD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159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/>
      <vt:lpstr/>
      <vt:lpstr>  An open resource-sharing service for the college sector in Scotland</vt:lpstr>
      <vt:lpstr>Re:Source  A new open resource-sharing environment for the college sector</vt:lpstr>
      <vt:lpstr>Open</vt:lpstr>
      <vt:lpstr>For colleges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resource-sharing service for the college sector in Scotland</dc:title>
  <dc:creator>Jackie Graham</dc:creator>
  <cp:lastModifiedBy>office</cp:lastModifiedBy>
  <cp:revision>2</cp:revision>
  <dcterms:modified xsi:type="dcterms:W3CDTF">2013-02-05T15:51:15Z</dcterms:modified>
</cp:coreProperties>
</file>