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8FEAE-2B56-4FB9-965C-1CECE49A9A1E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D0805-9892-409B-89E2-B449862C14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A369-DADA-4BAB-82FD-42EE8A44CDD7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2855C-3A0C-42F3-A00F-9AB43896B5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6143625" cy="7086600"/>
            <a:chOff x="2845" y="5045"/>
            <a:chExt cx="7200" cy="9920"/>
          </a:xfrm>
        </p:grpSpPr>
        <p:sp>
          <p:nvSpPr>
            <p:cNvPr id="9228" name="AutoShape 3"/>
            <p:cNvSpPr>
              <a:spLocks noChangeAspect="1" noChangeArrowheads="1"/>
            </p:cNvSpPr>
            <p:nvPr/>
          </p:nvSpPr>
          <p:spPr bwMode="auto">
            <a:xfrm>
              <a:off x="2845" y="5045"/>
              <a:ext cx="7200" cy="9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Text Box 4"/>
            <p:cNvSpPr txBox="1">
              <a:spLocks noChangeArrowheads="1"/>
            </p:cNvSpPr>
            <p:nvPr/>
          </p:nvSpPr>
          <p:spPr bwMode="auto">
            <a:xfrm>
              <a:off x="3471" y="5205"/>
              <a:ext cx="5948" cy="204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 b="1"/>
                <a:t>SCQF Level 7 </a:t>
              </a:r>
              <a:endParaRPr lang="en-US" sz="1400" b="1"/>
            </a:p>
          </p:txBody>
        </p:sp>
        <p:sp>
          <p:nvSpPr>
            <p:cNvPr id="9230" name="Text Box 5"/>
            <p:cNvSpPr txBox="1">
              <a:spLocks noChangeArrowheads="1"/>
            </p:cNvSpPr>
            <p:nvPr/>
          </p:nvSpPr>
          <p:spPr bwMode="auto">
            <a:xfrm>
              <a:off x="3682" y="5445"/>
              <a:ext cx="1926" cy="1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sz="1400" b="1"/>
                <a:t>Assess workplace competence using direct methods</a:t>
              </a:r>
            </a:p>
          </p:txBody>
        </p:sp>
        <p:sp>
          <p:nvSpPr>
            <p:cNvPr id="9231" name="Text Box 6"/>
            <p:cNvSpPr txBox="1">
              <a:spLocks noChangeArrowheads="1"/>
            </p:cNvSpPr>
            <p:nvPr/>
          </p:nvSpPr>
          <p:spPr bwMode="auto">
            <a:xfrm>
              <a:off x="3468" y="11345"/>
              <a:ext cx="5948" cy="27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sz="1400" b="1"/>
                <a:t>SCQF Level 9 </a:t>
              </a:r>
            </a:p>
          </p:txBody>
        </p:sp>
        <p:sp>
          <p:nvSpPr>
            <p:cNvPr id="9232" name="Text Box 8"/>
            <p:cNvSpPr txBox="1">
              <a:spLocks noChangeArrowheads="1"/>
            </p:cNvSpPr>
            <p:nvPr/>
          </p:nvSpPr>
          <p:spPr bwMode="auto">
            <a:xfrm>
              <a:off x="3682" y="9345"/>
              <a:ext cx="2009" cy="1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sz="1400" b="1"/>
                <a:t>Internally monitor and maintain the quality of workplace assessment   </a:t>
              </a:r>
            </a:p>
          </p:txBody>
        </p:sp>
        <p:sp>
          <p:nvSpPr>
            <p:cNvPr id="9233" name="Text Box 9"/>
            <p:cNvSpPr txBox="1">
              <a:spLocks noChangeArrowheads="1"/>
            </p:cNvSpPr>
            <p:nvPr/>
          </p:nvSpPr>
          <p:spPr bwMode="auto">
            <a:xfrm>
              <a:off x="3471" y="7445"/>
              <a:ext cx="5948" cy="36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 b="1"/>
                <a:t>SCQF Level 8 </a:t>
              </a:r>
              <a:endParaRPr lang="en-US" sz="1400"/>
            </a:p>
          </p:txBody>
        </p:sp>
        <p:sp>
          <p:nvSpPr>
            <p:cNvPr id="9234" name="Text Box 10"/>
            <p:cNvSpPr txBox="1">
              <a:spLocks noChangeArrowheads="1"/>
            </p:cNvSpPr>
            <p:nvPr/>
          </p:nvSpPr>
          <p:spPr bwMode="auto">
            <a:xfrm>
              <a:off x="3682" y="7545"/>
              <a:ext cx="2009" cy="1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 b="1"/>
                <a:t>Assess workplace competence using direct and indirect methods</a:t>
              </a:r>
              <a:endParaRPr lang="en-US" sz="1400" b="1"/>
            </a:p>
          </p:txBody>
        </p:sp>
      </p:grp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786188" y="357188"/>
            <a:ext cx="1643062" cy="107156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dirty="0"/>
              <a:t>Carry out the assessment process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786188" y="1785938"/>
            <a:ext cx="1643062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dirty="0"/>
              <a:t>Internally verify the assessment process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786188" y="4929188"/>
            <a:ext cx="1643062" cy="135731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dirty="0"/>
              <a:t>Externally verify the assessment process</a:t>
            </a:r>
          </a:p>
          <a:p>
            <a:pPr algn="ctr">
              <a:spcAft>
                <a:spcPts val="1000"/>
              </a:spcAft>
              <a:defRPr/>
            </a:pPr>
            <a:endParaRPr lang="en-US" sz="1000" dirty="0"/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8001000" y="3286125"/>
            <a:ext cx="428625" cy="42862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endParaRPr lang="en-US"/>
          </a:p>
        </p:txBody>
      </p:sp>
      <p:sp>
        <p:nvSpPr>
          <p:cNvPr id="9223" name="TextBox 34"/>
          <p:cNvSpPr txBox="1">
            <a:spLocks noChangeArrowheads="1"/>
          </p:cNvSpPr>
          <p:nvPr/>
        </p:nvSpPr>
        <p:spPr bwMode="auto">
          <a:xfrm rot="10800000" flipV="1">
            <a:off x="5786438" y="4014788"/>
            <a:ext cx="17145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/>
              <a:t>HN</a:t>
            </a:r>
          </a:p>
          <a:p>
            <a:r>
              <a:rPr lang="en-GB" sz="1400" b="1"/>
              <a:t>assessor/verifier </a:t>
            </a:r>
          </a:p>
          <a:p>
            <a:r>
              <a:rPr lang="en-GB" sz="1400" b="1"/>
              <a:t>qualifications 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8001000" y="4286250"/>
            <a:ext cx="428625" cy="4286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en-US" sz="1000" dirty="0"/>
          </a:p>
        </p:txBody>
      </p:sp>
      <p:sp>
        <p:nvSpPr>
          <p:cNvPr id="9225" name="TextBox 19"/>
          <p:cNvSpPr txBox="1">
            <a:spLocks noChangeArrowheads="1"/>
          </p:cNvSpPr>
          <p:nvPr/>
        </p:nvSpPr>
        <p:spPr bwMode="auto">
          <a:xfrm>
            <a:off x="6000750" y="285750"/>
            <a:ext cx="2857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u="sng"/>
              <a:t>SCQF </a:t>
            </a:r>
          </a:p>
          <a:p>
            <a:pPr algn="ctr"/>
            <a:endParaRPr lang="en-GB" sz="2800" b="1" u="sng"/>
          </a:p>
          <a:p>
            <a:pPr algn="ctr"/>
            <a:r>
              <a:rPr lang="en-GB" sz="2800" b="1"/>
              <a:t>Assessor and Verifier  Qualifications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9226" name="TextBox 27"/>
          <p:cNvSpPr txBox="1">
            <a:spLocks noChangeArrowheads="1"/>
          </p:cNvSpPr>
          <p:nvPr/>
        </p:nvSpPr>
        <p:spPr bwMode="auto">
          <a:xfrm>
            <a:off x="5786438" y="2928938"/>
            <a:ext cx="192881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000" b="1"/>
          </a:p>
          <a:p>
            <a:r>
              <a:rPr lang="en-GB" sz="1400" b="1"/>
              <a:t>Workplace </a:t>
            </a:r>
          </a:p>
          <a:p>
            <a:r>
              <a:rPr lang="en-GB" sz="1400" b="1"/>
              <a:t>assessor/verifier </a:t>
            </a:r>
          </a:p>
          <a:p>
            <a:r>
              <a:rPr lang="en-GB" sz="1400" b="1"/>
              <a:t>qualifications </a:t>
            </a:r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714375" y="4929188"/>
            <a:ext cx="1714500" cy="1357312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400" b="1"/>
              <a:t>Externally monitor and maintain the quality of workplace assessment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SQA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wis55376</dc:creator>
  <cp:lastModifiedBy>wis55376</cp:lastModifiedBy>
  <cp:revision>1</cp:revision>
  <dcterms:created xsi:type="dcterms:W3CDTF">2012-04-23T11:51:02Z</dcterms:created>
  <dcterms:modified xsi:type="dcterms:W3CDTF">2012-04-23T11:53:31Z</dcterms:modified>
</cp:coreProperties>
</file>