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9" r:id="rId5"/>
    <p:sldId id="266" r:id="rId6"/>
    <p:sldId id="288" r:id="rId7"/>
    <p:sldId id="287" r:id="rId8"/>
    <p:sldId id="267" r:id="rId9"/>
    <p:sldId id="274" r:id="rId10"/>
    <p:sldId id="273" r:id="rId11"/>
    <p:sldId id="279" r:id="rId12"/>
    <p:sldId id="278" r:id="rId13"/>
    <p:sldId id="277" r:id="rId14"/>
    <p:sldId id="276" r:id="rId15"/>
    <p:sldId id="280" r:id="rId16"/>
    <p:sldId id="284" r:id="rId17"/>
    <p:sldId id="283" r:id="rId18"/>
    <p:sldId id="282" r:id="rId19"/>
    <p:sldId id="281" r:id="rId20"/>
    <p:sldId id="268" r:id="rId21"/>
    <p:sldId id="27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2E0C7D-7EAB-4F77-90E9-EE54657403E7}" v="14" dt="2025-04-29T08:23:14.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03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Mycroft" userId="3c62b176-53c4-4a08-a063-5f9382318cc0" providerId="ADAL" clId="{652E0C7D-7EAB-4F77-90E9-EE54657403E7}"/>
    <pc:docChg chg="undo custSel modSld">
      <pc:chgData name="Louise Mycroft" userId="3c62b176-53c4-4a08-a063-5f9382318cc0" providerId="ADAL" clId="{652E0C7D-7EAB-4F77-90E9-EE54657403E7}" dt="2025-04-29T09:15:58.271" v="78" actId="962"/>
      <pc:docMkLst>
        <pc:docMk/>
      </pc:docMkLst>
      <pc:sldChg chg="modSp mod">
        <pc:chgData name="Louise Mycroft" userId="3c62b176-53c4-4a08-a063-5f9382318cc0" providerId="ADAL" clId="{652E0C7D-7EAB-4F77-90E9-EE54657403E7}" dt="2025-04-29T09:15:58.271" v="78" actId="962"/>
        <pc:sldMkLst>
          <pc:docMk/>
          <pc:sldMk cId="2788031819" sldId="259"/>
        </pc:sldMkLst>
        <pc:spChg chg="mod">
          <ac:chgData name="Louise Mycroft" userId="3c62b176-53c4-4a08-a063-5f9382318cc0" providerId="ADAL" clId="{652E0C7D-7EAB-4F77-90E9-EE54657403E7}" dt="2025-04-29T09:15:57.354" v="77" actId="962"/>
          <ac:spMkLst>
            <pc:docMk/>
            <pc:sldMk cId="2788031819" sldId="259"/>
            <ac:spMk id="3" creationId="{00000000-0000-0000-0000-000000000000}"/>
          </ac:spMkLst>
        </pc:spChg>
        <pc:spChg chg="mod">
          <ac:chgData name="Louise Mycroft" userId="3c62b176-53c4-4a08-a063-5f9382318cc0" providerId="ADAL" clId="{652E0C7D-7EAB-4F77-90E9-EE54657403E7}" dt="2025-04-29T09:15:58.271" v="78" actId="962"/>
          <ac:spMkLst>
            <pc:docMk/>
            <pc:sldMk cId="2788031819" sldId="259"/>
            <ac:spMk id="6" creationId="{00000000-0000-0000-0000-000000000000}"/>
          </ac:spMkLst>
        </pc:spChg>
      </pc:sldChg>
      <pc:sldChg chg="modSp mod">
        <pc:chgData name="Louise Mycroft" userId="3c62b176-53c4-4a08-a063-5f9382318cc0" providerId="ADAL" clId="{652E0C7D-7EAB-4F77-90E9-EE54657403E7}" dt="2025-04-29T08:20:33.392" v="66"/>
        <pc:sldMkLst>
          <pc:docMk/>
          <pc:sldMk cId="2144419107" sldId="266"/>
        </pc:sldMkLst>
        <pc:spChg chg="mod">
          <ac:chgData name="Louise Mycroft" userId="3c62b176-53c4-4a08-a063-5f9382318cc0" providerId="ADAL" clId="{652E0C7D-7EAB-4F77-90E9-EE54657403E7}" dt="2025-04-29T07:53:25.888" v="1" actId="33553"/>
          <ac:spMkLst>
            <pc:docMk/>
            <pc:sldMk cId="2144419107" sldId="266"/>
            <ac:spMk id="4" creationId="{00000000-0000-0000-0000-000000000000}"/>
          </ac:spMkLst>
        </pc:spChg>
        <pc:spChg chg="ord">
          <ac:chgData name="Louise Mycroft" userId="3c62b176-53c4-4a08-a063-5f9382318cc0" providerId="ADAL" clId="{652E0C7D-7EAB-4F77-90E9-EE54657403E7}" dt="2025-04-29T08:20:33.392" v="66"/>
          <ac:spMkLst>
            <pc:docMk/>
            <pc:sldMk cId="2144419107" sldId="266"/>
            <ac:spMk id="5" creationId="{00000000-0000-0000-0000-000000000000}"/>
          </ac:spMkLst>
        </pc:spChg>
      </pc:sldChg>
      <pc:sldChg chg="modSp mod">
        <pc:chgData name="Louise Mycroft" userId="3c62b176-53c4-4a08-a063-5f9382318cc0" providerId="ADAL" clId="{652E0C7D-7EAB-4F77-90E9-EE54657403E7}" dt="2025-04-29T08:22:30.248" v="67" actId="962"/>
        <pc:sldMkLst>
          <pc:docMk/>
          <pc:sldMk cId="2394065876" sldId="267"/>
        </pc:sldMkLst>
        <pc:spChg chg="mod">
          <ac:chgData name="Louise Mycroft" userId="3c62b176-53c4-4a08-a063-5f9382318cc0" providerId="ADAL" clId="{652E0C7D-7EAB-4F77-90E9-EE54657403E7}" dt="2025-04-29T07:53:45.294" v="5" actId="33553"/>
          <ac:spMkLst>
            <pc:docMk/>
            <pc:sldMk cId="2394065876" sldId="267"/>
            <ac:spMk id="4" creationId="{00000000-0000-0000-0000-000000000000}"/>
          </ac:spMkLst>
        </pc:spChg>
        <pc:picChg chg="mod">
          <ac:chgData name="Louise Mycroft" userId="3c62b176-53c4-4a08-a063-5f9382318cc0" providerId="ADAL" clId="{652E0C7D-7EAB-4F77-90E9-EE54657403E7}" dt="2025-04-29T08:22:30.248" v="67" actId="962"/>
          <ac:picMkLst>
            <pc:docMk/>
            <pc:sldMk cId="2394065876" sldId="267"/>
            <ac:picMk id="1027" creationId="{00000000-0000-0000-0000-000000000000}"/>
          </ac:picMkLst>
        </pc:picChg>
      </pc:sldChg>
      <pc:sldChg chg="modSp mod">
        <pc:chgData name="Louise Mycroft" userId="3c62b176-53c4-4a08-a063-5f9382318cc0" providerId="ADAL" clId="{652E0C7D-7EAB-4F77-90E9-EE54657403E7}" dt="2025-04-29T08:23:14.607" v="70" actId="962"/>
        <pc:sldMkLst>
          <pc:docMk/>
          <pc:sldMk cId="3211773392" sldId="268"/>
        </pc:sldMkLst>
        <pc:spChg chg="mod">
          <ac:chgData name="Louise Mycroft" userId="3c62b176-53c4-4a08-a063-5f9382318cc0" providerId="ADAL" clId="{652E0C7D-7EAB-4F77-90E9-EE54657403E7}" dt="2025-04-29T08:04:13.390" v="39" actId="33553"/>
          <ac:spMkLst>
            <pc:docMk/>
            <pc:sldMk cId="3211773392" sldId="268"/>
            <ac:spMk id="3" creationId="{00000000-0000-0000-0000-000000000000}"/>
          </ac:spMkLst>
        </pc:spChg>
        <pc:picChg chg="mod">
          <ac:chgData name="Louise Mycroft" userId="3c62b176-53c4-4a08-a063-5f9382318cc0" providerId="ADAL" clId="{652E0C7D-7EAB-4F77-90E9-EE54657403E7}" dt="2025-04-29T08:23:14.607" v="70" actId="962"/>
          <ac:picMkLst>
            <pc:docMk/>
            <pc:sldMk cId="3211773392" sldId="268"/>
            <ac:picMk id="1026" creationId="{00000000-0000-0000-0000-000000000000}"/>
          </ac:picMkLst>
        </pc:picChg>
      </pc:sldChg>
      <pc:sldChg chg="addSp modSp mod">
        <pc:chgData name="Louise Mycroft" userId="3c62b176-53c4-4a08-a063-5f9382318cc0" providerId="ADAL" clId="{652E0C7D-7EAB-4F77-90E9-EE54657403E7}" dt="2025-04-29T08:04:25.627" v="51" actId="20577"/>
        <pc:sldMkLst>
          <pc:docMk/>
          <pc:sldMk cId="3753553603" sldId="272"/>
        </pc:sldMkLst>
        <pc:spChg chg="add mod">
          <ac:chgData name="Louise Mycroft" userId="3c62b176-53c4-4a08-a063-5f9382318cc0" providerId="ADAL" clId="{652E0C7D-7EAB-4F77-90E9-EE54657403E7}" dt="2025-04-29T08:04:25.627" v="51" actId="20577"/>
          <ac:spMkLst>
            <pc:docMk/>
            <pc:sldMk cId="3753553603" sldId="272"/>
            <ac:spMk id="2" creationId="{0EEF3949-E312-6690-3A5A-FB721934D84D}"/>
          </ac:spMkLst>
        </pc:spChg>
      </pc:sldChg>
      <pc:sldChg chg="delSp modSp mod">
        <pc:chgData name="Louise Mycroft" userId="3c62b176-53c4-4a08-a063-5f9382318cc0" providerId="ADAL" clId="{652E0C7D-7EAB-4F77-90E9-EE54657403E7}" dt="2025-04-29T07:55:13.548" v="13" actId="33553"/>
        <pc:sldMkLst>
          <pc:docMk/>
          <pc:sldMk cId="371256416" sldId="273"/>
        </pc:sldMkLst>
        <pc:spChg chg="mod">
          <ac:chgData name="Louise Mycroft" userId="3c62b176-53c4-4a08-a063-5f9382318cc0" providerId="ADAL" clId="{652E0C7D-7EAB-4F77-90E9-EE54657403E7}" dt="2025-04-29T07:55:13.548" v="13" actId="33553"/>
          <ac:spMkLst>
            <pc:docMk/>
            <pc:sldMk cId="371256416" sldId="273"/>
            <ac:spMk id="2" creationId="{00000000-0000-0000-0000-000000000000}"/>
          </ac:spMkLst>
        </pc:spChg>
        <pc:picChg chg="del">
          <ac:chgData name="Louise Mycroft" userId="3c62b176-53c4-4a08-a063-5f9382318cc0" providerId="ADAL" clId="{652E0C7D-7EAB-4F77-90E9-EE54657403E7}" dt="2025-04-29T07:55:07.985" v="11" actId="478"/>
          <ac:picMkLst>
            <pc:docMk/>
            <pc:sldMk cId="371256416" sldId="273"/>
            <ac:picMk id="4098" creationId="{00000000-0000-0000-0000-000000000000}"/>
          </ac:picMkLst>
        </pc:picChg>
      </pc:sldChg>
      <pc:sldChg chg="delSp modSp mod">
        <pc:chgData name="Louise Mycroft" userId="3c62b176-53c4-4a08-a063-5f9382318cc0" providerId="ADAL" clId="{652E0C7D-7EAB-4F77-90E9-EE54657403E7}" dt="2025-04-29T07:55:00.226" v="10" actId="33553"/>
        <pc:sldMkLst>
          <pc:docMk/>
          <pc:sldMk cId="2772938789" sldId="274"/>
        </pc:sldMkLst>
        <pc:spChg chg="mod">
          <ac:chgData name="Louise Mycroft" userId="3c62b176-53c4-4a08-a063-5f9382318cc0" providerId="ADAL" clId="{652E0C7D-7EAB-4F77-90E9-EE54657403E7}" dt="2025-04-29T07:55:00.226" v="10" actId="33553"/>
          <ac:spMkLst>
            <pc:docMk/>
            <pc:sldMk cId="2772938789" sldId="274"/>
            <ac:spMk id="2" creationId="{00000000-0000-0000-0000-000000000000}"/>
          </ac:spMkLst>
        </pc:spChg>
        <pc:picChg chg="del">
          <ac:chgData name="Louise Mycroft" userId="3c62b176-53c4-4a08-a063-5f9382318cc0" providerId="ADAL" clId="{652E0C7D-7EAB-4F77-90E9-EE54657403E7}" dt="2025-04-29T07:54:51.844" v="8" actId="478"/>
          <ac:picMkLst>
            <pc:docMk/>
            <pc:sldMk cId="2772938789" sldId="274"/>
            <ac:picMk id="3" creationId="{00000000-0000-0000-0000-000000000000}"/>
          </ac:picMkLst>
        </pc:picChg>
      </pc:sldChg>
      <pc:sldChg chg="delSp modSp mod">
        <pc:chgData name="Louise Mycroft" userId="3c62b176-53c4-4a08-a063-5f9382318cc0" providerId="ADAL" clId="{652E0C7D-7EAB-4F77-90E9-EE54657403E7}" dt="2025-04-29T08:02:12.707" v="24" actId="33553"/>
        <pc:sldMkLst>
          <pc:docMk/>
          <pc:sldMk cId="223292641" sldId="276"/>
        </pc:sldMkLst>
        <pc:spChg chg="mod">
          <ac:chgData name="Louise Mycroft" userId="3c62b176-53c4-4a08-a063-5f9382318cc0" providerId="ADAL" clId="{652E0C7D-7EAB-4F77-90E9-EE54657403E7}" dt="2025-04-29T08:02:12.707" v="24" actId="33553"/>
          <ac:spMkLst>
            <pc:docMk/>
            <pc:sldMk cId="223292641" sldId="276"/>
            <ac:spMk id="2" creationId="{00000000-0000-0000-0000-000000000000}"/>
          </ac:spMkLst>
        </pc:spChg>
        <pc:picChg chg="del">
          <ac:chgData name="Louise Mycroft" userId="3c62b176-53c4-4a08-a063-5f9382318cc0" providerId="ADAL" clId="{652E0C7D-7EAB-4F77-90E9-EE54657403E7}" dt="2025-04-29T08:02:06.066" v="22" actId="478"/>
          <ac:picMkLst>
            <pc:docMk/>
            <pc:sldMk cId="223292641" sldId="276"/>
            <ac:picMk id="8194" creationId="{00000000-0000-0000-0000-000000000000}"/>
          </ac:picMkLst>
        </pc:picChg>
      </pc:sldChg>
      <pc:sldChg chg="delSp modSp mod">
        <pc:chgData name="Louise Mycroft" userId="3c62b176-53c4-4a08-a063-5f9382318cc0" providerId="ADAL" clId="{652E0C7D-7EAB-4F77-90E9-EE54657403E7}" dt="2025-04-29T08:01:59.017" v="21" actId="33553"/>
        <pc:sldMkLst>
          <pc:docMk/>
          <pc:sldMk cId="2248466324" sldId="277"/>
        </pc:sldMkLst>
        <pc:spChg chg="mod">
          <ac:chgData name="Louise Mycroft" userId="3c62b176-53c4-4a08-a063-5f9382318cc0" providerId="ADAL" clId="{652E0C7D-7EAB-4F77-90E9-EE54657403E7}" dt="2025-04-29T08:01:59.017" v="21" actId="33553"/>
          <ac:spMkLst>
            <pc:docMk/>
            <pc:sldMk cId="2248466324" sldId="277"/>
            <ac:spMk id="2" creationId="{00000000-0000-0000-0000-000000000000}"/>
          </ac:spMkLst>
        </pc:spChg>
        <pc:picChg chg="del">
          <ac:chgData name="Louise Mycroft" userId="3c62b176-53c4-4a08-a063-5f9382318cc0" providerId="ADAL" clId="{652E0C7D-7EAB-4F77-90E9-EE54657403E7}" dt="2025-04-29T08:01:53.390" v="19" actId="478"/>
          <ac:picMkLst>
            <pc:docMk/>
            <pc:sldMk cId="2248466324" sldId="277"/>
            <ac:picMk id="7170" creationId="{00000000-0000-0000-0000-000000000000}"/>
          </ac:picMkLst>
        </pc:picChg>
      </pc:sldChg>
      <pc:sldChg chg="modSp mod">
        <pc:chgData name="Louise Mycroft" userId="3c62b176-53c4-4a08-a063-5f9382318cc0" providerId="ADAL" clId="{652E0C7D-7EAB-4F77-90E9-EE54657403E7}" dt="2025-04-29T08:22:57.476" v="69" actId="962"/>
        <pc:sldMkLst>
          <pc:docMk/>
          <pc:sldMk cId="2052915370" sldId="278"/>
        </pc:sldMkLst>
        <pc:spChg chg="mod">
          <ac:chgData name="Louise Mycroft" userId="3c62b176-53c4-4a08-a063-5f9382318cc0" providerId="ADAL" clId="{652E0C7D-7EAB-4F77-90E9-EE54657403E7}" dt="2025-04-29T08:01:44.853" v="18" actId="33553"/>
          <ac:spMkLst>
            <pc:docMk/>
            <pc:sldMk cId="2052915370" sldId="278"/>
            <ac:spMk id="2" creationId="{00000000-0000-0000-0000-000000000000}"/>
          </ac:spMkLst>
        </pc:spChg>
        <pc:picChg chg="mod">
          <ac:chgData name="Louise Mycroft" userId="3c62b176-53c4-4a08-a063-5f9382318cc0" providerId="ADAL" clId="{652E0C7D-7EAB-4F77-90E9-EE54657403E7}" dt="2025-04-29T08:22:57.476" v="69" actId="962"/>
          <ac:picMkLst>
            <pc:docMk/>
            <pc:sldMk cId="2052915370" sldId="278"/>
            <ac:picMk id="6146" creationId="{00000000-0000-0000-0000-000000000000}"/>
          </ac:picMkLst>
        </pc:picChg>
      </pc:sldChg>
      <pc:sldChg chg="modSp mod">
        <pc:chgData name="Louise Mycroft" userId="3c62b176-53c4-4a08-a063-5f9382318cc0" providerId="ADAL" clId="{652E0C7D-7EAB-4F77-90E9-EE54657403E7}" dt="2025-04-29T08:22:43.379" v="68" actId="962"/>
        <pc:sldMkLst>
          <pc:docMk/>
          <pc:sldMk cId="882584925" sldId="279"/>
        </pc:sldMkLst>
        <pc:spChg chg="mod">
          <ac:chgData name="Louise Mycroft" userId="3c62b176-53c4-4a08-a063-5f9382318cc0" providerId="ADAL" clId="{652E0C7D-7EAB-4F77-90E9-EE54657403E7}" dt="2025-04-29T07:55:36.914" v="16" actId="33553"/>
          <ac:spMkLst>
            <pc:docMk/>
            <pc:sldMk cId="882584925" sldId="279"/>
            <ac:spMk id="2" creationId="{00000000-0000-0000-0000-000000000000}"/>
          </ac:spMkLst>
        </pc:spChg>
        <pc:picChg chg="mod">
          <ac:chgData name="Louise Mycroft" userId="3c62b176-53c4-4a08-a063-5f9382318cc0" providerId="ADAL" clId="{652E0C7D-7EAB-4F77-90E9-EE54657403E7}" dt="2025-04-29T08:22:43.379" v="68" actId="962"/>
          <ac:picMkLst>
            <pc:docMk/>
            <pc:sldMk cId="882584925" sldId="279"/>
            <ac:picMk id="5122" creationId="{00000000-0000-0000-0000-000000000000}"/>
          </ac:picMkLst>
        </pc:picChg>
      </pc:sldChg>
      <pc:sldChg chg="delSp modSp mod">
        <pc:chgData name="Louise Mycroft" userId="3c62b176-53c4-4a08-a063-5f9382318cc0" providerId="ADAL" clId="{652E0C7D-7EAB-4F77-90E9-EE54657403E7}" dt="2025-04-29T08:02:32.606" v="27" actId="33553"/>
        <pc:sldMkLst>
          <pc:docMk/>
          <pc:sldMk cId="2952870811" sldId="280"/>
        </pc:sldMkLst>
        <pc:spChg chg="mod">
          <ac:chgData name="Louise Mycroft" userId="3c62b176-53c4-4a08-a063-5f9382318cc0" providerId="ADAL" clId="{652E0C7D-7EAB-4F77-90E9-EE54657403E7}" dt="2025-04-29T08:02:32.606" v="27" actId="33553"/>
          <ac:spMkLst>
            <pc:docMk/>
            <pc:sldMk cId="2952870811" sldId="280"/>
            <ac:spMk id="4" creationId="{00000000-0000-0000-0000-000000000000}"/>
          </ac:spMkLst>
        </pc:spChg>
        <pc:picChg chg="del">
          <ac:chgData name="Louise Mycroft" userId="3c62b176-53c4-4a08-a063-5f9382318cc0" providerId="ADAL" clId="{652E0C7D-7EAB-4F77-90E9-EE54657403E7}" dt="2025-04-29T08:02:27.563" v="25" actId="478"/>
          <ac:picMkLst>
            <pc:docMk/>
            <pc:sldMk cId="2952870811" sldId="280"/>
            <ac:picMk id="9218" creationId="{00000000-0000-0000-0000-000000000000}"/>
          </ac:picMkLst>
        </pc:picChg>
      </pc:sldChg>
      <pc:sldChg chg="modSp mod">
        <pc:chgData name="Louise Mycroft" userId="3c62b176-53c4-4a08-a063-5f9382318cc0" providerId="ADAL" clId="{652E0C7D-7EAB-4F77-90E9-EE54657403E7}" dt="2025-04-29T08:04:10.244" v="38" actId="33553"/>
        <pc:sldMkLst>
          <pc:docMk/>
          <pc:sldMk cId="709334700" sldId="281"/>
        </pc:sldMkLst>
        <pc:spChg chg="mod">
          <ac:chgData name="Louise Mycroft" userId="3c62b176-53c4-4a08-a063-5f9382318cc0" providerId="ADAL" clId="{652E0C7D-7EAB-4F77-90E9-EE54657403E7}" dt="2025-04-29T08:04:10.244" v="38" actId="33553"/>
          <ac:spMkLst>
            <pc:docMk/>
            <pc:sldMk cId="709334700" sldId="281"/>
            <ac:spMk id="2" creationId="{00000000-0000-0000-0000-000000000000}"/>
          </ac:spMkLst>
        </pc:spChg>
      </pc:sldChg>
      <pc:sldChg chg="delSp modSp mod">
        <pc:chgData name="Louise Mycroft" userId="3c62b176-53c4-4a08-a063-5f9382318cc0" providerId="ADAL" clId="{652E0C7D-7EAB-4F77-90E9-EE54657403E7}" dt="2025-04-29T08:03:53.318" v="36" actId="33553"/>
        <pc:sldMkLst>
          <pc:docMk/>
          <pc:sldMk cId="3977842475" sldId="282"/>
        </pc:sldMkLst>
        <pc:spChg chg="mod">
          <ac:chgData name="Louise Mycroft" userId="3c62b176-53c4-4a08-a063-5f9382318cc0" providerId="ADAL" clId="{652E0C7D-7EAB-4F77-90E9-EE54657403E7}" dt="2025-04-29T08:03:53.318" v="36" actId="33553"/>
          <ac:spMkLst>
            <pc:docMk/>
            <pc:sldMk cId="3977842475" sldId="282"/>
            <ac:spMk id="2" creationId="{00000000-0000-0000-0000-000000000000}"/>
          </ac:spMkLst>
        </pc:spChg>
        <pc:picChg chg="del">
          <ac:chgData name="Louise Mycroft" userId="3c62b176-53c4-4a08-a063-5f9382318cc0" providerId="ADAL" clId="{652E0C7D-7EAB-4F77-90E9-EE54657403E7}" dt="2025-04-29T08:03:48.891" v="34" actId="478"/>
          <ac:picMkLst>
            <pc:docMk/>
            <pc:sldMk cId="3977842475" sldId="282"/>
            <ac:picMk id="3" creationId="{00000000-0000-0000-0000-000000000000}"/>
          </ac:picMkLst>
        </pc:picChg>
      </pc:sldChg>
      <pc:sldChg chg="delSp modSp mod">
        <pc:chgData name="Louise Mycroft" userId="3c62b176-53c4-4a08-a063-5f9382318cc0" providerId="ADAL" clId="{652E0C7D-7EAB-4F77-90E9-EE54657403E7}" dt="2025-04-29T08:03:45.727" v="33" actId="33553"/>
        <pc:sldMkLst>
          <pc:docMk/>
          <pc:sldMk cId="240290495" sldId="283"/>
        </pc:sldMkLst>
        <pc:spChg chg="mod">
          <ac:chgData name="Louise Mycroft" userId="3c62b176-53c4-4a08-a063-5f9382318cc0" providerId="ADAL" clId="{652E0C7D-7EAB-4F77-90E9-EE54657403E7}" dt="2025-04-29T08:03:45.727" v="33" actId="33553"/>
          <ac:spMkLst>
            <pc:docMk/>
            <pc:sldMk cId="240290495" sldId="283"/>
            <ac:spMk id="2" creationId="{00000000-0000-0000-0000-000000000000}"/>
          </ac:spMkLst>
        </pc:spChg>
        <pc:picChg chg="del">
          <ac:chgData name="Louise Mycroft" userId="3c62b176-53c4-4a08-a063-5f9382318cc0" providerId="ADAL" clId="{652E0C7D-7EAB-4F77-90E9-EE54657403E7}" dt="2025-04-29T08:03:18.629" v="31" actId="478"/>
          <ac:picMkLst>
            <pc:docMk/>
            <pc:sldMk cId="240290495" sldId="283"/>
            <ac:picMk id="10242" creationId="{00000000-0000-0000-0000-000000000000}"/>
          </ac:picMkLst>
        </pc:picChg>
      </pc:sldChg>
      <pc:sldChg chg="delSp modSp mod">
        <pc:chgData name="Louise Mycroft" userId="3c62b176-53c4-4a08-a063-5f9382318cc0" providerId="ADAL" clId="{652E0C7D-7EAB-4F77-90E9-EE54657403E7}" dt="2025-04-29T08:02:42.687" v="30" actId="33553"/>
        <pc:sldMkLst>
          <pc:docMk/>
          <pc:sldMk cId="697820221" sldId="284"/>
        </pc:sldMkLst>
        <pc:spChg chg="mod">
          <ac:chgData name="Louise Mycroft" userId="3c62b176-53c4-4a08-a063-5f9382318cc0" providerId="ADAL" clId="{652E0C7D-7EAB-4F77-90E9-EE54657403E7}" dt="2025-04-29T08:02:42.687" v="30" actId="33553"/>
          <ac:spMkLst>
            <pc:docMk/>
            <pc:sldMk cId="697820221" sldId="284"/>
            <ac:spMk id="2" creationId="{00000000-0000-0000-0000-000000000000}"/>
          </ac:spMkLst>
        </pc:spChg>
        <pc:picChg chg="del">
          <ac:chgData name="Louise Mycroft" userId="3c62b176-53c4-4a08-a063-5f9382318cc0" providerId="ADAL" clId="{652E0C7D-7EAB-4F77-90E9-EE54657403E7}" dt="2025-04-29T08:02:38.106" v="28" actId="478"/>
          <ac:picMkLst>
            <pc:docMk/>
            <pc:sldMk cId="697820221" sldId="284"/>
            <ac:picMk id="3" creationId="{00000000-0000-0000-0000-000000000000}"/>
          </ac:picMkLst>
        </pc:picChg>
      </pc:sldChg>
      <pc:sldChg chg="modSp mod">
        <pc:chgData name="Louise Mycroft" userId="3c62b176-53c4-4a08-a063-5f9382318cc0" providerId="ADAL" clId="{652E0C7D-7EAB-4F77-90E9-EE54657403E7}" dt="2025-04-29T08:05:31.741" v="53" actId="962"/>
        <pc:sldMkLst>
          <pc:docMk/>
          <pc:sldMk cId="3685715638" sldId="287"/>
        </pc:sldMkLst>
        <pc:spChg chg="mod">
          <ac:chgData name="Louise Mycroft" userId="3c62b176-53c4-4a08-a063-5f9382318cc0" providerId="ADAL" clId="{652E0C7D-7EAB-4F77-90E9-EE54657403E7}" dt="2025-04-29T08:05:09.825" v="52" actId="20577"/>
          <ac:spMkLst>
            <pc:docMk/>
            <pc:sldMk cId="3685715638" sldId="287"/>
            <ac:spMk id="4" creationId="{00000000-0000-0000-0000-000000000000}"/>
          </ac:spMkLst>
        </pc:spChg>
        <pc:picChg chg="mod">
          <ac:chgData name="Louise Mycroft" userId="3c62b176-53c4-4a08-a063-5f9382318cc0" providerId="ADAL" clId="{652E0C7D-7EAB-4F77-90E9-EE54657403E7}" dt="2025-04-29T08:05:31.741" v="53" actId="962"/>
          <ac:picMkLst>
            <pc:docMk/>
            <pc:sldMk cId="3685715638" sldId="287"/>
            <ac:picMk id="6" creationId="{00000000-0000-0000-0000-000000000000}"/>
          </ac:picMkLst>
        </pc:picChg>
      </pc:sldChg>
      <pc:sldChg chg="modSp mod">
        <pc:chgData name="Louise Mycroft" userId="3c62b176-53c4-4a08-a063-5f9382318cc0" providerId="ADAL" clId="{652E0C7D-7EAB-4F77-90E9-EE54657403E7}" dt="2025-04-29T08:05:53.438" v="63" actId="962"/>
        <pc:sldMkLst>
          <pc:docMk/>
          <pc:sldMk cId="3144406157" sldId="288"/>
        </pc:sldMkLst>
        <pc:spChg chg="mod">
          <ac:chgData name="Louise Mycroft" userId="3c62b176-53c4-4a08-a063-5f9382318cc0" providerId="ADAL" clId="{652E0C7D-7EAB-4F77-90E9-EE54657403E7}" dt="2025-04-29T07:53:29.997" v="2" actId="33553"/>
          <ac:spMkLst>
            <pc:docMk/>
            <pc:sldMk cId="3144406157" sldId="288"/>
            <ac:spMk id="4" creationId="{00000000-0000-0000-0000-000000000000}"/>
          </ac:spMkLst>
        </pc:spChg>
        <pc:picChg chg="mod">
          <ac:chgData name="Louise Mycroft" userId="3c62b176-53c4-4a08-a063-5f9382318cc0" providerId="ADAL" clId="{652E0C7D-7EAB-4F77-90E9-EE54657403E7}" dt="2025-04-29T08:05:53.438" v="63" actId="962"/>
          <ac:picMkLst>
            <pc:docMk/>
            <pc:sldMk cId="3144406157" sldId="288"/>
            <ac:picMk id="13315" creationId="{00000000-0000-0000-0000-000000000000}"/>
          </ac:picMkLst>
        </pc:picChg>
        <pc:cxnChg chg="mod">
          <ac:chgData name="Louise Mycroft" userId="3c62b176-53c4-4a08-a063-5f9382318cc0" providerId="ADAL" clId="{652E0C7D-7EAB-4F77-90E9-EE54657403E7}" dt="2025-04-29T08:05:44.192" v="54" actId="962"/>
          <ac:cxnSpMkLst>
            <pc:docMk/>
            <pc:sldMk cId="3144406157" sldId="288"/>
            <ac:cxnSpMk id="7" creationId="{00000000-0000-0000-0000-000000000000}"/>
          </ac:cxnSpMkLst>
        </pc:cxnChg>
        <pc:cxnChg chg="mod">
          <ac:chgData name="Louise Mycroft" userId="3c62b176-53c4-4a08-a063-5f9382318cc0" providerId="ADAL" clId="{652E0C7D-7EAB-4F77-90E9-EE54657403E7}" dt="2025-04-29T08:05:44.192" v="55" actId="962"/>
          <ac:cxnSpMkLst>
            <pc:docMk/>
            <pc:sldMk cId="3144406157" sldId="288"/>
            <ac:cxnSpMk id="12" creationId="{00000000-0000-0000-0000-000000000000}"/>
          </ac:cxnSpMkLst>
        </pc:cxnChg>
        <pc:cxnChg chg="mod">
          <ac:chgData name="Louise Mycroft" userId="3c62b176-53c4-4a08-a063-5f9382318cc0" providerId="ADAL" clId="{652E0C7D-7EAB-4F77-90E9-EE54657403E7}" dt="2025-04-29T08:05:44.208" v="56" actId="962"/>
          <ac:cxnSpMkLst>
            <pc:docMk/>
            <pc:sldMk cId="3144406157" sldId="288"/>
            <ac:cxnSpMk id="15" creationId="{00000000-0000-0000-0000-000000000000}"/>
          </ac:cxnSpMkLst>
        </pc:cxnChg>
        <pc:cxnChg chg="mod">
          <ac:chgData name="Louise Mycroft" userId="3c62b176-53c4-4a08-a063-5f9382318cc0" providerId="ADAL" clId="{652E0C7D-7EAB-4F77-90E9-EE54657403E7}" dt="2025-04-29T08:05:44.208" v="57" actId="962"/>
          <ac:cxnSpMkLst>
            <pc:docMk/>
            <pc:sldMk cId="3144406157" sldId="288"/>
            <ac:cxnSpMk id="17" creationId="{00000000-0000-0000-0000-000000000000}"/>
          </ac:cxnSpMkLst>
        </pc:cxnChg>
        <pc:cxnChg chg="mod">
          <ac:chgData name="Louise Mycroft" userId="3c62b176-53c4-4a08-a063-5f9382318cc0" providerId="ADAL" clId="{652E0C7D-7EAB-4F77-90E9-EE54657403E7}" dt="2025-04-29T08:05:44.208" v="58" actId="962"/>
          <ac:cxnSpMkLst>
            <pc:docMk/>
            <pc:sldMk cId="3144406157" sldId="288"/>
            <ac:cxnSpMk id="21" creationId="{00000000-0000-0000-0000-000000000000}"/>
          </ac:cxnSpMkLst>
        </pc:cxnChg>
        <pc:cxnChg chg="mod">
          <ac:chgData name="Louise Mycroft" userId="3c62b176-53c4-4a08-a063-5f9382318cc0" providerId="ADAL" clId="{652E0C7D-7EAB-4F77-90E9-EE54657403E7}" dt="2025-04-29T08:05:44.208" v="59" actId="962"/>
          <ac:cxnSpMkLst>
            <pc:docMk/>
            <pc:sldMk cId="3144406157" sldId="288"/>
            <ac:cxnSpMk id="25" creationId="{00000000-0000-0000-0000-000000000000}"/>
          </ac:cxnSpMkLst>
        </pc:cxnChg>
        <pc:cxnChg chg="mod">
          <ac:chgData name="Louise Mycroft" userId="3c62b176-53c4-4a08-a063-5f9382318cc0" providerId="ADAL" clId="{652E0C7D-7EAB-4F77-90E9-EE54657403E7}" dt="2025-04-29T08:05:44.208" v="60" actId="962"/>
          <ac:cxnSpMkLst>
            <pc:docMk/>
            <pc:sldMk cId="3144406157" sldId="288"/>
            <ac:cxnSpMk id="31" creationId="{00000000-0000-0000-0000-000000000000}"/>
          </ac:cxnSpMkLst>
        </pc:cxnChg>
        <pc:cxnChg chg="mod">
          <ac:chgData name="Louise Mycroft" userId="3c62b176-53c4-4a08-a063-5f9382318cc0" providerId="ADAL" clId="{652E0C7D-7EAB-4F77-90E9-EE54657403E7}" dt="2025-04-29T08:05:44.224" v="61" actId="962"/>
          <ac:cxnSpMkLst>
            <pc:docMk/>
            <pc:sldMk cId="3144406157" sldId="288"/>
            <ac:cxnSpMk id="32" creationId="{00000000-0000-0000-0000-000000000000}"/>
          </ac:cxnSpMkLst>
        </pc:cxnChg>
        <pc:cxnChg chg="mod">
          <ac:chgData name="Louise Mycroft" userId="3c62b176-53c4-4a08-a063-5f9382318cc0" providerId="ADAL" clId="{652E0C7D-7EAB-4F77-90E9-EE54657403E7}" dt="2025-04-29T08:05:44.224" v="62" actId="962"/>
          <ac:cxnSpMkLst>
            <pc:docMk/>
            <pc:sldMk cId="3144406157" sldId="288"/>
            <ac:cxnSpMk id="35" creationId="{00000000-0000-0000-0000-000000000000}"/>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875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D33DE18-E72A-224B-AE12-5F357CBF1C14}" type="datetimeFigureOut">
              <a:rPr lang="en-US" smtClean="0"/>
              <a:t>4/29/2025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14E59D-CA00-E348-8C17-DA7BD766E335}" type="slidenum">
              <a:rPr lang="en-US" smtClean="0"/>
              <a:t>‹#›</a:t>
            </a:fld>
            <a:endParaRPr lang="en-US"/>
          </a:p>
        </p:txBody>
      </p:sp>
      <p:pic>
        <p:nvPicPr>
          <p:cNvPr id="7" name="Picture 6" descr="SOC192 - powerpoint - V1.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57" y="-3673"/>
            <a:ext cx="9246057" cy="6861673"/>
          </a:xfrm>
          <a:prstGeom prst="rect">
            <a:avLst/>
          </a:prstGeom>
        </p:spPr>
      </p:pic>
    </p:spTree>
    <p:extLst>
      <p:ext uri="{BB962C8B-B14F-4D97-AF65-F5344CB8AC3E}">
        <p14:creationId xmlns:p14="http://schemas.microsoft.com/office/powerpoint/2010/main" val="1744424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SOC192 - powerpoint - V1.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076" y="0"/>
            <a:ext cx="9283583" cy="6883350"/>
          </a:xfrm>
          <a:prstGeom prst="rect">
            <a:avLst/>
          </a:prstGeom>
        </p:spPr>
      </p:pic>
    </p:spTree>
    <p:extLst>
      <p:ext uri="{BB962C8B-B14F-4D97-AF65-F5344CB8AC3E}">
        <p14:creationId xmlns:p14="http://schemas.microsoft.com/office/powerpoint/2010/main" val="1687806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SOC192 - powerpoint - V1.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736" y="-26298"/>
            <a:ext cx="9268736" cy="6884298"/>
          </a:xfrm>
          <a:prstGeom prst="rect">
            <a:avLst/>
          </a:prstGeom>
        </p:spPr>
      </p:pic>
    </p:spTree>
    <p:extLst>
      <p:ext uri="{BB962C8B-B14F-4D97-AF65-F5344CB8AC3E}">
        <p14:creationId xmlns:p14="http://schemas.microsoft.com/office/powerpoint/2010/main" val="3453731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SOC192 - powerpoint - V1.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396" y="0"/>
            <a:ext cx="9245753" cy="6857999"/>
          </a:xfrm>
          <a:prstGeom prst="rect">
            <a:avLst/>
          </a:prstGeom>
        </p:spPr>
      </p:pic>
    </p:spTree>
    <p:extLst>
      <p:ext uri="{BB962C8B-B14F-4D97-AF65-F5344CB8AC3E}">
        <p14:creationId xmlns:p14="http://schemas.microsoft.com/office/powerpoint/2010/main" val="277741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SQA_branding_powerpoint_slides_v5.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17" y="0"/>
            <a:ext cx="9234717" cy="6858000"/>
          </a:xfrm>
          <a:prstGeom prst="rect">
            <a:avLst/>
          </a:prstGeom>
        </p:spPr>
      </p:pic>
      <p:pic>
        <p:nvPicPr>
          <p:cNvPr id="11" name="Picture 10" descr="INT - slide 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16" y="-13092"/>
            <a:ext cx="9261762" cy="6878284"/>
          </a:xfrm>
          <a:prstGeom prst="rect">
            <a:avLst/>
          </a:prstGeom>
        </p:spPr>
      </p:pic>
    </p:spTree>
    <p:extLst>
      <p:ext uri="{BB962C8B-B14F-4D97-AF65-F5344CB8AC3E}">
        <p14:creationId xmlns:p14="http://schemas.microsoft.com/office/powerpoint/2010/main" val="24155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OC192 - powerpoint - V1.pdf"/>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9187" y="0"/>
            <a:ext cx="9170193" cy="6877645"/>
          </a:xfrm>
          <a:prstGeom prst="rect">
            <a:avLst/>
          </a:prstGeom>
        </p:spPr>
      </p:pic>
      <p:pic>
        <p:nvPicPr>
          <p:cNvPr id="9" name="Picture 8" descr="SOC192 - powerpoint - V1.pdf"/>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9187" y="1"/>
            <a:ext cx="9193187" cy="6864446"/>
          </a:xfrm>
          <a:prstGeom prst="rect">
            <a:avLst/>
          </a:prstGeom>
        </p:spPr>
      </p:pic>
    </p:spTree>
    <p:extLst>
      <p:ext uri="{BB962C8B-B14F-4D97-AF65-F5344CB8AC3E}">
        <p14:creationId xmlns:p14="http://schemas.microsoft.com/office/powerpoint/2010/main" val="137842487"/>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C183D7F6-B498-43B3-948B-1728B52AA6E4}">
                <adec:decorative xmlns:adec="http://schemas.microsoft.com/office/drawing/2017/decorative" val="1"/>
              </a:ext>
            </a:extLst>
          </p:cNvPr>
          <p:cNvSpPr txBox="1">
            <a:spLocks/>
          </p:cNvSpPr>
          <p:nvPr/>
        </p:nvSpPr>
        <p:spPr>
          <a:xfrm>
            <a:off x="-217715" y="2306337"/>
            <a:ext cx="9506857" cy="864096"/>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lgn="ctr">
              <a:defRPr/>
            </a:pPr>
            <a:r>
              <a:rPr lang="en-GB" altLang="en-US" sz="3800" dirty="0"/>
              <a:t>Business Network Event 2025</a:t>
            </a:r>
          </a:p>
          <a:p>
            <a:pPr lvl="0" algn="ctr">
              <a:defRPr/>
            </a:pPr>
            <a:endParaRPr kumimoji="0" lang="en-US" sz="3800" b="1" i="0" u="none" strike="noStrike" kern="0" cap="none" spc="0" normalizeH="0" baseline="0" noProof="0" dirty="0">
              <a:ln>
                <a:noFill/>
              </a:ln>
              <a:solidFill>
                <a:srgbClr val="FFFFFF"/>
              </a:solidFill>
              <a:effectLst/>
              <a:uLnTx/>
              <a:uFillTx/>
            </a:endParaRPr>
          </a:p>
        </p:txBody>
      </p:sp>
      <p:sp>
        <p:nvSpPr>
          <p:cNvPr id="6" name="Text Placeholder 2">
            <a:extLst>
              <a:ext uri="{C183D7F6-B498-43B3-948B-1728B52AA6E4}">
                <adec:decorative xmlns:adec="http://schemas.microsoft.com/office/drawing/2017/decorative" val="1"/>
              </a:ext>
            </a:extLst>
          </p:cNvPr>
          <p:cNvSpPr txBox="1">
            <a:spLocks noGrp="1"/>
          </p:cNvSpPr>
          <p:nvPr>
            <p:ph type="title" idx="4294967295"/>
          </p:nvPr>
        </p:nvSpPr>
        <p:spPr>
          <a:xfrm>
            <a:off x="0" y="4024125"/>
            <a:ext cx="9042400" cy="12687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rgbClr val="C195E5"/>
              </a:buClr>
              <a:buFont typeface="Wingdings" pitchFamily="2" charset="2"/>
              <a:buNone/>
              <a:defRPr sz="2800">
                <a:solidFill>
                  <a:srgbClr val="FFFFFF"/>
                </a:solidFill>
                <a:latin typeface="+mn-lt"/>
                <a:ea typeface="+mn-ea"/>
                <a:cs typeface="+mn-cs"/>
              </a:defRPr>
            </a:lvl1pPr>
            <a:lvl2pPr marL="742950" indent="-285750" algn="l" rtl="0" eaLnBrk="1" fontAlgn="base" hangingPunct="1">
              <a:spcBef>
                <a:spcPct val="20000"/>
              </a:spcBef>
              <a:spcAft>
                <a:spcPct val="0"/>
              </a:spcAft>
              <a:buClr>
                <a:srgbClr val="C195E5"/>
              </a:buClr>
              <a:buFont typeface="Arial" charset="0"/>
              <a:buNone/>
              <a:defRPr sz="2800">
                <a:solidFill>
                  <a:srgbClr val="FFFFFF"/>
                </a:solidFill>
                <a:latin typeface="+mn-lt"/>
              </a:defRPr>
            </a:lvl2pPr>
            <a:lvl3pPr marL="1143000" indent="-228600" algn="l" rtl="0" eaLnBrk="1" fontAlgn="base" hangingPunct="1">
              <a:spcBef>
                <a:spcPct val="20000"/>
              </a:spcBef>
              <a:spcAft>
                <a:spcPct val="0"/>
              </a:spcAft>
              <a:buClr>
                <a:srgbClr val="FF9933"/>
              </a:buClr>
              <a:buNone/>
              <a:defRPr sz="2800">
                <a:solidFill>
                  <a:schemeClr val="bg1"/>
                </a:solidFill>
                <a:latin typeface="+mn-lt"/>
              </a:defRPr>
            </a:lvl3pPr>
            <a:lvl4pPr marL="1600200" indent="-228600" algn="l" rtl="0" eaLnBrk="1" fontAlgn="base" hangingPunct="1">
              <a:spcBef>
                <a:spcPct val="20000"/>
              </a:spcBef>
              <a:spcAft>
                <a:spcPct val="0"/>
              </a:spcAft>
              <a:buClr>
                <a:srgbClr val="FF9933"/>
              </a:buClr>
              <a:buNone/>
              <a:defRPr sz="2800">
                <a:solidFill>
                  <a:schemeClr val="bg1"/>
                </a:solidFill>
                <a:latin typeface="+mn-lt"/>
              </a:defRPr>
            </a:lvl4pPr>
            <a:lvl5pPr marL="2057400" indent="-228600" algn="l" rtl="0" eaLnBrk="1" fontAlgn="base" hangingPunct="1">
              <a:spcBef>
                <a:spcPct val="20000"/>
              </a:spcBef>
              <a:spcAft>
                <a:spcPct val="0"/>
              </a:spcAft>
              <a:buClr>
                <a:srgbClr val="FF9933"/>
              </a:buClr>
              <a:buNone/>
              <a:defRPr sz="28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342900" marR="0" lvl="0" indent="-342900" algn="ctr" defTabSz="457200" rtl="0" eaLnBrk="1" fontAlgn="base" latinLnBrk="0" hangingPunct="1">
              <a:lnSpc>
                <a:spcPct val="100000"/>
              </a:lnSpc>
              <a:spcBef>
                <a:spcPts val="0"/>
              </a:spcBef>
              <a:spcAft>
                <a:spcPct val="0"/>
              </a:spcAft>
              <a:buClr>
                <a:srgbClr val="C195E5"/>
              </a:buClr>
              <a:buSzTx/>
              <a:buFont typeface="Wingdings" pitchFamily="2" charset="2"/>
              <a:buNone/>
              <a:tabLst/>
              <a:defRPr/>
            </a:pPr>
            <a:r>
              <a:rPr kumimoji="0" lang="en-GB" alt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Looking back to move forward – Verification Review</a:t>
            </a:r>
            <a:endParaRPr kumimoji="0" lang="en-US" sz="36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88031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noGrp="1"/>
          </p:cNvSpPr>
          <p:nvPr>
            <p:ph type="title" idx="4294967295"/>
          </p:nvPr>
        </p:nvSpPr>
        <p:spPr>
          <a:xfrm>
            <a:off x="-117712" y="13342"/>
            <a:ext cx="9261712" cy="13175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Internal Assessment and Verification Criterion 4.2: </a:t>
            </a:r>
            <a:r>
              <a:rPr kumimoji="0" lang="en-GB" sz="2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Internal assessment and verification procedures must be implemented to ensure standardisation of assessment</a:t>
            </a: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2. Evidence: IV policy, a</a:t>
            </a:r>
            <a:r>
              <a:rPr kumimoji="0" lang="en-GB" sz="2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ssessments, unit specification, marking schemes, staff handbook, IV/standardisation records, </a:t>
            </a:r>
            <a:r>
              <a:rPr kumimoji="0" lang="en-GB"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minutes of meetings, </a:t>
            </a:r>
            <a:r>
              <a:rPr kumimoji="0" lang="en-GB" sz="2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assessor summary IV reports.</a:t>
            </a: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Good practice:  </a:t>
            </a: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Evaluation, analysis and </a:t>
            </a:r>
            <a:r>
              <a:rPr kumimoji="0" lang="en-GB" sz="2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suggestions</a:t>
            </a:r>
            <a:r>
              <a:rPr kumimoji="0" lang="en-GB"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to improve future practice in IV records and</a:t>
            </a:r>
            <a:r>
              <a:rPr kumimoji="0" lang="en-GB" sz="2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reports </a:t>
            </a: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Assessor/IV summary reports</a:t>
            </a: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Action setting flowing from internal verification.</a:t>
            </a: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1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 Specific areas for development: </a:t>
            </a:r>
            <a:endPar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Explanation of judgements on </a:t>
            </a:r>
            <a:r>
              <a:rPr kumimoji="0" lang="en-GB" sz="2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marginal candidate performance </a:t>
            </a:r>
          </a:p>
          <a:p>
            <a:pPr marL="363538"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 IV records.</a:t>
            </a: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Evidence that external/internal verification </a:t>
            </a:r>
          </a:p>
          <a:p>
            <a:pPr marL="363538"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feedback is </a:t>
            </a:r>
            <a:r>
              <a:rPr kumimoji="0" lang="en-GB" sz="2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being used </a:t>
            </a:r>
            <a:r>
              <a:rPr kumimoji="0" lang="en-GB" sz="2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to inform </a:t>
            </a:r>
          </a:p>
          <a:p>
            <a:pPr marL="363538"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future practice.</a:t>
            </a:r>
          </a:p>
          <a:p>
            <a:pPr marL="0" marR="0" lvl="0" indent="0" algn="l" defTabSz="363538"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base" latinLnBrk="0" hangingPunct="1">
              <a:lnSpc>
                <a:spcPct val="90000"/>
              </a:lnSpc>
              <a:spcBef>
                <a:spcPct val="20000"/>
              </a:spcBef>
              <a:spcAft>
                <a:spcPct val="0"/>
              </a:spcAft>
              <a:buClr>
                <a:schemeClr val="bg1"/>
              </a:buClr>
              <a:buSzTx/>
              <a:buFont typeface="Wingdings" pitchFamily="2" charset="2"/>
              <a:buNone/>
              <a:tabLst/>
              <a:defRPr/>
            </a:pPr>
            <a:endParaRPr kumimoji="0" lang="en-US" sz="22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48466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noGrp="1"/>
          </p:cNvSpPr>
          <p:nvPr>
            <p:ph type="title" idx="4294967295"/>
          </p:nvPr>
        </p:nvSpPr>
        <p:spPr>
          <a:xfrm>
            <a:off x="-130629" y="0"/>
            <a:ext cx="9274629" cy="1358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Internal Assessment and Verification Criterion 4.3: </a:t>
            </a:r>
            <a:r>
              <a:rPr kumimoji="0" lang="en-GB" sz="2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Assessment instruments and methods and their selection and use must be valid, reliable, practicable, equitable and fair</a:t>
            </a: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2. Evidence: </a:t>
            </a:r>
            <a:r>
              <a:rPr kumimoji="0" lang="en-GB" sz="2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Assessments, unit specification, marking guidance, pre-delivery IV checks, minutes of meetings, assessor/IV reports, quality/IV manual.</a:t>
            </a: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Good practice: </a:t>
            </a: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Detail in IV records showing understanding</a:t>
            </a: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Evaluative accounts </a:t>
            </a:r>
            <a:r>
              <a:rPr kumimoji="0" lang="en-GB" sz="2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of delivery and assessment of individual units that can </a:t>
            </a:r>
            <a:r>
              <a:rPr kumimoji="0" lang="en-GB" sz="2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inform future practice.</a:t>
            </a: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 Specific areas for development: </a:t>
            </a:r>
            <a:endPar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Better </a:t>
            </a:r>
            <a:r>
              <a:rPr kumimoji="0" lang="en-GB" sz="2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recording of discussions </a:t>
            </a:r>
            <a:r>
              <a:rPr kumimoji="0" lang="en-GB"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 records</a:t>
            </a: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Evidence</a:t>
            </a:r>
            <a:r>
              <a:rPr kumimoji="0" lang="en-GB" sz="2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of using external/internal feedback </a:t>
            </a:r>
          </a:p>
          <a:p>
            <a:pPr marL="0" marR="0" lvl="0" indent="0" algn="l" defTabSz="363538"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GB"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to inform future practice.  </a:t>
            </a:r>
            <a:endPar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3292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noGrp="1"/>
          </p:cNvSpPr>
          <p:nvPr>
            <p:ph type="title" idx="4294967295"/>
          </p:nvPr>
        </p:nvSpPr>
        <p:spPr>
          <a:xfrm>
            <a:off x="0" y="0"/>
            <a:ext cx="8767684" cy="13942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Internal Assessment and Verification Criterion 4.4: </a:t>
            </a:r>
            <a:r>
              <a:rPr kumimoji="0" lang="en-GB" sz="2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Assessment evidence must be the candidate’s own work, generated under SQA’s required conditions</a:t>
            </a: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10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r>
              <a:rPr kumimoji="0" lang="en-GB" sz="2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Evidence: </a:t>
            </a: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Plagiarism/malpractice policies, candidate handbook, referencing guide, induction, authenticity checks and declarations, internal </a:t>
            </a: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verification records, invigilation records, assessment attendance records/sheets, AI policy.</a:t>
            </a:r>
          </a:p>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endPar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r>
              <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a:t>
            </a:r>
            <a:r>
              <a:rPr kumimoji="0" lang="en-US" sz="26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Good practice: </a:t>
            </a:r>
          </a:p>
          <a:p>
            <a:pPr marL="342900" marR="0" lvl="0" indent="-342900" algn="l" defTabSz="457200" rtl="0" eaLnBrk="1" fontAlgn="base" latinLnBrk="0" hangingPunct="1">
              <a:lnSpc>
                <a:spcPct val="100000"/>
              </a:lnSpc>
              <a:spcBef>
                <a:spcPct val="20000"/>
              </a:spcBef>
              <a:spcAft>
                <a:spcPct val="0"/>
              </a:spcAft>
              <a:buClr>
                <a:schemeClr val="bg1"/>
              </a:buClr>
              <a:buSzTx/>
              <a:buFont typeface="Wingdings" pitchFamily="2" charset="2"/>
              <a:buChar char="w"/>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Range of checks including </a:t>
            </a: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electronic plagiarism checks </a:t>
            </a: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and questioning.</a:t>
            </a:r>
          </a:p>
          <a:p>
            <a:pPr marL="342900" marR="0" lvl="0" indent="-342900" algn="l" defTabSz="457200" rtl="0" eaLnBrk="1" fontAlgn="base" latinLnBrk="0" hangingPunct="1">
              <a:lnSpc>
                <a:spcPct val="100000"/>
              </a:lnSpc>
              <a:spcBef>
                <a:spcPct val="20000"/>
              </a:spcBef>
              <a:spcAft>
                <a:spcPct val="0"/>
              </a:spcAft>
              <a:buClr>
                <a:schemeClr val="bg1"/>
              </a:buClr>
              <a:buSzTx/>
              <a:buFont typeface="Wingdings" pitchFamily="2" charset="2"/>
              <a:buChar char="w"/>
              <a:tabLst/>
              <a:defRPr/>
            </a:pPr>
            <a:endPar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 </a:t>
            </a:r>
            <a:r>
              <a:rPr kumimoji="0" lang="en-GB" sz="2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Specific areas for development: </a:t>
            </a:r>
          </a:p>
          <a:p>
            <a:pPr marL="342900" marR="0" lvl="0" indent="-342900" algn="l" defTabSz="457200" rtl="0" eaLnBrk="1" fontAlgn="base" latinLnBrk="0" hangingPunct="1">
              <a:lnSpc>
                <a:spcPct val="100000"/>
              </a:lnSpc>
              <a:spcBef>
                <a:spcPct val="20000"/>
              </a:spcBef>
              <a:spcAft>
                <a:spcPct val="0"/>
              </a:spcAft>
              <a:buClr>
                <a:schemeClr val="bg1"/>
              </a:buClr>
              <a:buSzTx/>
              <a:buFont typeface="Wingdings" pitchFamily="2" charset="2"/>
              <a:buChar char="w"/>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Continual review of the threat of AI.</a:t>
            </a:r>
          </a:p>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endPar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52870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noGrp="1"/>
          </p:cNvSpPr>
          <p:nvPr>
            <p:ph type="title" idx="4294967295"/>
          </p:nvPr>
        </p:nvSpPr>
        <p:spPr>
          <a:xfrm>
            <a:off x="1" y="0"/>
            <a:ext cx="9143999" cy="1692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Internal Assessment and Verification Criterion 4.6: </a:t>
            </a:r>
            <a:r>
              <a:rPr kumimoji="0" lang="en-GB" sz="2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Evidence of candidates’ work must be accurately and consistently judged by assessors against SQA’s requirements</a:t>
            </a: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10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a:t>
            </a: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Evidence: Candidate </a:t>
            </a: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work, feedback, details in IV records/minutes, assessor/IV reports, </a:t>
            </a: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class results.</a:t>
            </a: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Good practice: </a:t>
            </a: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Explanation </a:t>
            </a: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of assessment decisions to candidates</a:t>
            </a: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Strengths and weaknesses of</a:t>
            </a: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candidate work   </a:t>
            </a: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Cross marking/assessing to </a:t>
            </a: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aid consistency </a:t>
            </a: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 assessment.</a:t>
            </a: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 Specific areas for development: </a:t>
            </a: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Better feedback </a:t>
            </a: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to candidates  </a:t>
            </a: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Better recording in IV records how</a:t>
            </a: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marginal </a:t>
            </a:r>
          </a:p>
          <a:p>
            <a:pPr marL="363538"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assessment decisions are determined</a:t>
            </a: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697820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noGrp="1"/>
          </p:cNvSpPr>
          <p:nvPr>
            <p:ph type="title" idx="4294967295"/>
          </p:nvPr>
        </p:nvSpPr>
        <p:spPr>
          <a:xfrm>
            <a:off x="33176" y="42287"/>
            <a:ext cx="9110824" cy="14515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Internal Assessment and Verification Criterion 4.7: </a:t>
            </a:r>
            <a:r>
              <a:rPr kumimoji="0" lang="en-GB" sz="2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Candidate evidence must be retained in line with SQA requirements.</a:t>
            </a: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10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Evidence: Evidence r</a:t>
            </a: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etention policy, </a:t>
            </a: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data handling policy, disposal details, details of storage facilities, storage records, access records, staff responsibilities</a:t>
            </a: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Good practice: </a:t>
            </a: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 specific examples</a:t>
            </a: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 Specific areas for development: </a:t>
            </a: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a:t>
            </a: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vidence</a:t>
            </a: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showing clearly that the retention policy is being implemented.  </a:t>
            </a: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290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noGrp="1"/>
          </p:cNvSpPr>
          <p:nvPr>
            <p:ph type="title" idx="4294967295"/>
          </p:nvPr>
        </p:nvSpPr>
        <p:spPr>
          <a:xfrm>
            <a:off x="0" y="0"/>
            <a:ext cx="9144000" cy="14395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Internal Assessment and Verification Criterion 4.9: </a:t>
            </a:r>
            <a:r>
              <a:rPr kumimoji="0" lang="en-GB" sz="2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Feedback from qualification verifiers must be disseminated to staff and used to inform assessment practice.</a:t>
            </a: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2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2. Evidence: </a:t>
            </a: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Course meeting minutes, staff responsibilities, flow charts, IV records, pre-delivery checks, distribution records, records of staff discussing and acting upon QV feedback.</a:t>
            </a: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Good practice: </a:t>
            </a: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Specific events held to discuss </a:t>
            </a: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QV feedback </a:t>
            </a: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Evidence that </a:t>
            </a: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external and internal feedback </a:t>
            </a: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is used to </a:t>
            </a: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inform future practice.</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 Specific areas for development: </a:t>
            </a: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Use of </a:t>
            </a: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external and internal feedback.</a:t>
            </a:r>
            <a:endPar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7842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noGrp="1"/>
          </p:cNvSpPr>
          <p:nvPr>
            <p:ph type="title" idx="4294967295"/>
          </p:nvPr>
        </p:nvSpPr>
        <p:spPr>
          <a:xfrm>
            <a:off x="-101600" y="0"/>
            <a:ext cx="9245600" cy="7242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Key Points –</a:t>
            </a:r>
            <a:r>
              <a:rPr kumimoji="0" lang="en-GB"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Looking back to move forward</a:t>
            </a: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514350" marR="0" lvl="0" indent="-514350" algn="l" defTabSz="457200" rtl="0" eaLnBrk="1" fontAlgn="base" latinLnBrk="0" hangingPunct="1">
              <a:lnSpc>
                <a:spcPct val="90000"/>
              </a:lnSpc>
              <a:spcBef>
                <a:spcPct val="20000"/>
              </a:spcBef>
              <a:spcAft>
                <a:spcPct val="0"/>
              </a:spcAft>
              <a:buClr>
                <a:schemeClr val="bg1"/>
              </a:buClr>
              <a:buSzTx/>
              <a:buFont typeface="+mj-lt"/>
              <a:buAutoNum type="arabicPeriod"/>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Better use of external and internal evaluative feedback to improve future practice.</a:t>
            </a:r>
          </a:p>
          <a:p>
            <a:pPr marL="514350" marR="0" lvl="0" indent="-514350" algn="l" defTabSz="457200" rtl="0" eaLnBrk="1" fontAlgn="base" latinLnBrk="0" hangingPunct="1">
              <a:lnSpc>
                <a:spcPct val="90000"/>
              </a:lnSpc>
              <a:spcBef>
                <a:spcPct val="20000"/>
              </a:spcBef>
              <a:spcAft>
                <a:spcPct val="0"/>
              </a:spcAft>
              <a:buClr>
                <a:schemeClr val="bg1"/>
              </a:buClr>
              <a:buSzTx/>
              <a:buFont typeface="+mj-lt"/>
              <a:buAutoNum type="arabicPeriod"/>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Interpreting verification recommendations.</a:t>
            </a:r>
          </a:p>
          <a:p>
            <a:pPr marL="514350" marR="0" lvl="0" indent="-514350" algn="l" defTabSz="457200" rtl="0" eaLnBrk="1" fontAlgn="base" latinLnBrk="0" hangingPunct="1">
              <a:lnSpc>
                <a:spcPct val="90000"/>
              </a:lnSpc>
              <a:spcBef>
                <a:spcPct val="20000"/>
              </a:spcBef>
              <a:spcAft>
                <a:spcPct val="0"/>
              </a:spcAft>
              <a:buClr>
                <a:schemeClr val="bg1"/>
              </a:buClr>
              <a:buSzTx/>
              <a:buFont typeface="+mj-lt"/>
              <a:buAutoNum type="arabicPeriod"/>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Working with external verification recommendations.</a:t>
            </a:r>
          </a:p>
          <a:p>
            <a:pPr marL="514350" marR="0" lvl="0" indent="-514350" algn="l" defTabSz="457200" rtl="0" eaLnBrk="1" fontAlgn="base" latinLnBrk="0" hangingPunct="1">
              <a:lnSpc>
                <a:spcPct val="90000"/>
              </a:lnSpc>
              <a:spcBef>
                <a:spcPct val="20000"/>
              </a:spcBef>
              <a:spcAft>
                <a:spcPct val="0"/>
              </a:spcAft>
              <a:buClr>
                <a:schemeClr val="bg1"/>
              </a:buClr>
              <a:buSzTx/>
              <a:buFont typeface="+mj-lt"/>
              <a:buAutoNum type="arabicPeriod"/>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Explanation of judgements on marginal candidate performance in internal verification records. </a:t>
            </a:r>
          </a:p>
          <a:p>
            <a:pPr marL="514350" marR="0" lvl="0" indent="-514350" algn="l" defTabSz="457200" rtl="0" eaLnBrk="1" fontAlgn="base" latinLnBrk="0" hangingPunct="1">
              <a:lnSpc>
                <a:spcPct val="90000"/>
              </a:lnSpc>
              <a:spcBef>
                <a:spcPct val="20000"/>
              </a:spcBef>
              <a:spcAft>
                <a:spcPct val="0"/>
              </a:spcAft>
              <a:buClr>
                <a:schemeClr val="bg1"/>
              </a:buClr>
              <a:buSzTx/>
              <a:buFont typeface="+mj-lt"/>
              <a:buAutoNum type="arabicPeriod"/>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Reviewing, developing and revising</a:t>
            </a:r>
          </a:p>
          <a:p>
            <a:pPr marL="914400" marR="0" lvl="1" indent="-514350" algn="l" defTabSz="457200" rtl="0" eaLnBrk="1" fontAlgn="base" latinLnBrk="0" hangingPunct="1">
              <a:lnSpc>
                <a:spcPct val="90000"/>
              </a:lnSpc>
              <a:spcBef>
                <a:spcPct val="20000"/>
              </a:spcBef>
              <a:spcAft>
                <a:spcPct val="0"/>
              </a:spcAft>
              <a:buClr>
                <a:schemeClr val="bg1"/>
              </a:buClr>
              <a:buSzTx/>
              <a:buFont typeface="Arial" charset="0"/>
              <a:buChar char="–"/>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candidate induction</a:t>
            </a:r>
          </a:p>
          <a:p>
            <a:pPr marL="914400" marR="0" lvl="1" indent="-514350" algn="l" defTabSz="457200" rtl="0" eaLnBrk="1" fontAlgn="base" latinLnBrk="0" hangingPunct="1">
              <a:lnSpc>
                <a:spcPct val="90000"/>
              </a:lnSpc>
              <a:spcBef>
                <a:spcPct val="20000"/>
              </a:spcBef>
              <a:spcAft>
                <a:spcPct val="0"/>
              </a:spcAft>
              <a:buClr>
                <a:schemeClr val="bg1"/>
              </a:buClr>
              <a:buSzTx/>
              <a:buFont typeface="Arial" charset="0"/>
              <a:buChar char="–"/>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personal tutor systems and mentoring schemes.</a:t>
            </a:r>
          </a:p>
          <a:p>
            <a:pPr marL="914400" marR="0" lvl="1" indent="-514350" algn="l" defTabSz="457200" rtl="0" eaLnBrk="1" fontAlgn="base" latinLnBrk="0" hangingPunct="1">
              <a:lnSpc>
                <a:spcPct val="90000"/>
              </a:lnSpc>
              <a:spcBef>
                <a:spcPct val="20000"/>
              </a:spcBef>
              <a:spcAft>
                <a:spcPct val="0"/>
              </a:spcAft>
              <a:buClr>
                <a:schemeClr val="bg1"/>
              </a:buClr>
              <a:buSzTx/>
              <a:buFont typeface="Arial" charset="0"/>
              <a:buChar char="–"/>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individual/personal learning planning to encourages reflection and goal setting. </a:t>
            </a:r>
          </a:p>
          <a:p>
            <a:pPr marL="514350" marR="0" lvl="0" indent="-514350" algn="l" defTabSz="457200" rtl="0" eaLnBrk="1" fontAlgn="base" latinLnBrk="0" hangingPunct="1">
              <a:lnSpc>
                <a:spcPct val="90000"/>
              </a:lnSpc>
              <a:spcBef>
                <a:spcPct val="20000"/>
              </a:spcBef>
              <a:spcAft>
                <a:spcPct val="0"/>
              </a:spcAft>
              <a:buClr>
                <a:schemeClr val="bg1"/>
              </a:buClr>
              <a:buSzTx/>
              <a:buFont typeface="+mj-lt"/>
              <a:buAutoNum type="arabicPeriod"/>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Improving feedback on assessment </a:t>
            </a:r>
          </a:p>
          <a:p>
            <a:pPr marL="0" marR="0" lvl="0" indent="0" algn="l" defTabSz="457200" rtl="0" eaLnBrk="1" fontAlgn="base" latinLnBrk="0" hangingPunct="1">
              <a:lnSpc>
                <a:spcPct val="90000"/>
              </a:lnSpc>
              <a:spcBef>
                <a:spcPct val="20000"/>
              </a:spcBef>
              <a:spcAft>
                <a:spcPct val="0"/>
              </a:spcAft>
              <a:buClr>
                <a:schemeClr val="bg1"/>
              </a:buClr>
              <a:buSzTx/>
              <a:buFont typeface="Wingdings" pitchFamily="2" charset="2"/>
              <a:buNone/>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performance.</a:t>
            </a:r>
          </a:p>
          <a:p>
            <a:pPr marL="342900" marR="0" lvl="0" indent="-342900" algn="l" defTabSz="457200" rtl="0" eaLnBrk="1" fontAlgn="base" latinLnBrk="0" hangingPunct="1">
              <a:lnSpc>
                <a:spcPct val="90000"/>
              </a:lnSpc>
              <a:spcBef>
                <a:spcPct val="20000"/>
              </a:spcBef>
              <a:spcAft>
                <a:spcPct val="0"/>
              </a:spcAft>
              <a:buClr>
                <a:schemeClr val="bg1"/>
              </a:buClr>
              <a:buSzTx/>
              <a:buFont typeface="Wingdings" pitchFamily="2" charset="2"/>
              <a:buChar char="w"/>
              <a:tabLst/>
              <a:defRPr/>
            </a:pPr>
            <a:endParaRPr kumimoji="0" lang="en-GB" sz="2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90000"/>
              </a:lnSpc>
              <a:spcBef>
                <a:spcPct val="20000"/>
              </a:spcBef>
              <a:spcAft>
                <a:spcPct val="0"/>
              </a:spcAft>
              <a:buClr>
                <a:schemeClr val="bg1"/>
              </a:buClr>
              <a:buSzTx/>
              <a:buFont typeface="Wingdings" pitchFamily="2" charset="2"/>
              <a:buNone/>
              <a:tabLst/>
              <a:defRPr/>
            </a:pPr>
            <a:endParaRPr kumimoji="0" lang="en-GB" sz="2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09334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a:xfrm>
            <a:off x="467544" y="548680"/>
            <a:ext cx="8229600" cy="792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tab pos="6724650" algn="l"/>
              </a:tabLst>
              <a:defRPr/>
            </a:pPr>
            <a:r>
              <a:rPr kumimoji="0" lang="en-GB" altLang="en-US" sz="4000" b="1" i="0" u="none" strike="noStrike" kern="1200" cap="none" spc="0" normalizeH="0" baseline="0" noProof="0" dirty="0">
                <a:ln>
                  <a:noFill/>
                </a:ln>
                <a:solidFill>
                  <a:srgbClr val="FFFFFF"/>
                </a:solidFill>
                <a:effectLst/>
                <a:uLnTx/>
                <a:uFillTx/>
                <a:latin typeface="Arial" pitchFamily="34" charset="0"/>
                <a:ea typeface="+mj-ea"/>
                <a:cs typeface="+mj-cs"/>
              </a:rPr>
              <a:t>Business Network Event - 2025 </a:t>
            </a:r>
            <a:endParaRPr kumimoji="0" lang="en-US" sz="3600" b="1" i="0" u="none" strike="noStrike" kern="0" cap="none" spc="0" normalizeH="0" baseline="0" noProof="0" dirty="0">
              <a:ln>
                <a:noFill/>
              </a:ln>
              <a:solidFill>
                <a:srgbClr val="FFFFFF"/>
              </a:solidFill>
              <a:effectLst/>
              <a:uLnTx/>
              <a:uFillTx/>
              <a:latin typeface="Arial" pitchFamily="34" charset="0"/>
              <a:ea typeface="+mj-ea"/>
              <a:cs typeface="+mj-cs"/>
            </a:endParaRPr>
          </a:p>
        </p:txBody>
      </p:sp>
      <p:sp>
        <p:nvSpPr>
          <p:cNvPr id="4" name="Text Placeholder 2"/>
          <p:cNvSpPr txBox="1">
            <a:spLocks/>
          </p:cNvSpPr>
          <p:nvPr/>
        </p:nvSpPr>
        <p:spPr>
          <a:xfrm>
            <a:off x="462610" y="1772816"/>
            <a:ext cx="8234533"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a:buNone/>
            </a:pPr>
            <a:r>
              <a:rPr lang="en-GB" altLang="en-US" b="1" dirty="0">
                <a:latin typeface="Arial" panose="020B0604020202020204" pitchFamily="34" charset="0"/>
                <a:cs typeface="Arial" panose="020B0604020202020204" pitchFamily="34" charset="0"/>
              </a:rPr>
              <a:t>As in years past,  </a:t>
            </a:r>
          </a:p>
          <a:p>
            <a:pPr>
              <a:buNone/>
            </a:pPr>
            <a:endParaRPr kumimoji="0" lang="en-GB" sz="2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09" t="10994" b="8113"/>
          <a:stretch/>
        </p:blipFill>
        <p:spPr bwMode="auto">
          <a:xfrm>
            <a:off x="2155989" y="2615961"/>
            <a:ext cx="4847773" cy="220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77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F3949-E312-6690-3A5A-FB721934D84D}"/>
              </a:ext>
            </a:extLst>
          </p:cNvPr>
          <p:cNvSpPr>
            <a:spLocks noGrp="1"/>
          </p:cNvSpPr>
          <p:nvPr>
            <p:ph type="title" idx="4294967295"/>
          </p:nvPr>
        </p:nvSpPr>
        <p:spPr>
          <a:xfrm>
            <a:off x="628650" y="-1325563"/>
            <a:ext cx="7886700" cy="1325563"/>
          </a:xfrm>
          <a:prstGeom prst="rect">
            <a:avLst/>
          </a:prstGeom>
        </p:spPr>
        <p:txBody>
          <a:bodyPr anchor="b"/>
          <a:lstStyle/>
          <a:p>
            <a:r>
              <a:rPr lang="en-GB" dirty="0"/>
              <a:t>Last slide</a:t>
            </a:r>
          </a:p>
        </p:txBody>
      </p:sp>
    </p:spTree>
    <p:extLst>
      <p:ext uri="{BB962C8B-B14F-4D97-AF65-F5344CB8AC3E}">
        <p14:creationId xmlns:p14="http://schemas.microsoft.com/office/powerpoint/2010/main" val="375355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107504" y="41807"/>
            <a:ext cx="8589640" cy="792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tab pos="6724650" algn="l"/>
              </a:tabLst>
              <a:defRPr/>
            </a:pPr>
            <a:r>
              <a:rPr kumimoji="0" lang="en-GB" altLang="en-US" sz="3600" b="1" i="0" u="none" strike="noStrike" kern="1200" cap="none" spc="0" normalizeH="0" baseline="0" noProof="0" dirty="0">
                <a:ln>
                  <a:noFill/>
                </a:ln>
                <a:solidFill>
                  <a:srgbClr val="FFFFFF"/>
                </a:solidFill>
                <a:effectLst/>
                <a:uLnTx/>
                <a:uFillTx/>
                <a:latin typeface="Arial" pitchFamily="34" charset="0"/>
                <a:ea typeface="+mj-ea"/>
                <a:cs typeface="+mj-cs"/>
              </a:rPr>
              <a:t>Looking back to move forward</a:t>
            </a:r>
          </a:p>
          <a:p>
            <a:pPr marL="0" marR="0" lvl="0" indent="0" algn="l" defTabSz="457200" rtl="0" eaLnBrk="1" fontAlgn="base" latinLnBrk="0" hangingPunct="1">
              <a:lnSpc>
                <a:spcPct val="100000"/>
              </a:lnSpc>
              <a:spcBef>
                <a:spcPct val="0"/>
              </a:spcBef>
              <a:spcAft>
                <a:spcPct val="0"/>
              </a:spcAft>
              <a:buClrTx/>
              <a:buSzTx/>
              <a:buFontTx/>
              <a:buNone/>
              <a:tabLst>
                <a:tab pos="6724650" algn="l"/>
              </a:tabLst>
              <a:defRPr/>
            </a:pPr>
            <a:r>
              <a:rPr kumimoji="0" lang="en-GB" altLang="en-US" sz="3600" b="1" i="0" u="none" strike="noStrike" kern="1200" cap="none" spc="0" normalizeH="0" baseline="0" noProof="0" dirty="0">
                <a:ln>
                  <a:noFill/>
                </a:ln>
                <a:solidFill>
                  <a:srgbClr val="FFFFFF"/>
                </a:solidFill>
                <a:effectLst/>
                <a:uLnTx/>
                <a:uFillTx/>
                <a:latin typeface="Arial" pitchFamily="34" charset="0"/>
                <a:ea typeface="+mj-ea"/>
                <a:cs typeface="+mj-cs"/>
              </a:rPr>
              <a:t> </a:t>
            </a:r>
            <a:endParaRPr kumimoji="0" lang="en-US" sz="3600" b="1" i="0" u="none" strike="noStrike" kern="0" cap="none" spc="0" normalizeH="0" baseline="0" noProof="0" dirty="0">
              <a:ln>
                <a:noFill/>
              </a:ln>
              <a:solidFill>
                <a:srgbClr val="FFFFFF"/>
              </a:solidFill>
              <a:effectLst/>
              <a:uLnTx/>
              <a:uFillTx/>
              <a:latin typeface="Arial" pitchFamily="34" charset="0"/>
              <a:ea typeface="+mj-ea"/>
              <a:cs typeface="+mj-cs"/>
            </a:endParaRPr>
          </a:p>
        </p:txBody>
      </p:sp>
      <p:sp>
        <p:nvSpPr>
          <p:cNvPr id="5" name="Rectangle 4"/>
          <p:cNvSpPr/>
          <p:nvPr/>
        </p:nvSpPr>
        <p:spPr>
          <a:xfrm>
            <a:off x="107504" y="833021"/>
            <a:ext cx="9036496" cy="4308872"/>
          </a:xfrm>
          <a:prstGeom prst="rect">
            <a:avLst/>
          </a:prstGeom>
        </p:spPr>
        <p:txBody>
          <a:bodyPr wrap="square">
            <a:spAutoFit/>
          </a:bodyPr>
          <a:lstStyle/>
          <a:p>
            <a:r>
              <a:rPr lang="en-GB" altLang="en-US" sz="2600" b="1" dirty="0">
                <a:solidFill>
                  <a:schemeClr val="bg1"/>
                </a:solidFill>
                <a:latin typeface="Arial" panose="020B0604020202020204" pitchFamily="34" charset="0"/>
                <a:cs typeface="Arial" panose="020B0604020202020204" pitchFamily="34" charset="0"/>
              </a:rPr>
              <a:t>A Qualification Verification Summary Report (QVSR) overview of past verification activity:</a:t>
            </a:r>
          </a:p>
          <a:p>
            <a:endParaRPr lang="en-GB" altLang="en-US" sz="2600" b="1" dirty="0">
              <a:solidFill>
                <a:schemeClr val="bg1"/>
              </a:solidFill>
              <a:latin typeface="Arial" panose="020B0604020202020204" pitchFamily="34" charset="0"/>
              <a:cs typeface="Arial" panose="020B0604020202020204" pitchFamily="34" charset="0"/>
            </a:endParaRPr>
          </a:p>
          <a:p>
            <a:r>
              <a:rPr lang="en-GB" altLang="en-US" sz="2600" b="1" dirty="0">
                <a:solidFill>
                  <a:schemeClr val="bg1"/>
                </a:solidFill>
                <a:latin typeface="Arial" panose="020B0604020202020204" pitchFamily="34" charset="0"/>
                <a:cs typeface="Arial" panose="020B0604020202020204" pitchFamily="34" charset="0"/>
              </a:rPr>
              <a:t>The presentation aims to:</a:t>
            </a:r>
          </a:p>
          <a:p>
            <a:endParaRPr lang="en-GB" altLang="en-US" sz="800" b="1" dirty="0">
              <a:solidFill>
                <a:schemeClr val="bg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GB" altLang="en-US" sz="2600" b="1" dirty="0">
                <a:solidFill>
                  <a:schemeClr val="bg1"/>
                </a:solidFill>
                <a:latin typeface="Arial" panose="020B0604020202020204" pitchFamily="34" charset="0"/>
                <a:cs typeface="Arial" panose="020B0604020202020204" pitchFamily="34" charset="0"/>
              </a:rPr>
              <a:t>Provide external feedback from 2023/24 verification</a:t>
            </a:r>
          </a:p>
          <a:p>
            <a:pPr marL="457200" indent="-457200">
              <a:buFont typeface="Wingdings" panose="05000000000000000000" pitchFamily="2" charset="2"/>
              <a:buChar char="q"/>
            </a:pPr>
            <a:r>
              <a:rPr lang="en-GB" altLang="en-US" sz="2600" b="1" dirty="0">
                <a:solidFill>
                  <a:schemeClr val="bg1"/>
                </a:solidFill>
                <a:latin typeface="Arial" panose="020B0604020202020204" pitchFamily="34" charset="0"/>
                <a:cs typeface="Arial" panose="020B0604020202020204" pitchFamily="34" charset="0"/>
              </a:rPr>
              <a:t>Identify evidence for external verification </a:t>
            </a:r>
          </a:p>
          <a:p>
            <a:pPr marL="457200" indent="-457200">
              <a:buFont typeface="Wingdings" panose="05000000000000000000" pitchFamily="2" charset="2"/>
              <a:buChar char="q"/>
            </a:pPr>
            <a:r>
              <a:rPr lang="en-GB" altLang="en-US" sz="2600" b="1" dirty="0">
                <a:solidFill>
                  <a:schemeClr val="bg1"/>
                </a:solidFill>
                <a:latin typeface="Arial" panose="020B0604020202020204" pitchFamily="34" charset="0"/>
                <a:cs typeface="Arial" panose="020B0604020202020204" pitchFamily="34" charset="0"/>
              </a:rPr>
              <a:t>Identify good practice</a:t>
            </a:r>
          </a:p>
          <a:p>
            <a:pPr marL="457200" indent="-457200">
              <a:buFont typeface="Wingdings" panose="05000000000000000000" pitchFamily="2" charset="2"/>
              <a:buChar char="q"/>
            </a:pPr>
            <a:r>
              <a:rPr lang="en-GB" altLang="en-US" sz="2600" b="1" dirty="0">
                <a:solidFill>
                  <a:schemeClr val="bg1"/>
                </a:solidFill>
                <a:latin typeface="Arial" panose="020B0604020202020204" pitchFamily="34" charset="0"/>
                <a:cs typeface="Arial" panose="020B0604020202020204" pitchFamily="34" charset="0"/>
              </a:rPr>
              <a:t>Identify where improvements might be made</a:t>
            </a:r>
          </a:p>
          <a:p>
            <a:endParaRPr lang="en-GB" altLang="en-US" sz="2600" b="1" dirty="0">
              <a:solidFill>
                <a:schemeClr val="bg1"/>
              </a:solidFill>
              <a:latin typeface="Arial" panose="020B0604020202020204" pitchFamily="34" charset="0"/>
              <a:cs typeface="Arial" panose="020B0604020202020204" pitchFamily="34" charset="0"/>
            </a:endParaRPr>
          </a:p>
          <a:p>
            <a:endParaRPr lang="en-GB" alt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419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107504" y="41807"/>
            <a:ext cx="8589640" cy="792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tab pos="6724650" algn="l"/>
              </a:tabLst>
              <a:defRPr/>
            </a:pPr>
            <a:r>
              <a:rPr kumimoji="0" lang="en-GB" altLang="en-US" sz="3600" b="1" i="0" u="none" strike="noStrike" kern="1200" cap="none" spc="0" normalizeH="0" baseline="0" noProof="0" dirty="0">
                <a:ln>
                  <a:noFill/>
                </a:ln>
                <a:solidFill>
                  <a:srgbClr val="FFFFFF"/>
                </a:solidFill>
                <a:effectLst/>
                <a:uLnTx/>
                <a:uFillTx/>
                <a:latin typeface="Arial" pitchFamily="34" charset="0"/>
                <a:ea typeface="+mj-ea"/>
                <a:cs typeface="+mj-cs"/>
              </a:rPr>
              <a:t>Looking back to move forward </a:t>
            </a:r>
            <a:endParaRPr kumimoji="0" lang="en-US" sz="3600" b="1" i="0" u="none" strike="noStrike" kern="0" cap="none" spc="0" normalizeH="0" baseline="0" noProof="0" dirty="0">
              <a:ln>
                <a:noFill/>
              </a:ln>
              <a:solidFill>
                <a:srgbClr val="FFFFFF"/>
              </a:solidFill>
              <a:effectLst/>
              <a:uLnTx/>
              <a:uFillTx/>
              <a:latin typeface="Arial" pitchFamily="34" charset="0"/>
              <a:ea typeface="+mj-ea"/>
              <a:cs typeface="+mj-cs"/>
            </a:endParaRPr>
          </a:p>
        </p:txBody>
      </p:sp>
      <p:sp>
        <p:nvSpPr>
          <p:cNvPr id="5" name="Rectangle 4"/>
          <p:cNvSpPr/>
          <p:nvPr/>
        </p:nvSpPr>
        <p:spPr>
          <a:xfrm>
            <a:off x="107504" y="687050"/>
            <a:ext cx="9036496" cy="4001095"/>
          </a:xfrm>
          <a:prstGeom prst="rect">
            <a:avLst/>
          </a:prstGeom>
        </p:spPr>
        <p:txBody>
          <a:bodyPr wrap="square">
            <a:spAutoFit/>
          </a:bodyPr>
          <a:lstStyle/>
          <a:p>
            <a:endParaRPr lang="en-GB" altLang="en-US" sz="1000" b="1" dirty="0">
              <a:solidFill>
                <a:schemeClr val="bg1"/>
              </a:solidFill>
              <a:latin typeface="Arial" panose="020B0604020202020204" pitchFamily="34" charset="0"/>
              <a:cs typeface="Arial" panose="020B0604020202020204" pitchFamily="34" charset="0"/>
            </a:endParaRPr>
          </a:p>
          <a:p>
            <a:r>
              <a:rPr lang="en-GB" altLang="en-US" sz="2800" b="1" dirty="0">
                <a:solidFill>
                  <a:schemeClr val="bg1"/>
                </a:solidFill>
                <a:latin typeface="Arial" panose="020B0604020202020204" pitchFamily="34" charset="0"/>
                <a:cs typeface="Arial" panose="020B0604020202020204" pitchFamily="34" charset="0"/>
              </a:rPr>
              <a:t>Circle of Success – ‘Looking back to move forward – Verification Review and Business Units Update’</a:t>
            </a:r>
          </a:p>
          <a:p>
            <a:endParaRPr lang="en-GB" altLang="en-US" sz="2800" b="1" dirty="0">
              <a:solidFill>
                <a:schemeClr val="bg1"/>
              </a:solidFill>
              <a:latin typeface="Arial" panose="020B0604020202020204" pitchFamily="34" charset="0"/>
              <a:cs typeface="Arial" panose="020B0604020202020204" pitchFamily="34" charset="0"/>
            </a:endParaRPr>
          </a:p>
          <a:p>
            <a:r>
              <a:rPr lang="en-GB" altLang="en-US" sz="2800" b="1" dirty="0">
                <a:solidFill>
                  <a:schemeClr val="bg1"/>
                </a:solidFill>
                <a:latin typeface="Arial" panose="020B0604020202020204" pitchFamily="34" charset="0"/>
                <a:cs typeface="Arial" panose="020B0604020202020204" pitchFamily="34" charset="0"/>
              </a:rPr>
              <a:t>														</a:t>
            </a:r>
          </a:p>
          <a:p>
            <a:r>
              <a:rPr lang="en-GB" altLang="en-US" sz="2400" b="1" dirty="0">
                <a:solidFill>
                  <a:schemeClr val="bg1"/>
                </a:solidFill>
                <a:latin typeface="Arial" panose="020B0604020202020204" pitchFamily="34" charset="0"/>
                <a:cs typeface="Arial" panose="020B0604020202020204" pitchFamily="34" charset="0"/>
              </a:rPr>
              <a:t>													   Feedback to SQA											</a:t>
            </a:r>
            <a:r>
              <a:rPr lang="en-GB" altLang="en-US" sz="2800" b="1" dirty="0">
                <a:solidFill>
                  <a:schemeClr val="bg1"/>
                </a:solidFill>
                <a:latin typeface="Arial" panose="020B0604020202020204" pitchFamily="34" charset="0"/>
                <a:cs typeface="Arial" panose="020B0604020202020204" pitchFamily="34" charset="0"/>
              </a:rPr>
              <a:t>		    </a:t>
            </a:r>
          </a:p>
          <a:p>
            <a:r>
              <a:rPr lang="en-GB" altLang="en-US" sz="2800" b="1" dirty="0">
                <a:solidFill>
                  <a:schemeClr val="bg1"/>
                </a:solidFill>
                <a:latin typeface="Arial" panose="020B0604020202020204" pitchFamily="34" charset="0"/>
                <a:cs typeface="Arial" panose="020B0604020202020204" pitchFamily="34" charset="0"/>
              </a:rPr>
              <a:t>													   </a:t>
            </a:r>
            <a:r>
              <a:rPr lang="en-GB" altLang="en-US" sz="2400" b="1" dirty="0">
                <a:solidFill>
                  <a:schemeClr val="bg1"/>
                </a:solidFill>
                <a:latin typeface="Arial" panose="020B0604020202020204" pitchFamily="34" charset="0"/>
                <a:cs typeface="Arial" panose="020B0604020202020204" pitchFamily="34" charset="0"/>
              </a:rPr>
              <a:t>SQA feedback</a:t>
            </a:r>
          </a:p>
          <a:p>
            <a:endParaRPr lang="en-GB" altLang="en-US" sz="2800" b="1" dirty="0">
              <a:solidFill>
                <a:schemeClr val="bg1"/>
              </a:solidFill>
              <a:latin typeface="Arial" panose="020B0604020202020204" pitchFamily="34" charset="0"/>
              <a:cs typeface="Arial" panose="020B0604020202020204" pitchFamily="34" charset="0"/>
            </a:endParaRPr>
          </a:p>
          <a:p>
            <a:r>
              <a:rPr lang="en-GB" altLang="en-US" sz="2400" b="1" dirty="0">
                <a:solidFill>
                  <a:schemeClr val="bg1"/>
                </a:solidFill>
                <a:latin typeface="Arial" panose="020B0604020202020204" pitchFamily="34" charset="0"/>
                <a:cs typeface="Arial" panose="020B0604020202020204" pitchFamily="34" charset="0"/>
              </a:rPr>
              <a:t>													    Internal feedback</a:t>
            </a:r>
          </a:p>
        </p:txBody>
      </p:sp>
      <p:pic>
        <p:nvPicPr>
          <p:cNvPr id="13315" name="Picture 3">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49822"/>
            <a:ext cx="4669545" cy="4197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a:extLst>
              <a:ext uri="{C183D7F6-B498-43B3-948B-1728B52AA6E4}">
                <adec:decorative xmlns:adec="http://schemas.microsoft.com/office/drawing/2017/decorative" val="1"/>
              </a:ext>
            </a:extLst>
          </p:cNvPr>
          <p:cNvCxnSpPr/>
          <p:nvPr/>
        </p:nvCxnSpPr>
        <p:spPr>
          <a:xfrm flipV="1">
            <a:off x="2133600" y="1799772"/>
            <a:ext cx="145143" cy="1291771"/>
          </a:xfrm>
          <a:prstGeom prst="straightConnector1">
            <a:avLst/>
          </a:prstGeom>
          <a:ln w="508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p:nvPr/>
        </p:nvCxnSpPr>
        <p:spPr>
          <a:xfrm>
            <a:off x="2801257" y="1727254"/>
            <a:ext cx="598715" cy="54914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C183D7F6-B498-43B3-948B-1728B52AA6E4}">
                <adec:decorative xmlns:adec="http://schemas.microsoft.com/office/drawing/2017/decorative" val="1"/>
              </a:ext>
            </a:extLst>
          </p:cNvPr>
          <p:cNvCxnSpPr/>
          <p:nvPr/>
        </p:nvCxnSpPr>
        <p:spPr>
          <a:xfrm>
            <a:off x="5066190" y="1758631"/>
            <a:ext cx="521810" cy="133291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C183D7F6-B498-43B3-948B-1728B52AA6E4}">
                <adec:decorative xmlns:adec="http://schemas.microsoft.com/office/drawing/2017/decorative" val="1"/>
              </a:ext>
            </a:extLst>
          </p:cNvPr>
          <p:cNvCxnSpPr/>
          <p:nvPr/>
        </p:nvCxnSpPr>
        <p:spPr>
          <a:xfrm flipV="1">
            <a:off x="2278743" y="2235202"/>
            <a:ext cx="1045028" cy="783771"/>
          </a:xfrm>
          <a:prstGeom prst="straightConnector1">
            <a:avLst/>
          </a:prstGeom>
          <a:ln w="508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C183D7F6-B498-43B3-948B-1728B52AA6E4}">
                <adec:decorative xmlns:adec="http://schemas.microsoft.com/office/drawing/2017/decorative" val="1"/>
              </a:ext>
            </a:extLst>
          </p:cNvPr>
          <p:cNvCxnSpPr/>
          <p:nvPr/>
        </p:nvCxnSpPr>
        <p:spPr>
          <a:xfrm>
            <a:off x="3024413" y="3757999"/>
            <a:ext cx="1760292" cy="0"/>
          </a:xfrm>
          <a:prstGeom prst="straightConnector1">
            <a:avLst/>
          </a:prstGeom>
          <a:ln w="508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C183D7F6-B498-43B3-948B-1728B52AA6E4}">
                <adec:decorative xmlns:adec="http://schemas.microsoft.com/office/drawing/2017/decorative" val="1"/>
              </a:ext>
            </a:extLst>
          </p:cNvPr>
          <p:cNvCxnSpPr/>
          <p:nvPr/>
        </p:nvCxnSpPr>
        <p:spPr>
          <a:xfrm>
            <a:off x="4402324" y="2227943"/>
            <a:ext cx="1046247" cy="783772"/>
          </a:xfrm>
          <a:prstGeom prst="straightConnector1">
            <a:avLst/>
          </a:prstGeom>
          <a:ln w="508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C183D7F6-B498-43B3-948B-1728B52AA6E4}">
                <adec:decorative xmlns:adec="http://schemas.microsoft.com/office/drawing/2017/decorative" val="1"/>
              </a:ext>
            </a:extLst>
          </p:cNvPr>
          <p:cNvCxnSpPr/>
          <p:nvPr/>
        </p:nvCxnSpPr>
        <p:spPr>
          <a:xfrm>
            <a:off x="6718299" y="4223658"/>
            <a:ext cx="1760292" cy="0"/>
          </a:xfrm>
          <a:prstGeom prst="straightConnector1">
            <a:avLst/>
          </a:prstGeom>
          <a:ln w="508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C183D7F6-B498-43B3-948B-1728B52AA6E4}">
                <adec:decorative xmlns:adec="http://schemas.microsoft.com/office/drawing/2017/decorative" val="1"/>
              </a:ext>
            </a:extLst>
          </p:cNvPr>
          <p:cNvCxnSpPr/>
          <p:nvPr/>
        </p:nvCxnSpPr>
        <p:spPr>
          <a:xfrm>
            <a:off x="6718299" y="3272971"/>
            <a:ext cx="1760292" cy="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C183D7F6-B498-43B3-948B-1728B52AA6E4}">
                <adec:decorative xmlns:adec="http://schemas.microsoft.com/office/drawing/2017/decorative" val="1"/>
              </a:ext>
            </a:extLst>
          </p:cNvPr>
          <p:cNvCxnSpPr/>
          <p:nvPr/>
        </p:nvCxnSpPr>
        <p:spPr>
          <a:xfrm>
            <a:off x="6718299" y="2276394"/>
            <a:ext cx="1760292" cy="0"/>
          </a:xfrm>
          <a:prstGeom prst="straightConnector1">
            <a:avLst/>
          </a:prstGeom>
          <a:ln w="50800">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4406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107504" y="188640"/>
            <a:ext cx="8589640" cy="792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tab pos="6724650" algn="l"/>
              </a:tabLst>
              <a:defRPr/>
            </a:pPr>
            <a:r>
              <a:rPr kumimoji="0" lang="en-GB" altLang="en-US" sz="3600" b="1" i="0" u="none" strike="noStrike" kern="1200" cap="none" spc="0" normalizeH="0" baseline="0" noProof="0" dirty="0">
                <a:ln>
                  <a:noFill/>
                </a:ln>
                <a:solidFill>
                  <a:srgbClr val="FFFFFF"/>
                </a:solidFill>
                <a:effectLst/>
                <a:uLnTx/>
                <a:uFillTx/>
                <a:latin typeface="Arial" pitchFamily="34" charset="0"/>
                <a:ea typeface="+mj-ea"/>
                <a:cs typeface="+mj-cs"/>
              </a:rPr>
              <a:t>Looking back to move forward.</a:t>
            </a:r>
          </a:p>
          <a:p>
            <a:pPr marL="0" marR="0" lvl="0" indent="0" algn="l" defTabSz="457200" rtl="0" eaLnBrk="1" fontAlgn="base" latinLnBrk="0" hangingPunct="1">
              <a:lnSpc>
                <a:spcPct val="100000"/>
              </a:lnSpc>
              <a:spcBef>
                <a:spcPct val="0"/>
              </a:spcBef>
              <a:spcAft>
                <a:spcPct val="0"/>
              </a:spcAft>
              <a:buClrTx/>
              <a:buSzTx/>
              <a:buFontTx/>
              <a:buNone/>
              <a:tabLst>
                <a:tab pos="6724650" algn="l"/>
              </a:tabLst>
              <a:defRPr/>
            </a:pPr>
            <a:r>
              <a:rPr kumimoji="0" lang="en-GB" altLang="en-US" sz="3600" b="1" i="0" u="none" strike="noStrike" kern="1200" cap="none" spc="0" normalizeH="0" baseline="0" noProof="0" dirty="0">
                <a:ln>
                  <a:noFill/>
                </a:ln>
                <a:solidFill>
                  <a:srgbClr val="FFFFFF"/>
                </a:solidFill>
                <a:effectLst/>
                <a:uLnTx/>
                <a:uFillTx/>
                <a:latin typeface="Arial" pitchFamily="34" charset="0"/>
                <a:ea typeface="+mj-ea"/>
                <a:cs typeface="+mj-cs"/>
              </a:rPr>
              <a:t> </a:t>
            </a:r>
            <a:endParaRPr kumimoji="0" lang="en-US" sz="3600" b="1" i="0" u="none" strike="noStrike" kern="0" cap="none" spc="0" normalizeH="0" baseline="0" noProof="0" dirty="0">
              <a:ln>
                <a:noFill/>
              </a:ln>
              <a:solidFill>
                <a:srgbClr val="FFFFFF"/>
              </a:solidFill>
              <a:effectLst/>
              <a:uLnTx/>
              <a:uFillTx/>
              <a:latin typeface="Arial" pitchFamily="34" charset="0"/>
              <a:ea typeface="+mj-ea"/>
              <a:cs typeface="+mj-cs"/>
            </a:endParaRPr>
          </a:p>
        </p:txBody>
      </p:sp>
      <p:sp>
        <p:nvSpPr>
          <p:cNvPr id="5" name="Rectangle 4"/>
          <p:cNvSpPr/>
          <p:nvPr/>
        </p:nvSpPr>
        <p:spPr>
          <a:xfrm>
            <a:off x="107504" y="980728"/>
            <a:ext cx="9036496" cy="6524863"/>
          </a:xfrm>
          <a:prstGeom prst="rect">
            <a:avLst/>
          </a:prstGeom>
        </p:spPr>
        <p:txBody>
          <a:bodyPr wrap="square">
            <a:spAutoFit/>
          </a:bodyPr>
          <a:lstStyle/>
          <a:p>
            <a:endParaRPr lang="en-GB" altLang="en-US" sz="1400" b="1" dirty="0">
              <a:solidFill>
                <a:schemeClr val="bg1"/>
              </a:solidFill>
              <a:latin typeface="Arial" panose="020B0604020202020204" pitchFamily="34" charset="0"/>
              <a:cs typeface="Arial" panose="020B0604020202020204" pitchFamily="34" charset="0"/>
            </a:endParaRPr>
          </a:p>
          <a:p>
            <a:r>
              <a:rPr lang="en-GB" altLang="en-US" sz="2600" b="1" dirty="0">
                <a:solidFill>
                  <a:schemeClr val="bg1"/>
                </a:solidFill>
                <a:latin typeface="Arial" panose="020B0604020202020204" pitchFamily="34" charset="0"/>
                <a:cs typeface="Arial" panose="020B0604020202020204" pitchFamily="34" charset="0"/>
              </a:rPr>
              <a:t>The QVSR format:</a:t>
            </a:r>
          </a:p>
          <a:p>
            <a:endParaRPr lang="en-GB" altLang="en-US" sz="2600" b="1" dirty="0">
              <a:solidFill>
                <a:schemeClr val="bg1"/>
              </a:solidFill>
              <a:latin typeface="Arial" panose="020B0604020202020204" pitchFamily="34" charset="0"/>
              <a:cs typeface="Arial" panose="020B0604020202020204" pitchFamily="34" charset="0"/>
            </a:endParaRPr>
          </a:p>
          <a:p>
            <a:endParaRPr lang="en-GB" altLang="en-US" sz="1400" b="1" dirty="0">
              <a:solidFill>
                <a:schemeClr val="bg1"/>
              </a:solidFill>
              <a:latin typeface="Arial" panose="020B0604020202020204" pitchFamily="34" charset="0"/>
              <a:cs typeface="Arial" panose="020B0604020202020204" pitchFamily="34" charset="0"/>
            </a:endParaRPr>
          </a:p>
          <a:p>
            <a:pPr marL="450850" indent="-450850">
              <a:buFont typeface="+mj-lt"/>
              <a:buAutoNum type="arabicPeriod"/>
            </a:pPr>
            <a:r>
              <a:rPr lang="en-GB" altLang="en-US" sz="2600" b="1" dirty="0">
                <a:solidFill>
                  <a:schemeClr val="bg1"/>
                </a:solidFill>
                <a:latin typeface="Arial" panose="020B0604020202020204" pitchFamily="34" charset="0"/>
                <a:cs typeface="Arial" panose="020B0604020202020204" pitchFamily="34" charset="0"/>
              </a:rPr>
              <a:t>The units verified </a:t>
            </a:r>
          </a:p>
          <a:p>
            <a:pPr marL="457200" indent="-457200">
              <a:buFont typeface="+mj-lt"/>
              <a:buAutoNum type="arabicPeriod" startAt="2"/>
            </a:pPr>
            <a:r>
              <a:rPr lang="en-GB" altLang="en-US" sz="2600" b="1" dirty="0">
                <a:solidFill>
                  <a:schemeClr val="bg1"/>
                </a:solidFill>
                <a:latin typeface="Arial" panose="020B0604020202020204" pitchFamily="34" charset="0"/>
                <a:cs typeface="Arial" panose="020B0604020202020204" pitchFamily="34" charset="0"/>
              </a:rPr>
              <a:t>Evidence submitted</a:t>
            </a:r>
          </a:p>
          <a:p>
            <a:pPr marL="457200" indent="-457200">
              <a:buFont typeface="+mj-lt"/>
              <a:buAutoNum type="arabicPeriod" startAt="2"/>
            </a:pPr>
            <a:r>
              <a:rPr lang="en-GB" altLang="en-US" sz="2600" b="1" dirty="0">
                <a:solidFill>
                  <a:schemeClr val="bg1"/>
                </a:solidFill>
                <a:latin typeface="Arial" panose="020B0604020202020204" pitchFamily="34" charset="0"/>
                <a:cs typeface="Arial" panose="020B0604020202020204" pitchFamily="34" charset="0"/>
              </a:rPr>
              <a:t>Good practice </a:t>
            </a:r>
          </a:p>
          <a:p>
            <a:pPr marL="457200" indent="-457200">
              <a:buFont typeface="+mj-lt"/>
              <a:buAutoNum type="arabicPeriod" startAt="2"/>
            </a:pPr>
            <a:r>
              <a:rPr lang="en-GB" altLang="en-US" sz="2600" b="1" dirty="0">
                <a:solidFill>
                  <a:schemeClr val="bg1"/>
                </a:solidFill>
                <a:latin typeface="Arial" panose="020B0604020202020204" pitchFamily="34" charset="0"/>
                <a:cs typeface="Arial" panose="020B0604020202020204" pitchFamily="34" charset="0"/>
              </a:rPr>
              <a:t>Specific areas for development</a:t>
            </a:r>
            <a:endParaRPr lang="en-GB" altLang="en-US" sz="1400" b="1" dirty="0">
              <a:solidFill>
                <a:schemeClr val="bg1"/>
              </a:solidFill>
              <a:latin typeface="Arial" panose="020B0604020202020204" pitchFamily="34" charset="0"/>
              <a:cs typeface="Arial" panose="020B0604020202020204" pitchFamily="34" charset="0"/>
            </a:endParaRPr>
          </a:p>
          <a:p>
            <a:endParaRPr lang="en-GB" altLang="en-US" sz="1400" b="1" dirty="0">
              <a:solidFill>
                <a:schemeClr val="bg1"/>
              </a:solidFill>
              <a:latin typeface="Arial" panose="020B0604020202020204" pitchFamily="34" charset="0"/>
              <a:cs typeface="Arial" panose="020B0604020202020204" pitchFamily="34" charset="0"/>
            </a:endParaRPr>
          </a:p>
          <a:p>
            <a:r>
              <a:rPr lang="en-GB" altLang="en-US" sz="2600" b="1" dirty="0">
                <a:solidFill>
                  <a:schemeClr val="bg1"/>
                </a:solidFill>
                <a:latin typeface="Arial" panose="020B0604020202020204" pitchFamily="34" charset="0"/>
                <a:cs typeface="Arial" panose="020B0604020202020204" pitchFamily="34" charset="0"/>
              </a:rPr>
              <a:t>The information in this presentation is based on verification activity in 2023/24 for VG’s 254 Business Management , 258 Economics and 390 Business </a:t>
            </a:r>
          </a:p>
          <a:p>
            <a:r>
              <a:rPr lang="en-GB" altLang="en-US" sz="2600" b="1" dirty="0">
                <a:solidFill>
                  <a:schemeClr val="bg1"/>
                </a:solidFill>
                <a:latin typeface="Arial" panose="020B0604020202020204" pitchFamily="34" charset="0"/>
                <a:cs typeface="Arial" panose="020B0604020202020204" pitchFamily="34" charset="0"/>
              </a:rPr>
              <a:t>Graded Units.</a:t>
            </a:r>
          </a:p>
          <a:p>
            <a:endParaRPr lang="en-GB" altLang="en-US" sz="2800" b="1" dirty="0">
              <a:solidFill>
                <a:schemeClr val="bg1"/>
              </a:solidFill>
              <a:latin typeface="Arial" panose="020B0604020202020204" pitchFamily="34" charset="0"/>
              <a:cs typeface="Arial" panose="020B0604020202020204" pitchFamily="34" charset="0"/>
            </a:endParaRPr>
          </a:p>
          <a:p>
            <a:endParaRPr lang="en-GB" altLang="en-US" sz="2800" b="1" dirty="0">
              <a:solidFill>
                <a:schemeClr val="bg1"/>
              </a:solidFill>
              <a:latin typeface="Arial" panose="020B0604020202020204" pitchFamily="34" charset="0"/>
              <a:cs typeface="Arial" panose="020B0604020202020204" pitchFamily="34" charset="0"/>
            </a:endParaRPr>
          </a:p>
          <a:p>
            <a:endParaRPr lang="en-GB" altLang="en-US" sz="2800" b="1" dirty="0">
              <a:solidFill>
                <a:schemeClr val="bg1"/>
              </a:solidFill>
              <a:latin typeface="Arial" panose="020B0604020202020204" pitchFamily="34" charset="0"/>
              <a:cs typeface="Arial" panose="020B0604020202020204" pitchFamily="34" charset="0"/>
            </a:endParaRPr>
          </a:p>
          <a:p>
            <a:endParaRPr lang="en-GB" altLang="en-US" sz="3200" b="1" dirty="0">
              <a:solidFill>
                <a:schemeClr val="bg1"/>
              </a:solidFill>
              <a:latin typeface="Arial" panose="020B0604020202020204" pitchFamily="34" charset="0"/>
              <a:cs typeface="Arial" panose="020B0604020202020204" pitchFamily="34" charset="0"/>
            </a:endParaRPr>
          </a:p>
        </p:txBody>
      </p:sp>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79" t="27052" r="26785" b="17910"/>
          <a:stretch/>
        </p:blipFill>
        <p:spPr bwMode="auto">
          <a:xfrm>
            <a:off x="5680743" y="1231496"/>
            <a:ext cx="3016401" cy="187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715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1" y="57338"/>
            <a:ext cx="4725908" cy="6466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tab pos="6724650" algn="l"/>
              </a:tabLst>
              <a:defRPr/>
            </a:pPr>
            <a:r>
              <a:rPr kumimoji="0" lang="en-GB" altLang="en-US" sz="3600" b="1" i="0" u="none" strike="noStrike" kern="1200" cap="none" spc="0" normalizeH="0" baseline="0" noProof="0" dirty="0">
                <a:ln>
                  <a:noFill/>
                </a:ln>
                <a:solidFill>
                  <a:srgbClr val="FFFFFF"/>
                </a:solidFill>
                <a:effectLst/>
                <a:uLnTx/>
                <a:uFillTx/>
                <a:latin typeface="Arial" pitchFamily="34" charset="0"/>
                <a:ea typeface="+mj-ea"/>
                <a:cs typeface="+mj-cs"/>
              </a:rPr>
              <a:t>1. Units verified</a:t>
            </a:r>
            <a:endParaRPr kumimoji="0" lang="en-US" sz="3600" b="1" i="0" u="none" strike="noStrike" kern="0" cap="none" spc="0" normalizeH="0" baseline="0" noProof="0" dirty="0">
              <a:ln>
                <a:noFill/>
              </a:ln>
              <a:solidFill>
                <a:srgbClr val="FFFFFF"/>
              </a:solidFill>
              <a:effectLst/>
              <a:uLnTx/>
              <a:uFillTx/>
              <a:latin typeface="Arial" pitchFamily="34" charset="0"/>
              <a:ea typeface="+mj-ea"/>
              <a:cs typeface="+mj-cs"/>
            </a:endParaRPr>
          </a:p>
        </p:txBody>
      </p:sp>
      <p:sp>
        <p:nvSpPr>
          <p:cNvPr id="5" name="Text Placeholder 2"/>
          <p:cNvSpPr txBox="1">
            <a:spLocks/>
          </p:cNvSpPr>
          <p:nvPr/>
        </p:nvSpPr>
        <p:spPr>
          <a:xfrm>
            <a:off x="116114" y="648948"/>
            <a:ext cx="9144000" cy="5505109"/>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457200" indent="-457200">
              <a:buFont typeface="+mj-lt"/>
              <a:buAutoNum type="arabicPeriod"/>
              <a:defRPr/>
            </a:pPr>
            <a:r>
              <a:rPr lang="en-GB" sz="2700" b="1" dirty="0">
                <a:latin typeface="Arial" panose="020B0604020202020204" pitchFamily="34" charset="0"/>
                <a:cs typeface="Arial" panose="020B0604020202020204" pitchFamily="34" charset="0"/>
              </a:rPr>
              <a:t>Business Management (VG 254) </a:t>
            </a:r>
          </a:p>
          <a:p>
            <a:pPr marL="531813" indent="-176213"/>
            <a:r>
              <a:rPr lang="en-GB" sz="2400" b="1" dirty="0">
                <a:latin typeface="Arial" panose="020B0604020202020204" pitchFamily="34" charset="0"/>
                <a:cs typeface="Arial" panose="020B0604020202020204" pitchFamily="34" charset="0"/>
              </a:rPr>
              <a:t>Managing People and Organisations</a:t>
            </a:r>
          </a:p>
          <a:p>
            <a:pPr marL="531813" indent="-176213"/>
            <a:r>
              <a:rPr lang="en-GB" sz="2400" b="1" dirty="0">
                <a:latin typeface="Arial" panose="020B0604020202020204" pitchFamily="34" charset="0"/>
                <a:cs typeface="Arial" panose="020B0604020202020204" pitchFamily="34" charset="0"/>
              </a:rPr>
              <a:t>Business Culture and Strategy</a:t>
            </a:r>
          </a:p>
          <a:p>
            <a:pPr marL="531813" indent="-176213"/>
            <a:r>
              <a:rPr lang="en-GB" sz="2400" b="1" dirty="0">
                <a:latin typeface="Arial" panose="020B0604020202020204" pitchFamily="34" charset="0"/>
                <a:cs typeface="Arial" panose="020B0604020202020204" pitchFamily="34" charset="0"/>
              </a:rPr>
              <a:t>Managing Business Culture and Strategy</a:t>
            </a:r>
          </a:p>
          <a:p>
            <a:pPr marL="531813" indent="-176213"/>
            <a:r>
              <a:rPr lang="en-GB" sz="2400" b="1" dirty="0">
                <a:latin typeface="Arial" panose="020B0604020202020204" pitchFamily="34" charset="0"/>
                <a:cs typeface="Arial" panose="020B0604020202020204" pitchFamily="34" charset="0"/>
              </a:rPr>
              <a:t>Business Fundamentals with Emerging Technologies</a:t>
            </a:r>
          </a:p>
          <a:p>
            <a:pPr marL="531813" indent="-176213"/>
            <a:r>
              <a:rPr lang="en-GB" sz="2400" b="1" dirty="0">
                <a:latin typeface="Arial" panose="020B0604020202020204" pitchFamily="34" charset="0"/>
                <a:cs typeface="Arial" panose="020B0604020202020204" pitchFamily="34" charset="0"/>
              </a:rPr>
              <a:t>Project Management: Strategy, Decision Making and Risk</a:t>
            </a:r>
          </a:p>
          <a:p>
            <a:pPr marL="355600" indent="0">
              <a:buNone/>
            </a:pPr>
            <a:endParaRPr lang="en-GB" sz="800" b="1" dirty="0">
              <a:latin typeface="Arial" panose="020B0604020202020204" pitchFamily="34" charset="0"/>
              <a:cs typeface="Arial" panose="020B0604020202020204" pitchFamily="34" charset="0"/>
            </a:endParaRPr>
          </a:p>
          <a:p>
            <a:pPr marL="463550" indent="-457200">
              <a:buFont typeface="+mj-lt"/>
              <a:buAutoNum type="arabicPeriod" startAt="2"/>
            </a:pPr>
            <a:r>
              <a:rPr lang="en-GB" sz="2700" b="1" dirty="0">
                <a:latin typeface="Arial" panose="020B0604020202020204" pitchFamily="34" charset="0"/>
                <a:cs typeface="Arial" panose="020B0604020202020204" pitchFamily="34" charset="0"/>
              </a:rPr>
              <a:t>Business Graded Unit (VG390</a:t>
            </a:r>
            <a:r>
              <a:rPr lang="en-GB" sz="2400" b="1" dirty="0">
                <a:latin typeface="Arial" panose="020B0604020202020204" pitchFamily="34" charset="0"/>
                <a:cs typeface="Arial" panose="020B0604020202020204" pitchFamily="34" charset="0"/>
              </a:rPr>
              <a:t>)</a:t>
            </a:r>
          </a:p>
          <a:p>
            <a:pPr marL="536575" indent="-173038"/>
            <a:r>
              <a:rPr lang="en-GB" sz="2400" b="1" dirty="0">
                <a:latin typeface="Arial" panose="020B0604020202020204" pitchFamily="34" charset="0"/>
                <a:cs typeface="Arial" panose="020B0604020202020204" pitchFamily="34" charset="0"/>
              </a:rPr>
              <a:t>Graded Units 1 &amp; 2</a:t>
            </a:r>
          </a:p>
          <a:p>
            <a:pPr marL="363537" indent="0">
              <a:buNone/>
            </a:pPr>
            <a:endParaRPr lang="en-GB" sz="800" b="1" dirty="0">
              <a:latin typeface="Arial" panose="020B0604020202020204" pitchFamily="34" charset="0"/>
              <a:cs typeface="Arial" panose="020B0604020202020204" pitchFamily="34" charset="0"/>
            </a:endParaRPr>
          </a:p>
          <a:p>
            <a:pPr marL="514350" indent="-514350">
              <a:buFont typeface="+mj-lt"/>
              <a:buAutoNum type="arabicPeriod" startAt="3"/>
              <a:defRPr/>
            </a:pPr>
            <a:r>
              <a:rPr lang="en-GB" sz="2700" b="1" dirty="0">
                <a:latin typeface="Arial" panose="020B0604020202020204" pitchFamily="34" charset="0"/>
                <a:cs typeface="Arial" panose="020B0604020202020204" pitchFamily="34" charset="0"/>
              </a:rPr>
              <a:t>Economics (VG258)</a:t>
            </a:r>
          </a:p>
          <a:p>
            <a:pPr marL="533400" indent="-177800"/>
            <a:r>
              <a:rPr lang="en-GB" sz="2400" b="1" dirty="0">
                <a:latin typeface="Arial" panose="020B0604020202020204" pitchFamily="34" charset="0"/>
                <a:cs typeface="Arial" panose="020B0604020202020204" pitchFamily="34" charset="0"/>
              </a:rPr>
              <a:t>Economic Issues: An Introduction</a:t>
            </a:r>
          </a:p>
          <a:p>
            <a:pPr marL="533400" indent="-177800"/>
            <a:r>
              <a:rPr lang="en-GB" sz="2400" b="1" dirty="0">
                <a:latin typeface="Arial" panose="020B0604020202020204" pitchFamily="34" charset="0"/>
                <a:cs typeface="Arial" panose="020B0604020202020204" pitchFamily="34" charset="0"/>
              </a:rPr>
              <a:t>Economics: Micro and Macro Theory </a:t>
            </a:r>
          </a:p>
          <a:p>
            <a:pPr marL="355600" indent="0">
              <a:buNone/>
            </a:pPr>
            <a:r>
              <a:rPr lang="en-GB" sz="2400" b="1" dirty="0">
                <a:latin typeface="Arial" panose="020B0604020202020204" pitchFamily="34" charset="0"/>
                <a:cs typeface="Arial" panose="020B0604020202020204" pitchFamily="34" charset="0"/>
              </a:rPr>
              <a:t>  and Application</a:t>
            </a:r>
          </a:p>
          <a:p>
            <a:pPr marL="533400" indent="-177800"/>
            <a:r>
              <a:rPr lang="en-GB" sz="2400" b="1" dirty="0">
                <a:latin typeface="Arial" panose="020B0604020202020204" pitchFamily="34" charset="0"/>
                <a:cs typeface="Arial" panose="020B0604020202020204" pitchFamily="34" charset="0"/>
              </a:rPr>
              <a:t>Economics: The World Economy</a:t>
            </a:r>
          </a:p>
          <a:p>
            <a:pPr marL="0" indent="0">
              <a:buNone/>
              <a:defRPr/>
            </a:pPr>
            <a:endParaRPr lang="en-GB" sz="2400" b="1" dirty="0">
              <a:latin typeface="Arial" panose="020B0604020202020204" pitchFamily="34" charset="0"/>
              <a:cs typeface="Arial" panose="020B0604020202020204" pitchFamily="34" charset="0"/>
            </a:endParaRPr>
          </a:p>
          <a:p>
            <a:pPr marL="0" indent="0">
              <a:buNone/>
            </a:pPr>
            <a:endParaRPr lang="en-GB" sz="2400" b="1" dirty="0">
              <a:latin typeface="Arial" panose="020B0604020202020204" pitchFamily="34" charset="0"/>
              <a:cs typeface="Arial" panose="020B0604020202020204" pitchFamily="34" charset="0"/>
            </a:endParaRPr>
          </a:p>
          <a:p>
            <a:pPr>
              <a:defRPr/>
            </a:pPr>
            <a:endParaRPr lang="en-GB" sz="2400" dirty="0">
              <a:latin typeface="Arial" panose="020B0604020202020204" pitchFamily="34" charset="0"/>
              <a:cs typeface="Arial" panose="020B0604020202020204" pitchFamily="34" charset="0"/>
            </a:endParaRPr>
          </a:p>
          <a:p>
            <a:pPr marL="0" indent="0">
              <a:buNone/>
              <a:defRPr/>
            </a:pPr>
            <a:endParaRPr kumimoji="0" lang="en-US" sz="2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549" t="23361" r="25921" b="23016"/>
          <a:stretch/>
        </p:blipFill>
        <p:spPr bwMode="auto">
          <a:xfrm>
            <a:off x="6058609" y="160244"/>
            <a:ext cx="2973798" cy="1886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4065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noGrp="1"/>
          </p:cNvSpPr>
          <p:nvPr>
            <p:ph type="title" idx="4294967295"/>
          </p:nvPr>
        </p:nvSpPr>
        <p:spPr>
          <a:xfrm>
            <a:off x="0" y="12215"/>
            <a:ext cx="9144000" cy="14997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r>
              <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Resources Criterion 2.1: </a:t>
            </a:r>
            <a:r>
              <a:rPr kumimoji="0" lang="en-GB" sz="24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Assessors and internal verifiers must be competent to assess and internally verify, in line with the requirements of the award</a:t>
            </a:r>
          </a:p>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endParaRPr kumimoji="0" lang="en-GB" sz="24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Evidence</a:t>
            </a: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CV’s/resumes, CPD records, certificates, staff information sheets, awards.</a:t>
            </a:r>
            <a:endParaRPr kumimoji="0" lang="en-GB" sz="2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endParaRPr kumimoji="0" lang="en-GB" sz="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3. Good practice: </a:t>
            </a:r>
          </a:p>
          <a:p>
            <a:pPr marL="342900" marR="0" lvl="0" indent="-342900" algn="l" defTabSz="457200" rtl="0" eaLnBrk="1" fontAlgn="base" latinLnBrk="0" hangingPunct="1">
              <a:lnSpc>
                <a:spcPct val="100000"/>
              </a:lnSpc>
              <a:spcBef>
                <a:spcPct val="20000"/>
              </a:spcBef>
              <a:spcAft>
                <a:spcPct val="0"/>
              </a:spcAft>
              <a:buClr>
                <a:schemeClr val="bg1"/>
              </a:buClr>
              <a:buSzTx/>
              <a:buFont typeface="Wingdings" pitchFamily="2" charset="2"/>
              <a:buChar char="w"/>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Explanations of the </a:t>
            </a: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benefits and implementation </a:t>
            </a: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of learning gained from CPD events.</a:t>
            </a:r>
          </a:p>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 Specific areas for development: </a:t>
            </a:r>
          </a:p>
          <a:p>
            <a:pPr marL="342900" marR="0" lvl="0" indent="-342900" algn="l" defTabSz="457200" rtl="0" eaLnBrk="1" fontAlgn="base" latinLnBrk="0" hangingPunct="1">
              <a:lnSpc>
                <a:spcPct val="100000"/>
              </a:lnSpc>
              <a:spcBef>
                <a:spcPct val="20000"/>
              </a:spcBef>
              <a:spcAft>
                <a:spcPct val="0"/>
              </a:spcAft>
              <a:buClr>
                <a:schemeClr val="bg1"/>
              </a:buClr>
              <a:buSzTx/>
              <a:buFont typeface="Wingdings" pitchFamily="2" charset="2"/>
              <a:buChar char="w"/>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Participate in more </a:t>
            </a: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external events</a:t>
            </a: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a:p>
            <a:pPr marL="342900" marR="0" lvl="0" indent="-342900" algn="l" defTabSz="457200" rtl="0" eaLnBrk="1" fontAlgn="base" latinLnBrk="0" hangingPunct="1">
              <a:lnSpc>
                <a:spcPct val="100000"/>
              </a:lnSpc>
              <a:spcBef>
                <a:spcPct val="20000"/>
              </a:spcBef>
              <a:spcAft>
                <a:spcPct val="0"/>
              </a:spcAft>
              <a:buClr>
                <a:schemeClr val="bg1"/>
              </a:buClr>
              <a:buSzTx/>
              <a:buFont typeface="Wingdings" pitchFamily="2" charset="2"/>
              <a:buChar char="w"/>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Evidence of updating </a:t>
            </a: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subject</a:t>
            </a: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knowledge</a:t>
            </a:r>
          </a:p>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endPar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endPar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base" latinLnBrk="0" hangingPunct="1">
              <a:lnSpc>
                <a:spcPct val="90000"/>
              </a:lnSpc>
              <a:spcBef>
                <a:spcPct val="20000"/>
              </a:spcBef>
              <a:spcAft>
                <a:spcPct val="0"/>
              </a:spcAft>
              <a:buClr>
                <a:schemeClr val="bg1"/>
              </a:buClr>
              <a:buSzTx/>
              <a:buFont typeface="Wingdings" pitchFamily="2" charset="2"/>
              <a:buNone/>
              <a:tabLst/>
              <a:defRPr/>
            </a:pPr>
            <a:endParaRPr kumimoji="0" lang="en-US" sz="26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72938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noGrp="1"/>
          </p:cNvSpPr>
          <p:nvPr>
            <p:ph type="title" idx="4294967295"/>
          </p:nvPr>
        </p:nvSpPr>
        <p:spPr>
          <a:xfrm>
            <a:off x="-130629" y="-102772"/>
            <a:ext cx="9383149" cy="13612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r>
              <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Resources Criterion 2.4: </a:t>
            </a:r>
            <a:r>
              <a:rPr kumimoji="0" lang="en-GB" sz="24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There must be evidence of initial and ongoing reviews of assessment environments; equipment; and reference, learning and assessment materials</a:t>
            </a:r>
          </a:p>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endParaRPr kumimoji="0" lang="en-GB" sz="10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363538" marR="0" lvl="0" indent="-363538"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r>
              <a:rPr kumimoji="0" lang="en-GB" sz="2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Evidence: </a:t>
            </a: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Review policies, resource and equipment lists and checks, m</a:t>
            </a: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inutes of meetings, VLE and resource lists, teaching resources, IV records including pre-delivery checks, ASP/US update records.</a:t>
            </a: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endPar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3. Good practice: </a:t>
            </a:r>
          </a:p>
          <a:p>
            <a:pPr marL="342900" marR="0" lvl="0" indent="-342900" algn="l" defTabSz="457200" rtl="0" eaLnBrk="1" fontAlgn="base" latinLnBrk="0" hangingPunct="1">
              <a:lnSpc>
                <a:spcPct val="100000"/>
              </a:lnSpc>
              <a:spcBef>
                <a:spcPct val="20000"/>
              </a:spcBef>
              <a:spcAft>
                <a:spcPct val="0"/>
              </a:spcAft>
              <a:buClr>
                <a:schemeClr val="bg1"/>
              </a:buClr>
              <a:buSzTx/>
              <a:buFont typeface="Wingdings" pitchFamily="2" charset="2"/>
              <a:buChar char="w"/>
              <a:tabLst/>
              <a:defRPr/>
            </a:pP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Formal process and each element having </a:t>
            </a: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matched</a:t>
            </a: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evidence.</a:t>
            </a:r>
          </a:p>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endPar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r>
              <a:rPr kumimoji="0" lang="en-GB" sz="2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 Specific areas for development: </a:t>
            </a:r>
          </a:p>
          <a:p>
            <a:pPr marL="342900" marR="0" lvl="0" indent="-342900" algn="l" defTabSz="457200" rtl="0" eaLnBrk="1" fontAlgn="base" latinLnBrk="0" hangingPunct="1">
              <a:lnSpc>
                <a:spcPct val="100000"/>
              </a:lnSpc>
              <a:spcBef>
                <a:spcPct val="20000"/>
              </a:spcBef>
              <a:spcAft>
                <a:spcPct val="0"/>
              </a:spcAft>
              <a:buClr>
                <a:schemeClr val="bg1"/>
              </a:buClr>
              <a:buSzTx/>
              <a:buFont typeface="Wingdings" pitchFamily="2" charset="2"/>
              <a:buChar char="w"/>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Submitting details of the review process that is contained in the </a:t>
            </a: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centre/quality manual</a:t>
            </a: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a:p>
            <a:pPr marL="342900" marR="0" lvl="0" indent="-342900" algn="l" defTabSz="457200" rtl="0" eaLnBrk="1" fontAlgn="base" latinLnBrk="0" hangingPunct="1">
              <a:lnSpc>
                <a:spcPct val="100000"/>
              </a:lnSpc>
              <a:spcBef>
                <a:spcPct val="20000"/>
              </a:spcBef>
              <a:spcAft>
                <a:spcPct val="0"/>
              </a:spcAft>
              <a:buClr>
                <a:schemeClr val="bg1"/>
              </a:buClr>
              <a:buSzTx/>
              <a:buFont typeface="Wingdings" pitchFamily="2" charset="2"/>
              <a:buChar char="w"/>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Need to </a:t>
            </a: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evidence all </a:t>
            </a: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criterion elements.</a:t>
            </a:r>
          </a:p>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endPar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base" latinLnBrk="0" hangingPunct="1">
              <a:lnSpc>
                <a:spcPct val="90000"/>
              </a:lnSpc>
              <a:spcBef>
                <a:spcPct val="20000"/>
              </a:spcBef>
              <a:spcAft>
                <a:spcPct val="0"/>
              </a:spcAft>
              <a:buClr>
                <a:schemeClr val="bg1"/>
              </a:buClr>
              <a:buSzTx/>
              <a:buFont typeface="Wingdings" pitchFamily="2" charset="2"/>
              <a:buNone/>
              <a:tabLst/>
              <a:defRPr/>
            </a:pPr>
            <a:endParaRPr kumimoji="0" lang="en-US" sz="26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25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noGrp="1"/>
          </p:cNvSpPr>
          <p:nvPr>
            <p:ph type="title" idx="4294967295"/>
          </p:nvPr>
        </p:nvSpPr>
        <p:spPr>
          <a:xfrm>
            <a:off x="-116113" y="-6225"/>
            <a:ext cx="7794170" cy="16978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Candidate  Support Criterion 3.2: </a:t>
            </a:r>
            <a:r>
              <a:rPr kumimoji="0" lang="en-GB" sz="2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Candidates’ development needs and prior achievements (where appropriate) must be matched against the </a:t>
            </a:r>
          </a:p>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r>
              <a:rPr kumimoji="0" lang="en-GB" sz="2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requirements of the award. </a:t>
            </a:r>
          </a:p>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endParaRPr kumimoji="0" lang="en-GB" sz="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2. Evidence: </a:t>
            </a: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Admissions policy, details of induction, study skills, workshops, </a:t>
            </a: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support services, staff availability, study groups, mentoring schemes, PDP.</a:t>
            </a: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Good practice: </a:t>
            </a: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Extended/staggered</a:t>
            </a: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induction</a:t>
            </a: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Access to </a:t>
            </a: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support services</a:t>
            </a: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Workshops </a:t>
            </a: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Personal academic tutors.</a:t>
            </a: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 Specific areas for development: </a:t>
            </a: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Scheduling</a:t>
            </a: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of </a:t>
            </a: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candidate induction </a:t>
            </a:r>
          </a:p>
          <a:p>
            <a:pPr marL="342900" marR="0" lvl="0" indent="-342900" algn="l" defTabSz="457200" rtl="0" eaLnBrk="1" fontAlgn="base" latinLnBrk="0" hangingPunct="1">
              <a:lnSpc>
                <a:spcPct val="100000"/>
              </a:lnSpc>
              <a:spcBef>
                <a:spcPts val="0"/>
              </a:spcBef>
              <a:spcAft>
                <a:spcPct val="0"/>
              </a:spcAft>
              <a:buClr>
                <a:schemeClr val="bg1"/>
              </a:buClr>
              <a:buSzTx/>
              <a:buFont typeface="Wingdings" pitchFamily="2" charset="2"/>
              <a:buChar char="w"/>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Providing a </a:t>
            </a:r>
            <a:r>
              <a:rPr kumimoji="0" lang="en-GB"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range</a:t>
            </a: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of evidence. </a:t>
            </a: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base" latinLnBrk="0" hangingPunct="1">
              <a:lnSpc>
                <a:spcPct val="90000"/>
              </a:lnSpc>
              <a:spcBef>
                <a:spcPct val="20000"/>
              </a:spcBef>
              <a:spcAft>
                <a:spcPct val="0"/>
              </a:spcAft>
              <a:buClr>
                <a:schemeClr val="bg1"/>
              </a:buClr>
              <a:buSzTx/>
              <a:buFont typeface="Wingdings" pitchFamily="2" charset="2"/>
              <a:buNone/>
              <a:tabLst/>
              <a:defRPr/>
            </a:pPr>
            <a:endParaRPr kumimoji="0" lang="en-US" sz="24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5122"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056" y="161486"/>
            <a:ext cx="1352651" cy="1530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584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noGrp="1"/>
          </p:cNvSpPr>
          <p:nvPr>
            <p:ph type="title" idx="4294967295"/>
          </p:nvPr>
        </p:nvSpPr>
        <p:spPr>
          <a:xfrm>
            <a:off x="0" y="-1173"/>
            <a:ext cx="9252520" cy="13591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457200" rtl="0" eaLnBrk="1" fontAlgn="base" latinLnBrk="0" hangingPunct="1">
              <a:lnSpc>
                <a:spcPct val="100000"/>
              </a:lnSpc>
              <a:spcBef>
                <a:spcPct val="20000"/>
              </a:spcBef>
              <a:spcAft>
                <a:spcPct val="0"/>
              </a:spcAft>
              <a:buClr>
                <a:schemeClr val="bg1"/>
              </a:buClr>
              <a:buSzTx/>
              <a:buFont typeface="Wingdings" pitchFamily="2" charset="2"/>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Candidate Support Criterion 3.3: </a:t>
            </a:r>
            <a:r>
              <a:rPr kumimoji="0" lang="en-GB" sz="2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Candidates must have scheduled contact with their assessor to review their progress and to revise their assessment plans accordingly</a:t>
            </a: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Evidence: </a:t>
            </a:r>
            <a:r>
              <a:rPr kumimoji="0" lang="en-GB" sz="2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Timetable, tutorial support and records, teaching and assessment schedules, PDP records, staff contact details, contact records, assessment feedback, personal academic tutor records, support services, minutes of meetings.</a:t>
            </a:r>
          </a:p>
          <a:p>
            <a:pPr marL="0" marR="0" lvl="0" indent="0" algn="l" defTabSz="457200" rtl="0" eaLnBrk="1" fontAlgn="base" latinLnBrk="0" hangingPunct="1">
              <a:lnSpc>
                <a:spcPct val="100000"/>
              </a:lnSpc>
              <a:spcBef>
                <a:spcPts val="0"/>
              </a:spcBef>
              <a:spcAft>
                <a:spcPct val="0"/>
              </a:spcAft>
              <a:buClr>
                <a:schemeClr val="bg1"/>
              </a:buClr>
              <a:buSzTx/>
              <a:buFont typeface="Wingdings" pitchFamily="2" charset="2"/>
              <a:buNone/>
              <a:tabLst/>
              <a:defRPr/>
            </a:pPr>
            <a:endParaRPr kumimoji="0" lang="en-GB"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90000"/>
              </a:lnSpc>
              <a:spcBef>
                <a:spcPct val="20000"/>
              </a:spcBef>
              <a:spcAft>
                <a:spcPct val="0"/>
              </a:spcAft>
              <a:buClr>
                <a:schemeClr val="bg1"/>
              </a:buClr>
              <a:buSzTx/>
              <a:buFont typeface="Wingdings" pitchFamily="2" charset="2"/>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Good practice: </a:t>
            </a:r>
          </a:p>
          <a:p>
            <a:pPr marL="342900" marR="0" lvl="0" indent="-342900" algn="l" defTabSz="457200" rtl="0" eaLnBrk="1" fontAlgn="base" latinLnBrk="0" hangingPunct="1">
              <a:lnSpc>
                <a:spcPct val="90000"/>
              </a:lnSpc>
              <a:spcBef>
                <a:spcPct val="20000"/>
              </a:spcBef>
              <a:spcAft>
                <a:spcPct val="0"/>
              </a:spcAft>
              <a:buClr>
                <a:schemeClr val="bg1"/>
              </a:buClr>
              <a:buSzTx/>
              <a:buFont typeface="Wingdings" pitchFamily="2" charset="2"/>
              <a:buChar char="w"/>
              <a:tabLst/>
              <a:defRPr/>
            </a:pPr>
            <a:r>
              <a:rPr kumimoji="0" lang="en-GB" sz="2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Quality</a:t>
            </a:r>
            <a:r>
              <a:rPr kumimoji="0" lang="en-GB"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of personal academic tutoring</a:t>
            </a:r>
          </a:p>
          <a:p>
            <a:pPr marL="342900" marR="0" lvl="0" indent="-342900" algn="l" defTabSz="457200" rtl="0" eaLnBrk="1" fontAlgn="base" latinLnBrk="0" hangingPunct="1">
              <a:lnSpc>
                <a:spcPct val="90000"/>
              </a:lnSpc>
              <a:spcBef>
                <a:spcPct val="20000"/>
              </a:spcBef>
              <a:spcAft>
                <a:spcPct val="0"/>
              </a:spcAft>
              <a:buClr>
                <a:schemeClr val="bg1"/>
              </a:buClr>
              <a:buSzTx/>
              <a:buFont typeface="Wingdings" pitchFamily="2" charset="2"/>
              <a:buChar char="w"/>
              <a:tabLst/>
              <a:defRPr/>
            </a:pPr>
            <a:r>
              <a:rPr kumimoji="0" lang="en-GB" sz="2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Quality</a:t>
            </a:r>
            <a:r>
              <a:rPr kumimoji="0" lang="en-GB"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of assessment feedback, </a:t>
            </a:r>
            <a:r>
              <a:rPr kumimoji="0" lang="en-GB" sz="2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strengths</a:t>
            </a:r>
            <a:r>
              <a:rPr kumimoji="0" lang="en-GB"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and weaknesses</a:t>
            </a:r>
          </a:p>
          <a:p>
            <a:pPr marL="342900" marR="0" lvl="0" indent="-342900" algn="l" defTabSz="457200" rtl="0" eaLnBrk="1" fontAlgn="base" latinLnBrk="0" hangingPunct="1">
              <a:lnSpc>
                <a:spcPct val="90000"/>
              </a:lnSpc>
              <a:spcBef>
                <a:spcPct val="20000"/>
              </a:spcBef>
              <a:spcAft>
                <a:spcPct val="0"/>
              </a:spcAft>
              <a:buClr>
                <a:schemeClr val="bg1"/>
              </a:buClr>
              <a:buSzTx/>
              <a:buFont typeface="Wingdings" pitchFamily="2" charset="2"/>
              <a:buChar char="w"/>
              <a:tabLst/>
              <a:defRPr/>
            </a:pPr>
            <a:r>
              <a:rPr kumimoji="0" lang="en-GB" sz="2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Individual/personal learning planning </a:t>
            </a:r>
            <a:r>
              <a:rPr kumimoji="0" lang="en-GB"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that encourages reflection goal setting and engagement</a:t>
            </a:r>
          </a:p>
          <a:p>
            <a:pPr marL="342900" marR="0" lvl="0" indent="-342900" algn="l" defTabSz="457200" rtl="0" eaLnBrk="1" fontAlgn="base" latinLnBrk="0" hangingPunct="1">
              <a:lnSpc>
                <a:spcPct val="90000"/>
              </a:lnSpc>
              <a:spcBef>
                <a:spcPct val="20000"/>
              </a:spcBef>
              <a:spcAft>
                <a:spcPct val="0"/>
              </a:spcAft>
              <a:buClr>
                <a:schemeClr val="bg1"/>
              </a:buClr>
              <a:buSzTx/>
              <a:buFont typeface="Wingdings" pitchFamily="2" charset="2"/>
              <a:buChar char="w"/>
              <a:tabLst/>
              <a:defRPr/>
            </a:pPr>
            <a:r>
              <a:rPr kumimoji="0" lang="en-GB"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Access to support</a:t>
            </a:r>
            <a:endParaRPr kumimoji="0" lang="en-GB" sz="2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90000"/>
              </a:lnSpc>
              <a:spcBef>
                <a:spcPct val="20000"/>
              </a:spcBef>
              <a:spcAft>
                <a:spcPct val="0"/>
              </a:spcAft>
              <a:buClr>
                <a:schemeClr val="bg1"/>
              </a:buClr>
              <a:buSzTx/>
              <a:buFont typeface="Wingdings" pitchFamily="2" charset="2"/>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90000"/>
              </a:lnSpc>
              <a:spcBef>
                <a:spcPct val="20000"/>
              </a:spcBef>
              <a:spcAft>
                <a:spcPct val="0"/>
              </a:spcAft>
              <a:buClr>
                <a:schemeClr val="bg1"/>
              </a:buClr>
              <a:buSzTx/>
              <a:buFont typeface="Wingdings" pitchFamily="2" charset="2"/>
              <a:buNone/>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 Specific areas for development: </a:t>
            </a:r>
          </a:p>
          <a:p>
            <a:pPr marL="342900" marR="0" lvl="0" indent="-342900" algn="l" defTabSz="457200" rtl="0" eaLnBrk="1" fontAlgn="base" latinLnBrk="0" hangingPunct="1">
              <a:lnSpc>
                <a:spcPct val="90000"/>
              </a:lnSpc>
              <a:spcBef>
                <a:spcPct val="20000"/>
              </a:spcBef>
              <a:spcAft>
                <a:spcPct val="0"/>
              </a:spcAft>
              <a:buClr>
                <a:schemeClr val="bg1"/>
              </a:buClr>
              <a:buSzTx/>
              <a:buFont typeface="Wingdings" pitchFamily="2" charset="2"/>
              <a:buChar char="w"/>
              <a:tabLst/>
              <a:defRPr/>
            </a:pPr>
            <a:r>
              <a:rPr kumimoji="0" lang="en-GB" sz="2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Better feedback </a:t>
            </a:r>
            <a:r>
              <a:rPr kumimoji="0" lang="en-GB"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on performance</a:t>
            </a:r>
          </a:p>
          <a:p>
            <a:pPr marL="342900" marR="0" lvl="0" indent="-342900" algn="l" defTabSz="457200" rtl="0" eaLnBrk="1" fontAlgn="base" latinLnBrk="0" hangingPunct="1">
              <a:lnSpc>
                <a:spcPct val="90000"/>
              </a:lnSpc>
              <a:spcBef>
                <a:spcPct val="20000"/>
              </a:spcBef>
              <a:spcAft>
                <a:spcPct val="0"/>
              </a:spcAft>
              <a:buClr>
                <a:schemeClr val="bg1"/>
              </a:buClr>
              <a:buSzTx/>
              <a:buFont typeface="Wingdings" pitchFamily="2" charset="2"/>
              <a:buChar char="w"/>
              <a:tabLst/>
              <a:defRPr/>
            </a:pPr>
            <a:r>
              <a:rPr kumimoji="0" lang="en-GB"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Improving </a:t>
            </a:r>
            <a:r>
              <a:rPr kumimoji="0" lang="en-GB" sz="2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personal academic tutor </a:t>
            </a:r>
          </a:p>
          <a:p>
            <a:pPr marL="0" marR="0" lvl="0" indent="0" algn="l" defTabSz="457200" rtl="0" eaLnBrk="1" fontAlgn="base" latinLnBrk="0" hangingPunct="1">
              <a:lnSpc>
                <a:spcPct val="90000"/>
              </a:lnSpc>
              <a:spcBef>
                <a:spcPct val="20000"/>
              </a:spcBef>
              <a:spcAft>
                <a:spcPct val="0"/>
              </a:spcAft>
              <a:buClr>
                <a:schemeClr val="bg1"/>
              </a:buClr>
              <a:buSzTx/>
              <a:buFont typeface="Wingdings" pitchFamily="2" charset="2"/>
              <a:buNone/>
              <a:tabLst/>
              <a:defRPr/>
            </a:pPr>
            <a:r>
              <a:rPr kumimoji="0" lang="en-GB" sz="2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systems</a:t>
            </a:r>
            <a:endParaRPr kumimoji="0" lang="en-GB"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base" latinLnBrk="0" hangingPunct="1">
              <a:lnSpc>
                <a:spcPct val="90000"/>
              </a:lnSpc>
              <a:spcBef>
                <a:spcPct val="20000"/>
              </a:spcBef>
              <a:spcAft>
                <a:spcPct val="0"/>
              </a:spcAft>
              <a:buClr>
                <a:schemeClr val="bg1"/>
              </a:buClr>
              <a:buSzTx/>
              <a:buFont typeface="Wingdings" pitchFamily="2" charset="2"/>
              <a:buNone/>
              <a:tabLst/>
              <a:defRPr/>
            </a:pPr>
            <a:endParaRPr kumimoji="0" lang="en-GB"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base" latinLnBrk="0" hangingPunct="1">
              <a:lnSpc>
                <a:spcPct val="90000"/>
              </a:lnSpc>
              <a:spcBef>
                <a:spcPct val="20000"/>
              </a:spcBef>
              <a:spcAft>
                <a:spcPct val="0"/>
              </a:spcAft>
              <a:buClr>
                <a:schemeClr val="bg1"/>
              </a:buClr>
              <a:buSzTx/>
              <a:buFont typeface="Wingdings" pitchFamily="2" charset="2"/>
              <a:buNone/>
              <a:tabLst/>
              <a:defRPr/>
            </a:pPr>
            <a:endParaRPr kumimoji="0" lang="en-US" sz="22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6146"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0134" y="2354035"/>
            <a:ext cx="995098" cy="124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915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22682258B5CB40AF60FEA3D4CF8EC5" ma:contentTypeVersion="12" ma:contentTypeDescription="Create a new document." ma:contentTypeScope="" ma:versionID="7ac2edefe01d378b7ffea4f3b16c44d7">
  <xsd:schema xmlns:xsd="http://www.w3.org/2001/XMLSchema" xmlns:xs="http://www.w3.org/2001/XMLSchema" xmlns:p="http://schemas.microsoft.com/office/2006/metadata/properties" xmlns:ns2="e1c8291f-86b0-46fc-9912-9f263a248987" xmlns:ns3="61cfc91f-c1ad-43df-9c76-122b3be0f723" targetNamespace="http://schemas.microsoft.com/office/2006/metadata/properties" ma:root="true" ma:fieldsID="803be251e86b5e429892ce395f073078" ns2:_="" ns3:_="">
    <xsd:import namespace="e1c8291f-86b0-46fc-9912-9f263a248987"/>
    <xsd:import namespace="61cfc91f-c1ad-43df-9c76-122b3be0f72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c8291f-86b0-46fc-9912-9f263a2489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b5105ad-fc01-4f04-9303-2d3857fdf29e"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cfc91f-c1ad-43df-9c76-122b3be0f72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0ffb3a4-be5a-4221-87ce-015ca2645a82}" ma:internalName="TaxCatchAll" ma:showField="CatchAllData" ma:web="61cfc91f-c1ad-43df-9c76-122b3be0f72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c8291f-86b0-46fc-9912-9f263a248987">
      <Terms xmlns="http://schemas.microsoft.com/office/infopath/2007/PartnerControls"/>
    </lcf76f155ced4ddcb4097134ff3c332f>
    <TaxCatchAll xmlns="61cfc91f-c1ad-43df-9c76-122b3be0f723" xsi:nil="true"/>
  </documentManagement>
</p:properties>
</file>

<file path=customXml/itemProps1.xml><?xml version="1.0" encoding="utf-8"?>
<ds:datastoreItem xmlns:ds="http://schemas.openxmlformats.org/officeDocument/2006/customXml" ds:itemID="{D2001187-A028-4589-BB1C-57675B80CE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c8291f-86b0-46fc-9912-9f263a248987"/>
    <ds:schemaRef ds:uri="61cfc91f-c1ad-43df-9c76-122b3be0f7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B2C2C4-0039-4E31-813C-6DDDCC26BA24}">
  <ds:schemaRefs>
    <ds:schemaRef ds:uri="http://schemas.microsoft.com/sharepoint/v3/contenttype/forms"/>
  </ds:schemaRefs>
</ds:datastoreItem>
</file>

<file path=customXml/itemProps3.xml><?xml version="1.0" encoding="utf-8"?>
<ds:datastoreItem xmlns:ds="http://schemas.openxmlformats.org/officeDocument/2006/customXml" ds:itemID="{192D5967-B96A-4B48-BF61-BC38BB6A801F}">
  <ds:schemaRefs>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terms/"/>
    <ds:schemaRef ds:uri="http://www.w3.org/XML/1998/namespace"/>
    <ds:schemaRef ds:uri="http://purl.org/dc/elements/1.1/"/>
    <ds:schemaRef ds:uri="http://schemas.openxmlformats.org/package/2006/metadata/core-properties"/>
    <ds:schemaRef ds:uri="61cfc91f-c1ad-43df-9c76-122b3be0f723"/>
    <ds:schemaRef ds:uri="e1c8291f-86b0-46fc-9912-9f263a248987"/>
  </ds:schemaRefs>
</ds:datastoreItem>
</file>

<file path=docProps/app.xml><?xml version="1.0" encoding="utf-8"?>
<Properties xmlns="http://schemas.openxmlformats.org/officeDocument/2006/extended-properties" xmlns:vt="http://schemas.openxmlformats.org/officeDocument/2006/docPropsVTypes">
  <TotalTime>482</TotalTime>
  <Words>1338</Words>
  <Application>Microsoft Office PowerPoint</Application>
  <PresentationFormat>On-screen Show (4:3)</PresentationFormat>
  <Paragraphs>195</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Wingdings</vt:lpstr>
      <vt:lpstr>Office Theme</vt:lpstr>
      <vt:lpstr>Looking back to move forward – Verification Review</vt:lpstr>
      <vt:lpstr>Looking back to move forward  </vt:lpstr>
      <vt:lpstr>Looking back to move forward </vt:lpstr>
      <vt:lpstr>Looking back to move forward.  </vt:lpstr>
      <vt:lpstr>1. Units verified</vt:lpstr>
      <vt:lpstr>Resources Criterion 2.1: Assessors and internal verifiers must be competent to assess and internally verify, in line with the requirements of the award  2. Evidence: CV’s/resumes, CPD records, certificates, staff information sheets, awards.  3. Good practice:  Explanations of the benefits and implementation of learning gained from CPD events. 4. Specific areas for development:  Participate in more external events. Evidence of updating subject knowledge      </vt:lpstr>
      <vt:lpstr>Resources Criterion 2.4: There must be evidence of initial and ongoing reviews of assessment environments; equipment; and reference, learning and assessment materials  2. Evidence: Review policies, resource and equipment lists and checks, minutes of meetings, VLE and resource lists, teaching resources, IV records including pre-delivery checks, ASP/US update records.  3. Good practice:  Formal process and each element having matched evidence.  4. Specific areas for development:  Submitting details of the review process that is contained in the centre/quality manual. Need to evidence all criterion elements.     </vt:lpstr>
      <vt:lpstr>Candidate  Support Criterion 3.2: Candidates’ development needs and prior achievements (where appropriate) must be matched against the  requirements of the award.   2. Evidence: Admissions policy, details of induction, study skills, workshops, support services, staff availability, study groups, mentoring schemes, PDP.  3. Good practice:  Extended/staggered induction  Access to support services Workshops  Personal academic tutors.  4. Specific areas for development:  Scheduling of candidate induction  Providing a range of evidence.     </vt:lpstr>
      <vt:lpstr>Candidate Support Criterion 3.3: Candidates must have scheduled contact with their assessor to review their progress and to revise their assessment plans accordingly  2. Evidence: Timetable, tutorial support and records, teaching and assessment schedules, PDP records, staff contact details, contact records, assessment feedback, personal academic tutor records, support services, minutes of meetings.  3. Good practice:  Quality of personal academic tutoring Quality of assessment feedback, strengths and weaknesses Individual/personal learning planning that encourages reflection goal setting and engagement Access to support  4. Specific areas for development:  Better feedback on performance Improving personal academic tutor      systems  </vt:lpstr>
      <vt:lpstr>Internal Assessment and Verification Criterion 4.2: Internal assessment and verification procedures must be implemented to ensure standardisation of assessment  2. Evidence: IV policy, assessments, unit specification, marking schemes, staff handbook, IV/standardisation records, minutes of meetings, assessor summary IV reports.  3. Good practice:   Evaluation, analysis and suggestions to improve future practice in IV records and reports  Assessor/IV summary reports Action setting flowing from internal verification.  4. Specific areas for development:  Explanation of judgements on marginal candidate performance  in IV records. Evidence that external/internal verification  feedback is being used to inform  future practice.   </vt:lpstr>
      <vt:lpstr>Internal Assessment and Verification Criterion 4.3: Assessment instruments and methods and their selection and use must be valid, reliable, practicable, equitable and fair  2. Evidence: Assessments, unit specification, marking guidance, pre-delivery IV checks, minutes of meetings, assessor/IV reports, quality/IV manual.  3. Good practice:  Detail in IV records showing understanding Evaluative accounts of delivery and assessment of individual units that can inform future practice.  4. Specific areas for development:  Better recording of discussions in records Evidence of using external/internal feedback   to inform future practice.  </vt:lpstr>
      <vt:lpstr>Internal Assessment and Verification Criterion 4.4: Assessment evidence must be the candidate’s own work, generated under SQA’s required conditions  2. Evidence: Plagiarism/malpractice policies, candidate handbook, referencing guide, induction, authenticity checks and declarations, internal verification records, invigilation records, assessment attendance records/sheets, AI policy.  3. Good practice:  Range of checks including electronic plagiarism checks and questioning.  4. Specific areas for development:  Continual review of the threat of AI. </vt:lpstr>
      <vt:lpstr>Internal Assessment and Verification Criterion 4.6: Evidence of candidates’ work must be accurately and consistently judged by assessors against SQA’s requirements  2. Evidence: Candidate work, feedback, details in IV records/minutes, assessor/IV reports, class results.  3. Good practice:  Explanation of assessment decisions to candidates Strengths and weaknesses of candidate work    Cross marking/assessing to aid consistency in assessment.  4. Specific areas for development:  Better feedback to candidates   Better recording in IV records how marginal  assessment decisions are determined.  </vt:lpstr>
      <vt:lpstr>Internal Assessment and Verification Criterion 4.7: Candidate evidence must be retained in line with SQA requirements.   2. Evidence: Evidence retention policy, data handling policy, disposal details, details of storage facilities, storage records, access records, staff responsibilities   3. Good practice: No specific examples   4. Specific areas for development:  Evidence showing clearly that the retention policy is being implemented.   </vt:lpstr>
      <vt:lpstr>Internal Assessment and Verification Criterion 4.9: Feedback from qualification verifiers must be disseminated to staff and used to inform assessment practice.  2. Evidence: Course meeting minutes, staff responsibilities, flow charts, IV records, pre-delivery checks, distribution records, records of staff discussing and acting upon QV feedback.  3. Good practice:  Specific events held to discuss QV feedback  Evidence that external and internal feedback is used to inform future practice.  4. Specific areas for development:  Use of external and internal feedback. </vt:lpstr>
      <vt:lpstr>Key Points – Looking back to move forward  Better use of external and internal evaluative feedback to improve future practice. Interpreting verification recommendations. Working with external verification recommendations. Explanation of judgements on marginal candidate performance in internal verification records.  Reviewing, developing and revising candidate induction personal tutor systems and mentoring schemes. individual/personal learning planning to encourages reflection and goal setting.  Improving feedback on assessment       performance.   </vt:lpstr>
      <vt:lpstr>Business Network Event - 2025 </vt:lpstr>
      <vt:lpstr>Last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Lang</dc:creator>
  <cp:lastModifiedBy>Louise Mycroft</cp:lastModifiedBy>
  <cp:revision>79</cp:revision>
  <dcterms:created xsi:type="dcterms:W3CDTF">2018-07-26T06:59:22Z</dcterms:created>
  <dcterms:modified xsi:type="dcterms:W3CDTF">2025-04-29T09:16:00Z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0x0101002222682258B5CB40AF60FEA3D4CF8EC5</vt:lpwstr>
  </property>
  <property fmtid="{D5CDD505-2E9C-101B-9397-08002B2CF9AE}" pid="3" name="MediaServiceImageTags">
    <vt:lpwstr/>
  </property>
</Properties>
</file>