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4" r:id="rId7"/>
    <p:sldMasterId id="2147483666" r:id="rId8"/>
    <p:sldMasterId id="2147483668" r:id="rId9"/>
    <p:sldMasterId id="2147483670" r:id="rId10"/>
    <p:sldMasterId id="2147483672" r:id="rId11"/>
    <p:sldMasterId id="2147483674" r:id="rId12"/>
  </p:sldMasterIdLst>
  <p:notesMasterIdLst>
    <p:notesMasterId r:id="rId25"/>
  </p:notesMasterIdLst>
  <p:handoutMasterIdLst>
    <p:handoutMasterId r:id="rId26"/>
  </p:handoutMasterIdLst>
  <p:sldIdLst>
    <p:sldId id="256" r:id="rId13"/>
    <p:sldId id="263" r:id="rId14"/>
    <p:sldId id="292" r:id="rId15"/>
    <p:sldId id="293" r:id="rId16"/>
    <p:sldId id="295" r:id="rId17"/>
    <p:sldId id="300" r:id="rId18"/>
    <p:sldId id="301" r:id="rId19"/>
    <p:sldId id="302" r:id="rId20"/>
    <p:sldId id="303" r:id="rId21"/>
    <p:sldId id="304" r:id="rId22"/>
    <p:sldId id="305" r:id="rId23"/>
    <p:sldId id="273" r:id="rId24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7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1950" y="-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72E86-E9A4-49BD-8545-91D469BDCC25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43985-CF63-4E79-BA84-92EC3409B4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022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9A48-D7EF-4493-89C3-51A56BFC9707}" type="datetimeFigureOut">
              <a:rPr lang="en-GB" smtClean="0"/>
              <a:t>31/01/2018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8550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975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ADA66-CA0A-4ACA-8081-D06A0C1CB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60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275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315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39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710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22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203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1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400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ADA66-CA0A-4ACA-8081-D06A0C1CBF3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8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TITLE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65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45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5"/>
          <p:cNvSpPr txBox="1">
            <a:spLocks/>
          </p:cNvSpPr>
          <p:nvPr userDrawn="1"/>
        </p:nvSpPr>
        <p:spPr>
          <a:xfrm>
            <a:off x="467544" y="202438"/>
            <a:ext cx="8229600" cy="7920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21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863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A LOGO  FINAL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QA 2567 rev288 (pms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33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BD SQA LOGO  TITLE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0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02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83568" y="1484784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9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979712" y="3789041"/>
            <a:ext cx="5328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600" b="1" dirty="0" smtClean="0">
                <a:solidFill>
                  <a:srgbClr val="FFFFFF"/>
                </a:solidFill>
              </a:rPr>
              <a:t>www.sqa.org.uk </a:t>
            </a:r>
            <a:r>
              <a:rPr lang="en-GB" altLang="en-US" sz="2600" dirty="0">
                <a:solidFill>
                  <a:srgbClr val="FFFFFF"/>
                </a:solidFill>
                <a:latin typeface="Arial Narrow" panose="020B0606020202030204" pitchFamily="34" charset="0"/>
              </a:rPr>
              <a:t>I</a:t>
            </a:r>
            <a:r>
              <a:rPr lang="en-GB" altLang="en-US" sz="2600" b="1" dirty="0" smtClean="0">
                <a:solidFill>
                  <a:srgbClr val="FFFFFF"/>
                </a:solidFill>
              </a:rPr>
              <a:t> 0303 </a:t>
            </a:r>
            <a:r>
              <a:rPr lang="en-GB" altLang="en-US" sz="2600" b="1" dirty="0">
                <a:solidFill>
                  <a:srgbClr val="FFFFFF"/>
                </a:solidFill>
              </a:rPr>
              <a:t>333 0330</a:t>
            </a:r>
            <a:endParaRPr lang="en-US" altLang="en-US" sz="2600" b="1" dirty="0">
              <a:solidFill>
                <a:srgbClr val="FFFFFF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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27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11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Symbol" panose="05050102010706020507" pitchFamily="18" charset="2"/>
        <a:buChar char="¨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A 2567 rev288 (pms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41858" y="908720"/>
            <a:ext cx="4802491" cy="2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0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38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07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a.org.uk/sqa/files_ccc/2017QVSRAdmin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Looking Forward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3 HN visits arranged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6 NC visits arranged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One more allocation to come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Central and Visiting verification for GU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5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6000" kern="0" dirty="0" smtClean="0"/>
              <a:t>Any Questions?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75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34159" y="1556792"/>
            <a:ext cx="7056784" cy="86409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Marian Forgan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506171" y="2376260"/>
            <a:ext cx="6553200" cy="7921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Wingdings" pitchFamily="2" charset="2"/>
              <a:buNone/>
              <a:defRPr sz="28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Font typeface="Arial" charset="0"/>
              <a:buNone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None/>
              <a:defRPr sz="28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195E5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Senior Verifier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75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GB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of Revised Award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Verification Summary Report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Looking forward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lang="en-GB" kern="0" dirty="0" smtClean="0">
              <a:latin typeface="Arial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None/>
              <a:tabLst/>
              <a:defRPr/>
            </a:pP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47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lvl="0" eaLnBrk="0" hangingPunct="0">
              <a:defRPr/>
            </a:pPr>
            <a:r>
              <a:rPr lang="en-GB" kern="0" dirty="0" smtClean="0">
                <a:solidFill>
                  <a:prstClr val="white"/>
                </a:solidFill>
                <a:latin typeface="Arial" charset="0"/>
              </a:rPr>
              <a:t>Revised Award</a:t>
            </a:r>
            <a:endParaRPr lang="en-US" kern="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67544" y="1484784"/>
            <a:ext cx="7777162" cy="388778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Validated January 2017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kern="0" dirty="0" smtClean="0">
                <a:latin typeface="Arial"/>
              </a:rPr>
              <a:t>Reasonable uptake across colleges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kern="0" dirty="0" smtClean="0">
                <a:latin typeface="Arial"/>
              </a:rPr>
              <a:t>Replacement for Office Technologies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r>
              <a:rPr lang="en-US" kern="0" dirty="0" smtClean="0">
                <a:latin typeface="Arial"/>
              </a:rPr>
              <a:t>Recording Financial Transactions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 typeface="Wingdings" pitchFamily="2" charset="2"/>
              <a:buChar char="w"/>
              <a:tabLst/>
              <a:defRPr/>
            </a:pPr>
            <a:endParaRPr kumimoji="0" 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108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sz="2800" kern="0" dirty="0" smtClean="0"/>
              <a:t>Qualification Verification Summary Report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Previously known as Internal Assessment Report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More structure and evaluation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  <a:hlinkClick r:id="rId3"/>
              </a:rPr>
              <a:t>Where to find it!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Covers AIT and Medical Terminology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Why should you read it?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Verification Activity 2016-2017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GU1 – 2 </a:t>
            </a:r>
            <a:r>
              <a:rPr lang="en-US" kern="0" dirty="0" err="1" smtClean="0">
                <a:latin typeface="Arial"/>
              </a:rPr>
              <a:t>centres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GU2 – 10 </a:t>
            </a:r>
            <a:r>
              <a:rPr lang="en-US" kern="0" dirty="0" err="1" smtClean="0">
                <a:latin typeface="Arial"/>
              </a:rPr>
              <a:t>centres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GU3 – 5 </a:t>
            </a:r>
            <a:r>
              <a:rPr lang="en-US" kern="0" dirty="0" err="1" smtClean="0">
                <a:latin typeface="Arial"/>
              </a:rPr>
              <a:t>centres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Administration (363) – 3 </a:t>
            </a:r>
            <a:r>
              <a:rPr lang="en-US" kern="0" dirty="0" err="1" smtClean="0">
                <a:latin typeface="Arial"/>
              </a:rPr>
              <a:t>centres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Medical (256) – 2 </a:t>
            </a:r>
            <a:r>
              <a:rPr lang="en-US" kern="0" dirty="0" err="1" smtClean="0">
                <a:latin typeface="Arial"/>
              </a:rPr>
              <a:t>centres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First year we were involved at NC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89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Areas of Good Practice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Unit Buddy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Timetabling of mandatory units with same lecturer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Twice-yearly </a:t>
            </a:r>
            <a:r>
              <a:rPr lang="en-US" kern="0" dirty="0" err="1" smtClean="0">
                <a:latin typeface="Arial"/>
              </a:rPr>
              <a:t>standardisation</a:t>
            </a:r>
            <a:r>
              <a:rPr lang="en-US" kern="0" dirty="0" smtClean="0">
                <a:latin typeface="Arial"/>
              </a:rPr>
              <a:t> events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Electronic pro-forma for </a:t>
            </a:r>
            <a:r>
              <a:rPr lang="en-US" kern="0" dirty="0" err="1" smtClean="0">
                <a:latin typeface="Arial"/>
              </a:rPr>
              <a:t>standardised</a:t>
            </a:r>
            <a:r>
              <a:rPr lang="en-US" kern="0" dirty="0" smtClean="0">
                <a:latin typeface="Arial"/>
              </a:rPr>
              <a:t> feedback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6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Areas for Development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Use of ‘old’ assessment packs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Bullet points at SCQF8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Sample Form VS00 with SCN and </a:t>
            </a:r>
            <a:r>
              <a:rPr lang="en-US" kern="0" dirty="0" err="1" smtClean="0">
                <a:latin typeface="Arial"/>
              </a:rPr>
              <a:t>DoB</a:t>
            </a:r>
            <a:endParaRPr lang="en-US" kern="0" dirty="0" smtClean="0">
              <a:latin typeface="Arial"/>
            </a:endParaRP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Submission dates for GU3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Late submission for central verification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Awareness of revised group award</a:t>
            </a:r>
          </a:p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Develop the use of SOLAR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61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548680"/>
            <a:ext cx="8229600" cy="7920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6724650" algn="l"/>
              </a:tabLst>
              <a:defRPr sz="3600" b="1">
                <a:solidFill>
                  <a:srgbClr val="FFFFFF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AE7BD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24650" algn="l"/>
              </a:tabLst>
              <a:defRPr/>
            </a:pPr>
            <a:r>
              <a:rPr lang="en-GB" kern="0" dirty="0" smtClean="0"/>
              <a:t>Areas for Development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469427" y="1268759"/>
            <a:ext cx="7777162" cy="345638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Wingdings" pitchFamily="2" charset="2"/>
              <a:buChar char="w"/>
              <a:defRPr sz="26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charset="0"/>
              <a:buChar char="–"/>
              <a:defRPr sz="26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6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26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26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Char char="»"/>
              <a:defRPr sz="28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kern="0" dirty="0" smtClean="0">
                <a:latin typeface="Arial"/>
              </a:rPr>
              <a:t>Adhering to </a:t>
            </a:r>
            <a:r>
              <a:rPr lang="en-US" kern="0" dirty="0" err="1" smtClean="0">
                <a:latin typeface="Arial"/>
              </a:rPr>
              <a:t>centre’s</a:t>
            </a:r>
            <a:r>
              <a:rPr lang="en-US" kern="0" dirty="0" smtClean="0">
                <a:latin typeface="Arial"/>
              </a:rPr>
              <a:t> IV processes</a:t>
            </a:r>
            <a:endParaRPr lang="en-US" kern="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0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QA TITLE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ICBD 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CBD 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ICBD SQA LOGO  FINAL HOLDING SLI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QA DARK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QA LIGHT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RPORATE BLANK D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RPORATE BLANK L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QA FINAL HOLD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CBD SQA TITLE HOLDING SLIDE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CBD SQA TITLE GOES HE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199</Words>
  <Application>Microsoft Office PowerPoint</Application>
  <PresentationFormat>On-screen Show (4:3)</PresentationFormat>
  <Paragraphs>57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 Narrow</vt:lpstr>
      <vt:lpstr>Calibri</vt:lpstr>
      <vt:lpstr>Symbol</vt:lpstr>
      <vt:lpstr>Wingdings</vt:lpstr>
      <vt:lpstr>SQA TITLE HOLDING SLIDE</vt:lpstr>
      <vt:lpstr>SQA TITLE GOES HERE</vt:lpstr>
      <vt:lpstr>SQA DARK BACKGROUND</vt:lpstr>
      <vt:lpstr>SQA LIGHT BACKGROUND</vt:lpstr>
      <vt:lpstr>CORPORATE BLANK DARK</vt:lpstr>
      <vt:lpstr>CORPORATE BLANK LIGHT</vt:lpstr>
      <vt:lpstr>SQA FINAL HOLDING SLIDE</vt:lpstr>
      <vt:lpstr>ICBD SQA TITLE HOLDING SLIDE </vt:lpstr>
      <vt:lpstr>ICBD SQA TITLE GOES HERE</vt:lpstr>
      <vt:lpstr>ICBD SQA DARK BACKGROUND</vt:lpstr>
      <vt:lpstr>ICBD SQA LIGHT BACKGROUND</vt:lpstr>
      <vt:lpstr>ICBD SQA LOGO  FINAL HOLDING SLID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SQA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Findlay</dc:creator>
  <cp:lastModifiedBy>Tony Hamilton</cp:lastModifiedBy>
  <cp:revision>79</cp:revision>
  <cp:lastPrinted>2013-10-31T13:53:25Z</cp:lastPrinted>
  <dcterms:created xsi:type="dcterms:W3CDTF">2013-10-10T15:37:55Z</dcterms:created>
  <dcterms:modified xsi:type="dcterms:W3CDTF">2018-01-31T12:02:17Z</dcterms:modified>
</cp:coreProperties>
</file>