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4" r:id="rId7"/>
    <p:sldMasterId id="2147483666" r:id="rId8"/>
    <p:sldMasterId id="2147483668" r:id="rId9"/>
    <p:sldMasterId id="2147483670" r:id="rId10"/>
    <p:sldMasterId id="2147483672" r:id="rId11"/>
    <p:sldMasterId id="2147483674" r:id="rId12"/>
  </p:sldMasterIdLst>
  <p:handoutMasterIdLst>
    <p:handoutMasterId r:id="rId24"/>
  </p:handoutMasterIdLst>
  <p:sldIdLst>
    <p:sldId id="256" r:id="rId13"/>
    <p:sldId id="263" r:id="rId14"/>
    <p:sldId id="292" r:id="rId15"/>
    <p:sldId id="293" r:id="rId16"/>
    <p:sldId id="295" r:id="rId17"/>
    <p:sldId id="294" r:id="rId18"/>
    <p:sldId id="280" r:id="rId19"/>
    <p:sldId id="277" r:id="rId20"/>
    <p:sldId id="299" r:id="rId21"/>
    <p:sldId id="300" r:id="rId22"/>
    <p:sldId id="269" r:id="rId23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>
      <p:cViewPr varScale="1">
        <p:scale>
          <a:sx n="57" d="100"/>
          <a:sy n="57" d="100"/>
        </p:scale>
        <p:origin x="31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TITLE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>
                <a:solidFill>
                  <a:srgbClr val="FFFFFF"/>
                </a:solidFill>
              </a:rPr>
              <a:t> 0303 333 0330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>
                <a:solidFill>
                  <a:srgbClr val="FFFFFF"/>
                </a:solidFill>
              </a:rPr>
              <a:t> 0303 333 0330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8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/>
              <a:t>VIRTUAL VISIT – MY EXAMPLE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Example of Timings on the da</a:t>
            </a:r>
            <a:r>
              <a:rPr lang="en-GB" kern="0" dirty="0"/>
              <a:t>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46857" y="1844824"/>
            <a:ext cx="8012932" cy="3528392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endParaRPr lang="en-GB" sz="2800" kern="0" dirty="0">
              <a:solidFill>
                <a:srgbClr val="FFFFFF"/>
              </a:solidFill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endParaRPr lang="en-GB" sz="2800" kern="0" dirty="0">
              <a:solidFill>
                <a:srgbClr val="FFFFFF"/>
              </a:solidFill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</a:rPr>
              <a:t>Back On Teams – 1.00 – 2.00 - Feedback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US" sz="2800" i="1" u="sng" kern="0" dirty="0">
              <a:solidFill>
                <a:srgbClr val="FFFFFF"/>
              </a:solidFill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Symbol" pitchFamily="18" charset="2"/>
              <a:buNone/>
              <a:defRPr/>
            </a:pPr>
            <a:endParaRPr lang="en-US" sz="2800" kern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60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03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124744"/>
            <a:ext cx="7056784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/>
              <a:t>WHAT A YEAR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06171" y="1844824"/>
            <a:ext cx="6553200" cy="30243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>
                <a:latin typeface="Arial"/>
              </a:rPr>
              <a:t>“Normal” Visits up to March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 err="1">
                <a:latin typeface="Arial"/>
              </a:rPr>
              <a:t>Covid</a:t>
            </a:r>
            <a:endParaRPr lang="en-GB" kern="0" dirty="0">
              <a:latin typeface="Arial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>
                <a:latin typeface="Arial"/>
              </a:rPr>
              <a:t>Thereafter Remote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>
                <a:latin typeface="Arial"/>
              </a:rPr>
              <a:t>This year Virtual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>
                <a:latin typeface="Arial"/>
              </a:rPr>
              <a:t>Your slide describing your year would be very different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endParaRPr lang="en-GB" kern="0" dirty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kern="0" dirty="0">
                <a:solidFill>
                  <a:prstClr val="white"/>
                </a:solidFill>
                <a:latin typeface="Arial" charset="0"/>
              </a:rPr>
              <a:t>Remote Verification</a:t>
            </a:r>
            <a:endParaRPr lang="en-US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A good number of remote visits took place</a:t>
            </a:r>
          </a:p>
          <a:p>
            <a:pPr>
              <a:buClr>
                <a:srgbClr val="FFFFFF"/>
              </a:buClr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 Portfolios platforms really came into their own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I would say using evidence that had been collected before Lockdown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kern="0" dirty="0"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77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kern="0" dirty="0">
                <a:solidFill>
                  <a:prstClr val="white"/>
                </a:solidFill>
                <a:latin typeface="Arial" charset="0"/>
              </a:rPr>
              <a:t>Findings Pre </a:t>
            </a:r>
            <a:r>
              <a:rPr lang="en-GB" kern="0" dirty="0" err="1">
                <a:solidFill>
                  <a:prstClr val="white"/>
                </a:solidFill>
                <a:latin typeface="Arial" charset="0"/>
              </a:rPr>
              <a:t>Covid</a:t>
            </a:r>
            <a:r>
              <a:rPr lang="en-GB" kern="0" dirty="0">
                <a:solidFill>
                  <a:prstClr val="white"/>
                </a:solidFill>
                <a:latin typeface="Arial" charset="0"/>
              </a:rPr>
              <a:t>:</a:t>
            </a:r>
            <a:endParaRPr lang="en-US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>
                <a:latin typeface="Arial"/>
              </a:rPr>
              <a:t>Good balance of Performance Evidence and Supporting Evidence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US" kern="0" dirty="0">
                <a:latin typeface="Arial"/>
              </a:rPr>
              <a:t>Good Observations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US" kern="0" dirty="0">
                <a:latin typeface="Arial"/>
              </a:rPr>
              <a:t>Good Reflective Accounts/Storyboards with Work Product evidence embedded throughout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08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With </a:t>
            </a:r>
            <a:r>
              <a:rPr kumimoji="0" lang="en-GB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Covid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268759"/>
            <a:ext cx="7777162" cy="374441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kern="0" dirty="0" err="1">
                <a:latin typeface="Arial"/>
              </a:rPr>
              <a:t>Centres</a:t>
            </a:r>
            <a:r>
              <a:rPr lang="en-US" kern="0" dirty="0">
                <a:latin typeface="Arial"/>
              </a:rPr>
              <a:t> closing</a:t>
            </a:r>
          </a:p>
          <a:p>
            <a:pPr>
              <a:buClr>
                <a:srgbClr val="FFFFFF"/>
              </a:buClr>
              <a:defRPr/>
            </a:pPr>
            <a:endParaRPr lang="en-US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kern="0" dirty="0">
                <a:latin typeface="Arial"/>
              </a:rPr>
              <a:t>Working from home</a:t>
            </a:r>
          </a:p>
          <a:p>
            <a:pPr>
              <a:buClr>
                <a:srgbClr val="FFFFFF"/>
              </a:buClr>
              <a:defRPr/>
            </a:pPr>
            <a:endParaRPr lang="en-US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kern="0" dirty="0">
                <a:latin typeface="Arial"/>
              </a:rPr>
              <a:t>Pressure on Performance Evidence!!!</a:t>
            </a:r>
          </a:p>
          <a:p>
            <a:pPr>
              <a:buClr>
                <a:srgbClr val="FFFFFF"/>
              </a:buClr>
              <a:defRPr/>
            </a:pPr>
            <a:endParaRPr lang="en-US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kern="0" dirty="0" err="1">
                <a:latin typeface="Arial"/>
              </a:rPr>
              <a:t>Covid</a:t>
            </a:r>
            <a:r>
              <a:rPr lang="en-US" kern="0" dirty="0">
                <a:latin typeface="Arial"/>
              </a:rPr>
              <a:t> issues </a:t>
            </a:r>
            <a:r>
              <a:rPr lang="en-US" u="sng" kern="0" dirty="0">
                <a:latin typeface="Arial"/>
              </a:rPr>
              <a:t>will be</a:t>
            </a:r>
            <a:r>
              <a:rPr lang="en-US" kern="0" dirty="0">
                <a:latin typeface="Arial"/>
              </a:rPr>
              <a:t> addressed during this webinar</a:t>
            </a:r>
          </a:p>
        </p:txBody>
      </p:sp>
    </p:spTree>
    <p:extLst>
      <p:ext uri="{BB962C8B-B14F-4D97-AF65-F5344CB8AC3E}">
        <p14:creationId xmlns:p14="http://schemas.microsoft.com/office/powerpoint/2010/main" val="181178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Virtual Verification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GB" kern="0" dirty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3600" kern="0" dirty="0">
                <a:latin typeface="Arial"/>
              </a:rPr>
              <a:t>Centre Hub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sz="3600" kern="0" dirty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3600" kern="0" dirty="0">
                <a:latin typeface="Arial"/>
              </a:rPr>
              <a:t>Evidence Hub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98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/>
              <a:t>VIRTUAL VISIT - MY EXAMPLE 1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GB" kern="0" dirty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>
                <a:latin typeface="Arial"/>
              </a:rPr>
              <a:t>I will set up the Teams Meeting and arrange timings with the Centre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>
                <a:latin typeface="Arial"/>
              </a:rPr>
              <a:t>I will be asking for email addresses of Assessors, Internal Verifiers and selected Candidates to send invites</a:t>
            </a: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kern="0" dirty="0"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74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/>
              <a:t>VIRTUAL VISIT – MY EXAMPLE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46857" y="1772816"/>
            <a:ext cx="8012932" cy="3816424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endParaRPr lang="en-GB" sz="2800" kern="0" dirty="0">
              <a:solidFill>
                <a:srgbClr val="FFFFFF"/>
              </a:solidFill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</a:rPr>
              <a:t>Read material relating to Centre which has been placed on the Centre Hub </a:t>
            </a:r>
            <a:r>
              <a:rPr lang="en-GB" sz="2800" i="1" u="sng" kern="0" dirty="0">
                <a:solidFill>
                  <a:srgbClr val="FFFFFF"/>
                </a:solidFill>
                <a:latin typeface="Arial"/>
              </a:rPr>
              <a:t>(before Visit Day)</a:t>
            </a:r>
            <a:r>
              <a:rPr lang="en-GB" sz="2800" kern="0" dirty="0">
                <a:solidFill>
                  <a:srgbClr val="FFFFFF"/>
                </a:solidFill>
                <a:latin typeface="Arial"/>
              </a:rPr>
              <a:t> – </a:t>
            </a:r>
            <a:r>
              <a:rPr lang="en-GB" sz="2800" kern="0" dirty="0" err="1">
                <a:solidFill>
                  <a:srgbClr val="FFFFFF"/>
                </a:solidFill>
                <a:latin typeface="Arial"/>
              </a:rPr>
              <a:t>eg</a:t>
            </a:r>
            <a:r>
              <a:rPr lang="en-GB" sz="2800" kern="0" dirty="0">
                <a:solidFill>
                  <a:srgbClr val="FFFFFF"/>
                </a:solidFill>
                <a:latin typeface="Arial"/>
              </a:rPr>
              <a:t> Assessor/IV qualifications, CPD records, Standardisation minutes etc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GB" sz="2800" kern="0" dirty="0">
              <a:solidFill>
                <a:srgbClr val="FFFFFF"/>
              </a:solidFill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</a:rPr>
              <a:t>Look at evidence on E Portfolio platform or on the Evidence Hub </a:t>
            </a:r>
            <a:r>
              <a:rPr lang="en-GB" sz="2800" i="1" u="sng" kern="0" dirty="0">
                <a:solidFill>
                  <a:srgbClr val="FFFFFF"/>
                </a:solidFill>
                <a:latin typeface="Arial"/>
              </a:rPr>
              <a:t>(before Visit Day)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US" sz="2800" i="1" u="sng" kern="0" dirty="0">
              <a:solidFill>
                <a:srgbClr val="FFFFFF"/>
              </a:solidFill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Symbol" pitchFamily="18" charset="2"/>
              <a:buNone/>
              <a:defRPr/>
            </a:pPr>
            <a:endParaRPr lang="en-US" sz="2800" kern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952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/>
              <a:t>VIRTUAL VISIT – MY EXAMPLE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Example of Timings on the da</a:t>
            </a:r>
            <a:r>
              <a:rPr lang="en-GB" kern="0" dirty="0"/>
              <a:t>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46857" y="1844824"/>
            <a:ext cx="8012932" cy="4464496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</a:rPr>
              <a:t>On Teams – 10 to 11 – Discussion with Assessors and Internal Verifiers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GB" sz="2800" kern="0" dirty="0">
              <a:solidFill>
                <a:srgbClr val="FFFFFF"/>
              </a:solidFill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</a:rPr>
              <a:t>On Teams – 11 – 11.30 – Discussion with candidate(s)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endParaRPr lang="en-GB" sz="2800" kern="0" dirty="0">
              <a:solidFill>
                <a:srgbClr val="FFFFFF"/>
              </a:solidFill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</a:rPr>
              <a:t>Off Teams – 11 – 1.00 – Reflection on previous discussions, evidence and prepare for Feedback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US" sz="2800" i="1" u="sng" kern="0" dirty="0">
              <a:solidFill>
                <a:srgbClr val="FFFFFF"/>
              </a:solidFill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Symbol" pitchFamily="18" charset="2"/>
              <a:buNone/>
              <a:defRPr/>
            </a:pPr>
            <a:endParaRPr lang="en-US" sz="2800" kern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1916213"/>
      </p:ext>
    </p:extLst>
  </p:cSld>
  <p:clrMapOvr>
    <a:masterClrMapping/>
  </p:clrMapOvr>
</p:sld>
</file>

<file path=ppt/theme/theme1.xml><?xml version="1.0" encoding="utf-8"?>
<a:theme xmlns:a="http://schemas.openxmlformats.org/drawingml/2006/main" name="SQA TITLE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273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Arial Narrow</vt:lpstr>
      <vt:lpstr>Calibri</vt:lpstr>
      <vt:lpstr>Symbol</vt:lpstr>
      <vt:lpstr>Wingdings</vt:lpstr>
      <vt:lpstr>SQA TITLE HOLDING SLIDE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Caitlin Boyle</cp:lastModifiedBy>
  <cp:revision>81</cp:revision>
  <cp:lastPrinted>2013-10-31T13:53:25Z</cp:lastPrinted>
  <dcterms:created xsi:type="dcterms:W3CDTF">2013-10-10T15:37:55Z</dcterms:created>
  <dcterms:modified xsi:type="dcterms:W3CDTF">2022-12-14T11:46:42Z</dcterms:modified>
</cp:coreProperties>
</file>