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4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notesMasterIdLst>
    <p:notesMasterId r:id="rId19"/>
  </p:notesMasterIdLst>
  <p:handoutMasterIdLst>
    <p:handoutMasterId r:id="rId20"/>
  </p:handoutMasterIdLst>
  <p:sldIdLst>
    <p:sldId id="263" r:id="rId12"/>
    <p:sldId id="293" r:id="rId13"/>
    <p:sldId id="330" r:id="rId14"/>
    <p:sldId id="312" r:id="rId15"/>
    <p:sldId id="329" r:id="rId16"/>
    <p:sldId id="304" r:id="rId17"/>
    <p:sldId id="296" r:id="rId18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61" autoAdjust="0"/>
  </p:normalViewPr>
  <p:slideViewPr>
    <p:cSldViewPr>
      <p:cViewPr varScale="1">
        <p:scale>
          <a:sx n="94" d="100"/>
          <a:sy n="94" d="100"/>
        </p:scale>
        <p:origin x="4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585" cy="497762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07" y="0"/>
            <a:ext cx="2949584" cy="497762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r">
              <a:defRPr sz="1200"/>
            </a:lvl1pPr>
          </a:lstStyle>
          <a:p>
            <a:fld id="{CF1BDA2F-9DA4-4545-9941-0A32F098AAF1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1" tIns="45981" rIns="91961" bIns="459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49" y="4723171"/>
            <a:ext cx="5443517" cy="4475083"/>
          </a:xfrm>
          <a:prstGeom prst="rect">
            <a:avLst/>
          </a:prstGeom>
        </p:spPr>
        <p:txBody>
          <a:bodyPr vert="horz" lIns="91961" tIns="45981" rIns="91961" bIns="459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4749"/>
            <a:ext cx="2949585" cy="497761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07" y="9444749"/>
            <a:ext cx="2949584" cy="497761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r">
              <a:defRPr sz="1200"/>
            </a:lvl1pPr>
          </a:lstStyle>
          <a:p>
            <a:fld id="{68AEC530-C8CF-4A30-BFA9-FE432B169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3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9612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79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72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02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398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52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C530-C8CF-4A30-BFA9-FE432B1692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04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4159" y="1556792"/>
            <a:ext cx="7056784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GB" kern="0" dirty="0">
                <a:solidFill>
                  <a:srgbClr val="FFFF66"/>
                </a:solidFill>
              </a:rPr>
              <a:t>HN Administration and Information Technology</a:t>
            </a:r>
            <a:endParaRPr lang="en-US" sz="6000" kern="0" dirty="0">
              <a:solidFill>
                <a:srgbClr val="FFFF66"/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06170" y="2708920"/>
            <a:ext cx="6946149" cy="151216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Wingdings" pitchFamily="2" charset="2"/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Arial" charset="0"/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Network </a:t>
            </a:r>
            <a:r>
              <a:rPr lang="en-GB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S</a:t>
            </a:r>
            <a:r>
              <a:rPr lang="en-GB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upport Event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kern="0" dirty="0" smtClean="0">
                <a:solidFill>
                  <a:schemeClr val="bg1"/>
                </a:solidFill>
                <a:latin typeface="Arial"/>
              </a:rPr>
              <a:t>Thursday 21 February 2019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Qualifications Manager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Tony Hamilton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5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457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sz="3200" kern="0" dirty="0" smtClean="0">
                <a:solidFill>
                  <a:srgbClr val="FFFF66"/>
                </a:solidFill>
                <a:latin typeface="Arial" charset="0"/>
              </a:rPr>
              <a:t>Programme</a:t>
            </a:r>
            <a:endParaRPr lang="en-US" sz="3200" kern="0" dirty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4574" y="1052736"/>
            <a:ext cx="7848872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latin typeface="Arial"/>
              </a:rPr>
              <a:t>SQA Update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SEV Update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Delivering and Assessment of </a:t>
            </a:r>
            <a:r>
              <a:rPr lang="en-GB" sz="2400" i="1" kern="0" dirty="0" smtClean="0">
                <a:solidFill>
                  <a:schemeClr val="bg1"/>
                </a:solidFill>
                <a:latin typeface="Arial"/>
              </a:rPr>
              <a:t>Digital Technologies for </a:t>
            </a:r>
            <a:r>
              <a:rPr lang="en-GB" sz="2400" i="1" kern="0" dirty="0" smtClean="0">
                <a:solidFill>
                  <a:schemeClr val="bg1"/>
                </a:solidFill>
                <a:latin typeface="Arial"/>
              </a:rPr>
              <a:t>Administrators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SOLAR GU1</a:t>
            </a:r>
            <a:endParaRPr lang="en-GB" sz="2400" kern="0" dirty="0" smtClean="0">
              <a:solidFill>
                <a:schemeClr val="bg1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Tea/coffee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Managing Internal Assessment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Lunch and Networking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SQA Assessment Futures Project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Tea/coffee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bg1"/>
                </a:solidFill>
                <a:latin typeface="Arial"/>
              </a:rPr>
              <a:t>Putting Social Media to Work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Plenary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0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3874" y="764704"/>
            <a:ext cx="8229600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sz="3200" kern="0" noProof="0" dirty="0" smtClean="0">
                <a:solidFill>
                  <a:srgbClr val="FFFF66"/>
                </a:solidFill>
              </a:rPr>
              <a:t>Old Awards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16192" y="1268760"/>
            <a:ext cx="9003443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endParaRPr lang="en-US" sz="2000" kern="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endParaRPr lang="en-US" sz="2400" kern="0" dirty="0" smtClean="0">
              <a:solidFill>
                <a:schemeClr val="bg1">
                  <a:lumMod val="75000"/>
                </a:schemeClr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endParaRPr lang="en-US" sz="2400" kern="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US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HNC Administration and IT G9M7 15 </a:t>
            </a: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end date 31.07.19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US" sz="2400" kern="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US" sz="2400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</a:rPr>
              <a:t>HND Administration and IT G9M8 16 </a:t>
            </a:r>
            <a:r>
              <a:rPr lang="en-US" sz="2400" kern="0" dirty="0" smtClean="0">
                <a:solidFill>
                  <a:schemeClr val="bg1"/>
                </a:solidFill>
                <a:latin typeface="Arial"/>
              </a:rPr>
              <a:t>end date 31.07.19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US" sz="2000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37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680637"/>
            <a:ext cx="8229600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US" sz="3200" kern="0" dirty="0">
                <a:solidFill>
                  <a:srgbClr val="FFFF66"/>
                </a:solidFill>
                <a:latin typeface="Arial"/>
              </a:rPr>
              <a:t>Understanding Standards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724650" algn="l"/>
              </a:tabLst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196752"/>
            <a:ext cx="7777162" cy="352839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endParaRPr lang="en-US" kern="0" dirty="0" smtClean="0">
              <a:latin typeface="Arial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544733"/>
            <a:ext cx="8495062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r>
              <a:rPr lang="en-US" sz="2400" u="sng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http://www.understandingstandards.org.uk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US" sz="2400" b="1" kern="0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Marked scripts with EV annotations for Graded Units 1&amp;2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Live assessments so password protected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Must be stored securely</a:t>
            </a:r>
          </a:p>
          <a:p>
            <a:pPr>
              <a:buClr>
                <a:srgbClr val="FFFFFF"/>
              </a:buClr>
              <a:defRPr/>
            </a:pPr>
            <a:r>
              <a:rPr lang="en-US" sz="2400" kern="0" dirty="0" smtClean="0">
                <a:latin typeface="Arial"/>
              </a:rPr>
              <a:t>Username/password can be obtained from:</a:t>
            </a:r>
          </a:p>
          <a:p>
            <a:pPr marL="0" indent="0">
              <a:buClr>
                <a:srgbClr val="FFFFFF"/>
              </a:buClr>
              <a:buNone/>
              <a:defRPr/>
            </a:pPr>
            <a:r>
              <a:rPr lang="en-US" sz="2400" kern="0" dirty="0">
                <a:latin typeface="Arial"/>
              </a:rPr>
              <a:t> </a:t>
            </a:r>
            <a:r>
              <a:rPr lang="en-US" sz="2400" kern="0" dirty="0" smtClean="0">
                <a:latin typeface="Arial"/>
              </a:rPr>
              <a:t>   </a:t>
            </a:r>
            <a:r>
              <a:rPr lang="en-US" sz="2400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</a:rPr>
              <a:t>mycentre@sqa.org.uk</a:t>
            </a:r>
          </a:p>
        </p:txBody>
      </p:sp>
    </p:spTree>
    <p:extLst>
      <p:ext uri="{BB962C8B-B14F-4D97-AF65-F5344CB8AC3E}">
        <p14:creationId xmlns:p14="http://schemas.microsoft.com/office/powerpoint/2010/main" val="10861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512" y="260648"/>
            <a:ext cx="8229600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sz="3200" kern="0" noProof="0" dirty="0" err="1" smtClean="0">
                <a:solidFill>
                  <a:srgbClr val="FFFF66"/>
                </a:solidFill>
              </a:rPr>
              <a:t>Ushare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69321" y="764704"/>
            <a:ext cx="8712968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lvl="0" indent="0">
              <a:buNone/>
              <a:defRPr/>
            </a:pPr>
            <a:endParaRPr lang="en-GB" sz="10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 of HN AIT page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https://www.sqa.org.uk/sqa/25688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US" sz="1000" kern="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endParaRPr lang="en-US" sz="1000" kern="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  <a:p>
            <a:pPr marL="0" indent="0">
              <a:buClr>
                <a:srgbClr val="FFFFFF"/>
              </a:buClr>
              <a:buNone/>
              <a:defRPr/>
            </a:pPr>
            <a:endParaRPr lang="en-US" sz="2400" kern="0" dirty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28800"/>
            <a:ext cx="6912768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729" y="3284984"/>
            <a:ext cx="69985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400" b="1" u="sng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400" b="1" u="sng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News – SQA’s weekly update for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 subscribe to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newsletters, go to </a:t>
            </a:r>
            <a:r>
              <a:rPr lang="en-US" sz="2400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24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mailer.sqa.org.uk</a:t>
            </a:r>
            <a:endParaRPr lang="en-US" sz="2400" u="sng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81729" y="620688"/>
            <a:ext cx="8301608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sz="3200" kern="0" dirty="0" smtClean="0">
                <a:solidFill>
                  <a:srgbClr val="FFFF66"/>
                </a:solidFill>
              </a:rPr>
              <a:t>Keeping informed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</a:endParaRPr>
          </a:p>
          <a:p>
            <a:pPr lvl="0">
              <a:defRPr/>
            </a:pPr>
            <a:endParaRPr lang="en-US" sz="2400" b="0" kern="0" dirty="0" smtClean="0">
              <a:solidFill>
                <a:schemeClr val="bg1"/>
              </a:solidFill>
            </a:endParaRPr>
          </a:p>
          <a:p>
            <a:pPr lvl="0">
              <a:defRPr/>
            </a:pPr>
            <a:endParaRPr lang="en-US" sz="2400" b="0" kern="0" dirty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en-US" sz="2400" b="0" kern="0" dirty="0" smtClean="0">
                <a:solidFill>
                  <a:schemeClr val="bg1"/>
                </a:solidFill>
              </a:rPr>
              <a:t>HN Administration and </a:t>
            </a:r>
            <a:r>
              <a:rPr lang="en-US" sz="2400" b="0" kern="0" dirty="0">
                <a:solidFill>
                  <a:schemeClr val="bg1"/>
                </a:solidFill>
              </a:rPr>
              <a:t>IT </a:t>
            </a:r>
            <a:r>
              <a:rPr lang="en-US" sz="2400" b="0" kern="0" dirty="0" smtClean="0">
                <a:solidFill>
                  <a:schemeClr val="bg1"/>
                </a:solidFill>
              </a:rPr>
              <a:t>webpage </a:t>
            </a:r>
            <a:r>
              <a:rPr lang="en-US" sz="2400" b="0" u="sng" kern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https</a:t>
            </a:r>
            <a:r>
              <a:rPr lang="en-US" sz="2400" b="0" u="sng" kern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://www.sqa.org.uk/sqa/25688</a:t>
            </a:r>
            <a:endParaRPr kumimoji="0" lang="en-US" sz="2400" b="0" i="0" u="sng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8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5465</TotalTime>
  <Words>146</Words>
  <Application>Microsoft Office PowerPoint</Application>
  <PresentationFormat>On-screen Show (4:3)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Arial</vt:lpstr>
      <vt:lpstr>Arial Narrow</vt:lpstr>
      <vt:lpstr>Calibri</vt:lpstr>
      <vt:lpstr>Symbol</vt:lpstr>
      <vt:lpstr>Wingdings</vt:lpstr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Tony Hamilton</cp:lastModifiedBy>
  <cp:revision>335</cp:revision>
  <cp:lastPrinted>2017-02-27T17:01:53Z</cp:lastPrinted>
  <dcterms:created xsi:type="dcterms:W3CDTF">2013-10-10T15:37:55Z</dcterms:created>
  <dcterms:modified xsi:type="dcterms:W3CDTF">2019-02-18T10:41:11Z</dcterms:modified>
</cp:coreProperties>
</file>