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15"/>
  </p:notesMasterIdLst>
  <p:handoutMasterIdLst>
    <p:handoutMasterId r:id="rId16"/>
  </p:handoutMasterIdLst>
  <p:sldIdLst>
    <p:sldId id="263" r:id="rId12"/>
    <p:sldId id="293" r:id="rId13"/>
    <p:sldId id="294" r:id="rId1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61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85" cy="497762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07" y="0"/>
            <a:ext cx="2949584" cy="497762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CF1BDA2F-9DA4-4545-9941-0A32F098AAF1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9" y="4723171"/>
            <a:ext cx="5443517" cy="4475083"/>
          </a:xfrm>
          <a:prstGeom prst="rect">
            <a:avLst/>
          </a:prstGeom>
        </p:spPr>
        <p:txBody>
          <a:bodyPr vert="horz" lIns="91961" tIns="45981" rIns="91961" bIns="459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4749"/>
            <a:ext cx="2949585" cy="49776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07" y="9444749"/>
            <a:ext cx="2949584" cy="49776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68AEC530-C8CF-4A30-BFA9-FE432B169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3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61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9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2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rgbClr val="FFFF66"/>
                </a:solidFill>
              </a:rPr>
              <a:t>HN</a:t>
            </a:r>
            <a:r>
              <a:rPr lang="en-GB" kern="0" dirty="0" smtClean="0"/>
              <a:t> </a:t>
            </a:r>
            <a:r>
              <a:rPr lang="en-GB" kern="0" dirty="0" smtClean="0">
                <a:solidFill>
                  <a:srgbClr val="FFFF66"/>
                </a:solidFill>
              </a:rPr>
              <a:t>Business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0" y="2708920"/>
            <a:ext cx="6946149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Network </a:t>
            </a:r>
            <a:r>
              <a:rPr lang="en-GB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</a:t>
            </a: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upport Event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smtClean="0">
                <a:solidFill>
                  <a:schemeClr val="bg1"/>
                </a:solidFill>
                <a:latin typeface="Arial"/>
              </a:rPr>
              <a:t>Thursday 28 February 2019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574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srgbClr val="FFFF66"/>
                </a:solidFill>
                <a:latin typeface="Arial" charset="0"/>
              </a:rPr>
              <a:t>Programme</a:t>
            </a:r>
            <a:endParaRPr lang="en-US" sz="3200" kern="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052736"/>
            <a:ext cx="822663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SQA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SEV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Tea/coffee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Managing Internal Assessment (‘Specs N ASPs’)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Lunch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Quality Unwrapped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Outcome of HN Business scoping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Tea/coffee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HN Next-Gen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574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srgbClr val="FFFF66"/>
                </a:solidFill>
                <a:latin typeface="Arial" charset="0"/>
              </a:rPr>
              <a:t>HN Business update</a:t>
            </a:r>
            <a:endParaRPr lang="en-US" sz="3200" kern="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2890" y="980728"/>
            <a:ext cx="8712968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HN Enhancements pilot continues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New ASP for ITAS1 in production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Refreshed Professional Body Recognition (CMI, CBI, CIMA)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Units added to optional section: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Management: Leadership at Work H1F2 34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Social Media HT9W 34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Social Media for Business </a:t>
            </a: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HT9P 35</a:t>
            </a:r>
            <a:endParaRPr lang="en-GB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HN Business/AIT/Accounting Blog (watch this space)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HN Business Scoping Report (to follow)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3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100</Words>
  <Application>Microsoft Office PowerPoint</Application>
  <PresentationFormat>On-screen Show (4:3)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315</cp:revision>
  <cp:lastPrinted>2017-02-27T17:01:53Z</cp:lastPrinted>
  <dcterms:created xsi:type="dcterms:W3CDTF">2013-10-10T15:37:55Z</dcterms:created>
  <dcterms:modified xsi:type="dcterms:W3CDTF">2019-02-11T16:31:00Z</dcterms:modified>
</cp:coreProperties>
</file>