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6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5B801-FCB9-4CFC-9126-6B0B666CB759}" v="37" dt="2023-02-27T22:34:58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611" autoAdjust="0"/>
  </p:normalViewPr>
  <p:slideViewPr>
    <p:cSldViewPr snapToGrid="0">
      <p:cViewPr varScale="1">
        <p:scale>
          <a:sx n="45" d="100"/>
          <a:sy n="45" d="100"/>
        </p:scale>
        <p:origin x="14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hyperlink" Target="https://www.youtube.com/watch?v=g85aB8qaSGc" TargetMode="Externa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hyperlink" Target="https://www.youtube.com/watch?v=g85aB8qaSGc" TargetMode="External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5A945-673E-46FE-9ACA-AC8093C32250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5FC84D-CB91-4A12-9085-DF3DF8A60BD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Roots in 1950s – researchers began exploring the possibility of building machines that could learn and reason like humans</a:t>
          </a:r>
          <a:endParaRPr lang="en-US" dirty="0"/>
        </a:p>
      </dgm:t>
    </dgm:pt>
    <dgm:pt modelId="{71B35D36-67DC-4ED5-B7CE-6ECCE915852E}" type="parTrans" cxnId="{596E8797-AA10-4967-BB95-67D43E9B7151}">
      <dgm:prSet/>
      <dgm:spPr/>
      <dgm:t>
        <a:bodyPr/>
        <a:lstStyle/>
        <a:p>
          <a:endParaRPr lang="en-US"/>
        </a:p>
      </dgm:t>
    </dgm:pt>
    <dgm:pt modelId="{12EB1311-E201-43AA-8211-04BDFEC2736C}" type="sibTrans" cxnId="{596E8797-AA10-4967-BB95-67D43E9B7151}">
      <dgm:prSet/>
      <dgm:spPr/>
      <dgm:t>
        <a:bodyPr/>
        <a:lstStyle/>
        <a:p>
          <a:endParaRPr lang="en-US"/>
        </a:p>
      </dgm:t>
    </dgm:pt>
    <dgm:pt modelId="{D3846476-2C52-4FB2-9667-FDD4FF6F3AB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Landmark moments</a:t>
          </a:r>
          <a:endParaRPr lang="en-US" dirty="0"/>
        </a:p>
      </dgm:t>
    </dgm:pt>
    <dgm:pt modelId="{27553F36-E769-4266-9D5D-315575232DAC}" type="parTrans" cxnId="{0886CF57-FC94-4B28-AA5E-EDE3B30DF7F7}">
      <dgm:prSet/>
      <dgm:spPr/>
      <dgm:t>
        <a:bodyPr/>
        <a:lstStyle/>
        <a:p>
          <a:endParaRPr lang="en-US"/>
        </a:p>
      </dgm:t>
    </dgm:pt>
    <dgm:pt modelId="{2CEC5B0F-049F-4AC6-9576-0A43278DF65D}" type="sibTrans" cxnId="{0886CF57-FC94-4B28-AA5E-EDE3B30DF7F7}">
      <dgm:prSet/>
      <dgm:spPr/>
      <dgm:t>
        <a:bodyPr/>
        <a:lstStyle/>
        <a:p>
          <a:endParaRPr lang="en-US"/>
        </a:p>
      </dgm:t>
    </dgm:pt>
    <dgm:pt modelId="{A383AE9F-13C1-44F1-8D1C-0C413AD43F8F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GB" sz="2000" b="1" dirty="0"/>
            <a:t>1950 Claude Shannon released “Programming  a Computer for Playing Chess”</a:t>
          </a:r>
          <a:endParaRPr lang="en-US" sz="2000" b="1" dirty="0"/>
        </a:p>
      </dgm:t>
    </dgm:pt>
    <dgm:pt modelId="{48D438E1-FDA4-4FC2-A0E3-891E180E018A}" type="parTrans" cxnId="{BCB17FE7-2D00-43B3-8F33-23D85EBDFB09}">
      <dgm:prSet/>
      <dgm:spPr/>
      <dgm:t>
        <a:bodyPr/>
        <a:lstStyle/>
        <a:p>
          <a:endParaRPr lang="en-US"/>
        </a:p>
      </dgm:t>
    </dgm:pt>
    <dgm:pt modelId="{E2B72E02-2191-4783-8DFE-2DD986D5BD01}" type="sibTrans" cxnId="{BCB17FE7-2D00-43B3-8F33-23D85EBDFB09}">
      <dgm:prSet/>
      <dgm:spPr/>
      <dgm:t>
        <a:bodyPr/>
        <a:lstStyle/>
        <a:p>
          <a:endParaRPr lang="en-US"/>
        </a:p>
      </dgm:t>
    </dgm:pt>
    <dgm:pt modelId="{A7AE6991-0B8A-4602-9B54-C51502CFB265}">
      <dgm:prSet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en-GB" sz="2000" dirty="0"/>
            <a:t>Throughout the 60s and 70s work continued on AI although slowed in the 80s</a:t>
          </a:r>
          <a:endParaRPr lang="en-US" sz="2000" dirty="0"/>
        </a:p>
      </dgm:t>
    </dgm:pt>
    <dgm:pt modelId="{CFBA8A77-0E77-4241-8700-946692B60D1A}" type="parTrans" cxnId="{85A02D5E-AE44-42CD-94F5-763196D8E906}">
      <dgm:prSet/>
      <dgm:spPr/>
      <dgm:t>
        <a:bodyPr/>
        <a:lstStyle/>
        <a:p>
          <a:endParaRPr lang="en-US"/>
        </a:p>
      </dgm:t>
    </dgm:pt>
    <dgm:pt modelId="{4A98C9CD-9F93-4F36-B3A8-43F95E0906C4}" type="sibTrans" cxnId="{85A02D5E-AE44-42CD-94F5-763196D8E906}">
      <dgm:prSet/>
      <dgm:spPr/>
      <dgm:t>
        <a:bodyPr/>
        <a:lstStyle/>
        <a:p>
          <a:endParaRPr lang="en-US"/>
        </a:p>
      </dgm:t>
    </dgm:pt>
    <dgm:pt modelId="{4979D240-9AD6-4FF2-93AB-57094D82E340}">
      <dgm:prSet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en-GB" sz="2000" b="1" dirty="0"/>
            <a:t>Major breakthrough in 1997 – Deep Blue</a:t>
          </a:r>
          <a:endParaRPr lang="en-US" sz="2000" b="1" dirty="0"/>
        </a:p>
      </dgm:t>
    </dgm:pt>
    <dgm:pt modelId="{F359DFD3-25DA-4DE4-B935-EF1DFE082104}" type="parTrans" cxnId="{0AA8532A-BD73-41B2-9D8C-638AD3547C05}">
      <dgm:prSet/>
      <dgm:spPr/>
      <dgm:t>
        <a:bodyPr/>
        <a:lstStyle/>
        <a:p>
          <a:endParaRPr lang="en-US"/>
        </a:p>
      </dgm:t>
    </dgm:pt>
    <dgm:pt modelId="{6F53E78B-C10B-4A74-AC86-9D4B3756C234}" type="sibTrans" cxnId="{0AA8532A-BD73-41B2-9D8C-638AD3547C05}">
      <dgm:prSet/>
      <dgm:spPr/>
      <dgm:t>
        <a:bodyPr/>
        <a:lstStyle/>
        <a:p>
          <a:endParaRPr lang="en-US"/>
        </a:p>
      </dgm:t>
    </dgm:pt>
    <dgm:pt modelId="{09B3757E-FC9F-4282-9EF4-ACD82194A82A}">
      <dgm:prSet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en-GB" sz="2000" dirty="0"/>
            <a:t>Rise of Big Data in the early 2000s saw renewed interest in AI</a:t>
          </a:r>
          <a:endParaRPr lang="en-US" sz="2000" dirty="0"/>
        </a:p>
      </dgm:t>
    </dgm:pt>
    <dgm:pt modelId="{752A7CE2-4C62-43D0-90DA-06AEA6101424}" type="parTrans" cxnId="{DE4B20A9-6FBD-405A-859E-C2B04F930608}">
      <dgm:prSet/>
      <dgm:spPr/>
      <dgm:t>
        <a:bodyPr/>
        <a:lstStyle/>
        <a:p>
          <a:endParaRPr lang="en-US"/>
        </a:p>
      </dgm:t>
    </dgm:pt>
    <dgm:pt modelId="{6B1834F5-4FD7-4FDE-802E-260AD9FFD4BA}" type="sibTrans" cxnId="{DE4B20A9-6FBD-405A-859E-C2B04F930608}">
      <dgm:prSet/>
      <dgm:spPr/>
      <dgm:t>
        <a:bodyPr/>
        <a:lstStyle/>
        <a:p>
          <a:endParaRPr lang="en-US"/>
        </a:p>
      </dgm:t>
    </dgm:pt>
    <dgm:pt modelId="{2CD15B19-55B3-4AEE-99F5-4DCB2E32393F}">
      <dgm:prSet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en-GB" sz="2000" b="1" dirty="0"/>
            <a:t>Now being used in language processing, robotics, autonomous vehicles and education</a:t>
          </a:r>
          <a:endParaRPr lang="en-US" sz="2000" b="1" dirty="0"/>
        </a:p>
      </dgm:t>
    </dgm:pt>
    <dgm:pt modelId="{BA8E2926-63D4-46E2-BF86-739416FA5AF0}" type="parTrans" cxnId="{27C395E9-88E7-4BA2-A7CB-1128478F32C1}">
      <dgm:prSet/>
      <dgm:spPr/>
      <dgm:t>
        <a:bodyPr/>
        <a:lstStyle/>
        <a:p>
          <a:endParaRPr lang="en-US"/>
        </a:p>
      </dgm:t>
    </dgm:pt>
    <dgm:pt modelId="{6BB8210F-2E44-4BC4-8725-FBFD5CA8E9B4}" type="sibTrans" cxnId="{27C395E9-88E7-4BA2-A7CB-1128478F32C1}">
      <dgm:prSet/>
      <dgm:spPr/>
      <dgm:t>
        <a:bodyPr/>
        <a:lstStyle/>
        <a:p>
          <a:endParaRPr lang="en-US"/>
        </a:p>
      </dgm:t>
    </dgm:pt>
    <dgm:pt modelId="{EB16AC28-5C88-4026-AE0E-399E86A1C278}" type="pres">
      <dgm:prSet presAssocID="{A015A945-673E-46FE-9ACA-AC8093C32250}" presName="root" presStyleCnt="0">
        <dgm:presLayoutVars>
          <dgm:dir/>
          <dgm:resizeHandles val="exact"/>
        </dgm:presLayoutVars>
      </dgm:prSet>
      <dgm:spPr/>
    </dgm:pt>
    <dgm:pt modelId="{00161529-06CB-41C2-8C2C-975E280B091E}" type="pres">
      <dgm:prSet presAssocID="{065FC84D-CB91-4A12-9085-DF3DF8A60BDF}" presName="compNode" presStyleCnt="0"/>
      <dgm:spPr/>
    </dgm:pt>
    <dgm:pt modelId="{D18DE9F7-816E-4C7F-9526-331C42E74069}" type="pres">
      <dgm:prSet presAssocID="{065FC84D-CB91-4A12-9085-DF3DF8A60BDF}" presName="iconRect" presStyleLbl="node1" presStyleIdx="0" presStyleCnt="2" custScaleX="87222" custScaleY="83099" custLinFactNeighborX="-51151" custLinFactNeighborY="-990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EE2606DB-448B-40E7-86C8-1BDBAA67B9B3}" type="pres">
      <dgm:prSet presAssocID="{065FC84D-CB91-4A12-9085-DF3DF8A60BDF}" presName="iconSpace" presStyleCnt="0"/>
      <dgm:spPr/>
    </dgm:pt>
    <dgm:pt modelId="{9B98D6AC-8720-4B3D-B3CE-EE7AECEA1218}" type="pres">
      <dgm:prSet presAssocID="{065FC84D-CB91-4A12-9085-DF3DF8A60BDF}" presName="parTx" presStyleLbl="revTx" presStyleIdx="0" presStyleCnt="4" custScaleX="120221" custScaleY="360928" custLinFactNeighborX="-3897" custLinFactNeighborY="-59255">
        <dgm:presLayoutVars>
          <dgm:chMax val="0"/>
          <dgm:chPref val="0"/>
        </dgm:presLayoutVars>
      </dgm:prSet>
      <dgm:spPr/>
    </dgm:pt>
    <dgm:pt modelId="{4EBDCB9E-6889-4AFE-8E37-53DC1FE6DEE4}" type="pres">
      <dgm:prSet presAssocID="{065FC84D-CB91-4A12-9085-DF3DF8A60BDF}" presName="txSpace" presStyleCnt="0"/>
      <dgm:spPr/>
    </dgm:pt>
    <dgm:pt modelId="{35A17E22-2A63-4BDC-9DD0-3C38E1E61A5D}" type="pres">
      <dgm:prSet presAssocID="{065FC84D-CB91-4A12-9085-DF3DF8A60BDF}" presName="desTx" presStyleLbl="revTx" presStyleIdx="1" presStyleCnt="4">
        <dgm:presLayoutVars/>
      </dgm:prSet>
      <dgm:spPr/>
    </dgm:pt>
    <dgm:pt modelId="{11B7D803-7696-464B-840C-37BEDDDF5B19}" type="pres">
      <dgm:prSet presAssocID="{12EB1311-E201-43AA-8211-04BDFEC2736C}" presName="sibTrans" presStyleCnt="0"/>
      <dgm:spPr/>
    </dgm:pt>
    <dgm:pt modelId="{1D5F8750-E976-412A-9667-8231EEC3215F}" type="pres">
      <dgm:prSet presAssocID="{D3846476-2C52-4FB2-9667-FDD4FF6F3AB8}" presName="compNode" presStyleCnt="0"/>
      <dgm:spPr/>
    </dgm:pt>
    <dgm:pt modelId="{A8E9860C-25EA-4F83-A537-F62EA2E76754}" type="pres">
      <dgm:prSet presAssocID="{D3846476-2C52-4FB2-9667-FDD4FF6F3AB8}" presName="iconRect" presStyleLbl="node1" presStyleIdx="1" presStyleCnt="2" custLinFactNeighborX="-47123" custLinFactNeighborY="-9751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ss Pieces"/>
        </a:ext>
      </dgm:extLst>
    </dgm:pt>
    <dgm:pt modelId="{ACC9541E-E2EB-4AF7-AFE1-419C35CA93C1}" type="pres">
      <dgm:prSet presAssocID="{D3846476-2C52-4FB2-9667-FDD4FF6F3AB8}" presName="iconSpace" presStyleCnt="0"/>
      <dgm:spPr/>
    </dgm:pt>
    <dgm:pt modelId="{B082159F-2AE0-40F6-96C9-0EB75908C0E8}" type="pres">
      <dgm:prSet presAssocID="{D3846476-2C52-4FB2-9667-FDD4FF6F3AB8}" presName="parTx" presStyleLbl="revTx" presStyleIdx="2" presStyleCnt="4" custLinFactY="-200000" custLinFactNeighborX="19716" custLinFactNeighborY="-215900">
        <dgm:presLayoutVars>
          <dgm:chMax val="0"/>
          <dgm:chPref val="0"/>
        </dgm:presLayoutVars>
      </dgm:prSet>
      <dgm:spPr/>
    </dgm:pt>
    <dgm:pt modelId="{04CD7D88-D5DA-4B3F-A40A-CBFC0DEEB733}" type="pres">
      <dgm:prSet presAssocID="{D3846476-2C52-4FB2-9667-FDD4FF6F3AB8}" presName="txSpace" presStyleCnt="0"/>
      <dgm:spPr/>
    </dgm:pt>
    <dgm:pt modelId="{FF110FAF-06F0-424D-A683-D4B5425460E2}" type="pres">
      <dgm:prSet presAssocID="{D3846476-2C52-4FB2-9667-FDD4FF6F3AB8}" presName="desTx" presStyleLbl="revTx" presStyleIdx="3" presStyleCnt="4" custScaleX="126753" custScaleY="2000000" custLinFactY="48495" custLinFactNeighborX="-1473" custLinFactNeighborY="100000">
        <dgm:presLayoutVars/>
      </dgm:prSet>
      <dgm:spPr/>
    </dgm:pt>
  </dgm:ptLst>
  <dgm:cxnLst>
    <dgm:cxn modelId="{977B9B28-9EE2-4ECC-9E74-E4DCD784F49A}" type="presOf" srcId="{A015A945-673E-46FE-9ACA-AC8093C32250}" destId="{EB16AC28-5C88-4026-AE0E-399E86A1C278}" srcOrd="0" destOrd="0" presId="urn:microsoft.com/office/officeart/2018/2/layout/IconLabelDescriptionList"/>
    <dgm:cxn modelId="{0AA8532A-BD73-41B2-9D8C-638AD3547C05}" srcId="{D3846476-2C52-4FB2-9667-FDD4FF6F3AB8}" destId="{4979D240-9AD6-4FF2-93AB-57094D82E340}" srcOrd="2" destOrd="0" parTransId="{F359DFD3-25DA-4DE4-B935-EF1DFE082104}" sibTransId="{6F53E78B-C10B-4A74-AC86-9D4B3756C234}"/>
    <dgm:cxn modelId="{85A02D5E-AE44-42CD-94F5-763196D8E906}" srcId="{D3846476-2C52-4FB2-9667-FDD4FF6F3AB8}" destId="{A7AE6991-0B8A-4602-9B54-C51502CFB265}" srcOrd="1" destOrd="0" parTransId="{CFBA8A77-0E77-4241-8700-946692B60D1A}" sibTransId="{4A98C9CD-9F93-4F36-B3A8-43F95E0906C4}"/>
    <dgm:cxn modelId="{EBCC095F-BD13-4790-8C90-240807319192}" type="presOf" srcId="{D3846476-2C52-4FB2-9667-FDD4FF6F3AB8}" destId="{B082159F-2AE0-40F6-96C9-0EB75908C0E8}" srcOrd="0" destOrd="0" presId="urn:microsoft.com/office/officeart/2018/2/layout/IconLabelDescriptionList"/>
    <dgm:cxn modelId="{0886CF57-FC94-4B28-AA5E-EDE3B30DF7F7}" srcId="{A015A945-673E-46FE-9ACA-AC8093C32250}" destId="{D3846476-2C52-4FB2-9667-FDD4FF6F3AB8}" srcOrd="1" destOrd="0" parTransId="{27553F36-E769-4266-9D5D-315575232DAC}" sibTransId="{2CEC5B0F-049F-4AC6-9576-0A43278DF65D}"/>
    <dgm:cxn modelId="{85762685-E9D6-4FAB-9078-DF4ACE53DE00}" type="presOf" srcId="{4979D240-9AD6-4FF2-93AB-57094D82E340}" destId="{FF110FAF-06F0-424D-A683-D4B5425460E2}" srcOrd="0" destOrd="2" presId="urn:microsoft.com/office/officeart/2018/2/layout/IconLabelDescriptionList"/>
    <dgm:cxn modelId="{596E8797-AA10-4967-BB95-67D43E9B7151}" srcId="{A015A945-673E-46FE-9ACA-AC8093C32250}" destId="{065FC84D-CB91-4A12-9085-DF3DF8A60BDF}" srcOrd="0" destOrd="0" parTransId="{71B35D36-67DC-4ED5-B7CE-6ECCE915852E}" sibTransId="{12EB1311-E201-43AA-8211-04BDFEC2736C}"/>
    <dgm:cxn modelId="{A5077D98-DF0F-44C4-B14C-7E0D2E7B5A89}" type="presOf" srcId="{A383AE9F-13C1-44F1-8D1C-0C413AD43F8F}" destId="{FF110FAF-06F0-424D-A683-D4B5425460E2}" srcOrd="0" destOrd="0" presId="urn:microsoft.com/office/officeart/2018/2/layout/IconLabelDescriptionList"/>
    <dgm:cxn modelId="{4283159E-BAB2-45AB-9C4D-216113C593C0}" type="presOf" srcId="{065FC84D-CB91-4A12-9085-DF3DF8A60BDF}" destId="{9B98D6AC-8720-4B3D-B3CE-EE7AECEA1218}" srcOrd="0" destOrd="0" presId="urn:microsoft.com/office/officeart/2018/2/layout/IconLabelDescriptionList"/>
    <dgm:cxn modelId="{B24D9FA3-1B55-4A95-939C-66AABD669FAD}" type="presOf" srcId="{2CD15B19-55B3-4AEE-99F5-4DCB2E32393F}" destId="{FF110FAF-06F0-424D-A683-D4B5425460E2}" srcOrd="0" destOrd="4" presId="urn:microsoft.com/office/officeart/2018/2/layout/IconLabelDescriptionList"/>
    <dgm:cxn modelId="{DE4B20A9-6FBD-405A-859E-C2B04F930608}" srcId="{D3846476-2C52-4FB2-9667-FDD4FF6F3AB8}" destId="{09B3757E-FC9F-4282-9EF4-ACD82194A82A}" srcOrd="3" destOrd="0" parTransId="{752A7CE2-4C62-43D0-90DA-06AEA6101424}" sibTransId="{6B1834F5-4FD7-4FDE-802E-260AD9FFD4BA}"/>
    <dgm:cxn modelId="{5CE47EAA-8D1C-46A8-B7C1-FBD4617C1219}" type="presOf" srcId="{A7AE6991-0B8A-4602-9B54-C51502CFB265}" destId="{FF110FAF-06F0-424D-A683-D4B5425460E2}" srcOrd="0" destOrd="1" presId="urn:microsoft.com/office/officeart/2018/2/layout/IconLabelDescriptionList"/>
    <dgm:cxn modelId="{BCB17FE7-2D00-43B3-8F33-23D85EBDFB09}" srcId="{D3846476-2C52-4FB2-9667-FDD4FF6F3AB8}" destId="{A383AE9F-13C1-44F1-8D1C-0C413AD43F8F}" srcOrd="0" destOrd="0" parTransId="{48D438E1-FDA4-4FC2-A0E3-891E180E018A}" sibTransId="{E2B72E02-2191-4783-8DFE-2DD986D5BD01}"/>
    <dgm:cxn modelId="{27C395E9-88E7-4BA2-A7CB-1128478F32C1}" srcId="{D3846476-2C52-4FB2-9667-FDD4FF6F3AB8}" destId="{2CD15B19-55B3-4AEE-99F5-4DCB2E32393F}" srcOrd="4" destOrd="0" parTransId="{BA8E2926-63D4-46E2-BF86-739416FA5AF0}" sibTransId="{6BB8210F-2E44-4BC4-8725-FBFD5CA8E9B4}"/>
    <dgm:cxn modelId="{077A8EF2-C1D8-4103-886D-0CFE66E5CD2C}" type="presOf" srcId="{09B3757E-FC9F-4282-9EF4-ACD82194A82A}" destId="{FF110FAF-06F0-424D-A683-D4B5425460E2}" srcOrd="0" destOrd="3" presId="urn:microsoft.com/office/officeart/2018/2/layout/IconLabelDescriptionList"/>
    <dgm:cxn modelId="{F41709EF-A1E6-4787-986D-028F53D595C5}" type="presParOf" srcId="{EB16AC28-5C88-4026-AE0E-399E86A1C278}" destId="{00161529-06CB-41C2-8C2C-975E280B091E}" srcOrd="0" destOrd="0" presId="urn:microsoft.com/office/officeart/2018/2/layout/IconLabelDescriptionList"/>
    <dgm:cxn modelId="{17E2742F-9F44-4616-BDBC-9E5E8B2AD89F}" type="presParOf" srcId="{00161529-06CB-41C2-8C2C-975E280B091E}" destId="{D18DE9F7-816E-4C7F-9526-331C42E74069}" srcOrd="0" destOrd="0" presId="urn:microsoft.com/office/officeart/2018/2/layout/IconLabelDescriptionList"/>
    <dgm:cxn modelId="{A83E8F4D-A302-4D37-9B0F-9B035C66DB4A}" type="presParOf" srcId="{00161529-06CB-41C2-8C2C-975E280B091E}" destId="{EE2606DB-448B-40E7-86C8-1BDBAA67B9B3}" srcOrd="1" destOrd="0" presId="urn:microsoft.com/office/officeart/2018/2/layout/IconLabelDescriptionList"/>
    <dgm:cxn modelId="{CF2C7277-3919-4C38-8E2C-E0683F36B154}" type="presParOf" srcId="{00161529-06CB-41C2-8C2C-975E280B091E}" destId="{9B98D6AC-8720-4B3D-B3CE-EE7AECEA1218}" srcOrd="2" destOrd="0" presId="urn:microsoft.com/office/officeart/2018/2/layout/IconLabelDescriptionList"/>
    <dgm:cxn modelId="{FD363ADF-EFB6-4775-92AD-65E94436B7D2}" type="presParOf" srcId="{00161529-06CB-41C2-8C2C-975E280B091E}" destId="{4EBDCB9E-6889-4AFE-8E37-53DC1FE6DEE4}" srcOrd="3" destOrd="0" presId="urn:microsoft.com/office/officeart/2018/2/layout/IconLabelDescriptionList"/>
    <dgm:cxn modelId="{2EF39502-AE1B-48CA-A495-A0621E598ED1}" type="presParOf" srcId="{00161529-06CB-41C2-8C2C-975E280B091E}" destId="{35A17E22-2A63-4BDC-9DD0-3C38E1E61A5D}" srcOrd="4" destOrd="0" presId="urn:microsoft.com/office/officeart/2018/2/layout/IconLabelDescriptionList"/>
    <dgm:cxn modelId="{30C82AD2-30F5-4623-8848-D66583549BEA}" type="presParOf" srcId="{EB16AC28-5C88-4026-AE0E-399E86A1C278}" destId="{11B7D803-7696-464B-840C-37BEDDDF5B19}" srcOrd="1" destOrd="0" presId="urn:microsoft.com/office/officeart/2018/2/layout/IconLabelDescriptionList"/>
    <dgm:cxn modelId="{103B6A85-EADE-4A13-9393-215D1248C3FD}" type="presParOf" srcId="{EB16AC28-5C88-4026-AE0E-399E86A1C278}" destId="{1D5F8750-E976-412A-9667-8231EEC3215F}" srcOrd="2" destOrd="0" presId="urn:microsoft.com/office/officeart/2018/2/layout/IconLabelDescriptionList"/>
    <dgm:cxn modelId="{66A0AC08-8A53-40C2-8346-A63D34BE0116}" type="presParOf" srcId="{1D5F8750-E976-412A-9667-8231EEC3215F}" destId="{A8E9860C-25EA-4F83-A537-F62EA2E76754}" srcOrd="0" destOrd="0" presId="urn:microsoft.com/office/officeart/2018/2/layout/IconLabelDescriptionList"/>
    <dgm:cxn modelId="{7CF990C0-A84F-40BA-B9BE-39F32729C399}" type="presParOf" srcId="{1D5F8750-E976-412A-9667-8231EEC3215F}" destId="{ACC9541E-E2EB-4AF7-AFE1-419C35CA93C1}" srcOrd="1" destOrd="0" presId="urn:microsoft.com/office/officeart/2018/2/layout/IconLabelDescriptionList"/>
    <dgm:cxn modelId="{1BDC2372-07D7-42EE-9907-B56E8ED5EF0C}" type="presParOf" srcId="{1D5F8750-E976-412A-9667-8231EEC3215F}" destId="{B082159F-2AE0-40F6-96C9-0EB75908C0E8}" srcOrd="2" destOrd="0" presId="urn:microsoft.com/office/officeart/2018/2/layout/IconLabelDescriptionList"/>
    <dgm:cxn modelId="{0F25B30D-F7E1-4942-8D77-632B1E4956C7}" type="presParOf" srcId="{1D5F8750-E976-412A-9667-8231EEC3215F}" destId="{04CD7D88-D5DA-4B3F-A40A-CBFC0DEEB733}" srcOrd="3" destOrd="0" presId="urn:microsoft.com/office/officeart/2018/2/layout/IconLabelDescriptionList"/>
    <dgm:cxn modelId="{F496BE9E-402F-4200-BC44-D460241873E6}" type="presParOf" srcId="{1D5F8750-E976-412A-9667-8231EEC3215F}" destId="{FF110FAF-06F0-424D-A683-D4B5425460E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DD9FCB-DB3A-41A5-889D-7CF30CB8819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5_2" csCatId="accent5" phldr="1"/>
      <dgm:spPr/>
      <dgm:t>
        <a:bodyPr/>
        <a:lstStyle/>
        <a:p>
          <a:endParaRPr lang="en-US"/>
        </a:p>
      </dgm:t>
    </dgm:pt>
    <dgm:pt modelId="{619E4A90-F2B1-43CE-A253-C60B6F67C5B5}">
      <dgm:prSet custT="1"/>
      <dgm:spPr/>
      <dgm:t>
        <a:bodyPr/>
        <a:lstStyle/>
        <a:p>
          <a:pPr>
            <a:defRPr cap="all"/>
          </a:pPr>
          <a:r>
            <a:rPr lang="en-GB" sz="1600" dirty="0"/>
            <a:t>Continue to use plagiarism detecting software – </a:t>
          </a:r>
          <a:r>
            <a:rPr lang="en-GB" sz="1600" dirty="0">
              <a:hlinkClick xmlns:r="http://schemas.openxmlformats.org/officeDocument/2006/relationships" r:id="rId1"/>
            </a:rPr>
            <a:t>Turnitin are already addressing this</a:t>
          </a:r>
          <a:endParaRPr lang="en-US" sz="1600" dirty="0"/>
        </a:p>
      </dgm:t>
    </dgm:pt>
    <dgm:pt modelId="{198EBBA5-7C92-4085-9515-D7D7A27CAF3D}" type="parTrans" cxnId="{A6D0C26E-B8EE-404A-A927-0B7F3CD5C416}">
      <dgm:prSet/>
      <dgm:spPr/>
      <dgm:t>
        <a:bodyPr/>
        <a:lstStyle/>
        <a:p>
          <a:endParaRPr lang="en-US"/>
        </a:p>
      </dgm:t>
    </dgm:pt>
    <dgm:pt modelId="{0A39D660-258E-4354-B407-51D72576EE68}" type="sibTrans" cxnId="{A6D0C26E-B8EE-404A-A927-0B7F3CD5C416}">
      <dgm:prSet/>
      <dgm:spPr/>
      <dgm:t>
        <a:bodyPr/>
        <a:lstStyle/>
        <a:p>
          <a:endParaRPr lang="en-US"/>
        </a:p>
      </dgm:t>
    </dgm:pt>
    <dgm:pt modelId="{38DC9258-8FE2-4E77-8523-A5A2F646941E}">
      <dgm:prSet/>
      <dgm:spPr/>
      <dgm:t>
        <a:bodyPr/>
        <a:lstStyle/>
        <a:p>
          <a:pPr>
            <a:defRPr cap="all"/>
          </a:pPr>
          <a:r>
            <a:rPr lang="en-GB" b="0" i="0"/>
            <a:t>Promote academic integrity through assessment briefing</a:t>
          </a:r>
          <a:endParaRPr lang="en-US"/>
        </a:p>
      </dgm:t>
    </dgm:pt>
    <dgm:pt modelId="{0F086806-AE4B-451D-B8D4-96D427C23FE5}" type="parTrans" cxnId="{3EF7C189-3524-488E-ADE1-02A80E7266DB}">
      <dgm:prSet/>
      <dgm:spPr/>
      <dgm:t>
        <a:bodyPr/>
        <a:lstStyle/>
        <a:p>
          <a:endParaRPr lang="en-US"/>
        </a:p>
      </dgm:t>
    </dgm:pt>
    <dgm:pt modelId="{35B16A03-C4E3-4039-BB46-FBD13BD3015F}" type="sibTrans" cxnId="{3EF7C189-3524-488E-ADE1-02A80E7266DB}">
      <dgm:prSet/>
      <dgm:spPr/>
      <dgm:t>
        <a:bodyPr/>
        <a:lstStyle/>
        <a:p>
          <a:endParaRPr lang="en-US"/>
        </a:p>
      </dgm:t>
    </dgm:pt>
    <dgm:pt modelId="{294D42E2-250C-418F-8014-20158AA175E2}">
      <dgm:prSet/>
      <dgm:spPr/>
      <dgm:t>
        <a:bodyPr/>
        <a:lstStyle/>
        <a:p>
          <a:pPr>
            <a:defRPr cap="all"/>
          </a:pPr>
          <a:r>
            <a:rPr lang="en-GB" dirty="0"/>
            <a:t>Show their workings</a:t>
          </a:r>
          <a:endParaRPr lang="en-US" dirty="0"/>
        </a:p>
      </dgm:t>
    </dgm:pt>
    <dgm:pt modelId="{D261D7D7-BB79-4868-BE3F-E291115CAC7B}" type="parTrans" cxnId="{3ACA72B4-9193-4442-BEF2-FA524D159AA5}">
      <dgm:prSet/>
      <dgm:spPr/>
      <dgm:t>
        <a:bodyPr/>
        <a:lstStyle/>
        <a:p>
          <a:endParaRPr lang="en-US"/>
        </a:p>
      </dgm:t>
    </dgm:pt>
    <dgm:pt modelId="{E822224E-E2AC-404F-A3BF-5FCEF0A45F09}" type="sibTrans" cxnId="{3ACA72B4-9193-4442-BEF2-FA524D159AA5}">
      <dgm:prSet/>
      <dgm:spPr/>
      <dgm:t>
        <a:bodyPr/>
        <a:lstStyle/>
        <a:p>
          <a:endParaRPr lang="en-US"/>
        </a:p>
      </dgm:t>
    </dgm:pt>
    <dgm:pt modelId="{9BA2120F-7BB7-493D-8762-1610640C903A}">
      <dgm:prSet/>
      <dgm:spPr/>
      <dgm:t>
        <a:bodyPr/>
        <a:lstStyle/>
        <a:p>
          <a:pPr>
            <a:defRPr cap="all"/>
          </a:pPr>
          <a:r>
            <a:rPr lang="en-GB" dirty="0"/>
            <a:t>Discussion meetings</a:t>
          </a:r>
          <a:endParaRPr lang="en-US" dirty="0"/>
        </a:p>
      </dgm:t>
    </dgm:pt>
    <dgm:pt modelId="{3E81000C-CC71-4016-A215-680DC9FEF905}" type="parTrans" cxnId="{E74FD02B-5EB5-4B23-A3BC-BEA1C5EBCA5D}">
      <dgm:prSet/>
      <dgm:spPr/>
      <dgm:t>
        <a:bodyPr/>
        <a:lstStyle/>
        <a:p>
          <a:endParaRPr lang="en-US"/>
        </a:p>
      </dgm:t>
    </dgm:pt>
    <dgm:pt modelId="{E568D6A3-A3B2-4688-AEC4-5239954E69AA}" type="sibTrans" cxnId="{E74FD02B-5EB5-4B23-A3BC-BEA1C5EBCA5D}">
      <dgm:prSet/>
      <dgm:spPr/>
      <dgm:t>
        <a:bodyPr/>
        <a:lstStyle/>
        <a:p>
          <a:endParaRPr lang="en-US"/>
        </a:p>
      </dgm:t>
    </dgm:pt>
    <dgm:pt modelId="{595DB8AB-86C4-4295-83BD-EB1595DCE15C}">
      <dgm:prSet/>
      <dgm:spPr/>
      <dgm:t>
        <a:bodyPr/>
        <a:lstStyle/>
        <a:p>
          <a:pPr>
            <a:defRPr cap="all"/>
          </a:pPr>
          <a:r>
            <a:rPr lang="en-GB" dirty="0"/>
            <a:t>Post on discussion boards</a:t>
          </a:r>
          <a:endParaRPr lang="en-US" dirty="0"/>
        </a:p>
      </dgm:t>
    </dgm:pt>
    <dgm:pt modelId="{66B69886-BF66-419E-A3D9-2604E60A72F5}" type="parTrans" cxnId="{AA02FD8F-5B29-4FD1-B77A-6A0C7A940708}">
      <dgm:prSet/>
      <dgm:spPr/>
      <dgm:t>
        <a:bodyPr/>
        <a:lstStyle/>
        <a:p>
          <a:endParaRPr lang="en-US"/>
        </a:p>
      </dgm:t>
    </dgm:pt>
    <dgm:pt modelId="{C37A6F9B-28D2-410F-969B-9879A74E4734}" type="sibTrans" cxnId="{AA02FD8F-5B29-4FD1-B77A-6A0C7A940708}">
      <dgm:prSet/>
      <dgm:spPr/>
      <dgm:t>
        <a:bodyPr/>
        <a:lstStyle/>
        <a:p>
          <a:endParaRPr lang="en-US"/>
        </a:p>
      </dgm:t>
    </dgm:pt>
    <dgm:pt modelId="{4AEEF2B2-387A-4794-BA9D-6A943B55E213}">
      <dgm:prSet/>
      <dgm:spPr/>
      <dgm:t>
        <a:bodyPr/>
        <a:lstStyle/>
        <a:p>
          <a:pPr>
            <a:defRPr cap="all"/>
          </a:pPr>
          <a:r>
            <a:rPr lang="en-GB" dirty="0"/>
            <a:t>Vary assessments</a:t>
          </a:r>
          <a:endParaRPr lang="en-US" dirty="0"/>
        </a:p>
      </dgm:t>
    </dgm:pt>
    <dgm:pt modelId="{1392ABE2-ED9E-4454-8A1D-E02F1AE3EDE5}" type="parTrans" cxnId="{04EE0692-994C-416F-9260-A3E4DC59D364}">
      <dgm:prSet/>
      <dgm:spPr/>
      <dgm:t>
        <a:bodyPr/>
        <a:lstStyle/>
        <a:p>
          <a:endParaRPr lang="en-US"/>
        </a:p>
      </dgm:t>
    </dgm:pt>
    <dgm:pt modelId="{98BC3274-0331-4C2A-BA20-1D9057EEE903}" type="sibTrans" cxnId="{04EE0692-994C-416F-9260-A3E4DC59D364}">
      <dgm:prSet/>
      <dgm:spPr/>
      <dgm:t>
        <a:bodyPr/>
        <a:lstStyle/>
        <a:p>
          <a:endParaRPr lang="en-US"/>
        </a:p>
      </dgm:t>
    </dgm:pt>
    <dgm:pt modelId="{F12DE286-2BA0-4355-B0FB-322A3E025F3F}" type="pres">
      <dgm:prSet presAssocID="{24DD9FCB-DB3A-41A5-889D-7CF30CB88191}" presName="root" presStyleCnt="0">
        <dgm:presLayoutVars>
          <dgm:dir/>
          <dgm:resizeHandles val="exact"/>
        </dgm:presLayoutVars>
      </dgm:prSet>
      <dgm:spPr/>
    </dgm:pt>
    <dgm:pt modelId="{9233D5C8-2DE9-4681-B356-5BF7E8414F95}" type="pres">
      <dgm:prSet presAssocID="{619E4A90-F2B1-43CE-A253-C60B6F67C5B5}" presName="compNode" presStyleCnt="0"/>
      <dgm:spPr/>
    </dgm:pt>
    <dgm:pt modelId="{AE53679E-C658-45C3-8279-C488C225F695}" type="pres">
      <dgm:prSet presAssocID="{619E4A90-F2B1-43CE-A253-C60B6F67C5B5}" presName="iconBgRect" presStyleLbl="bgShp" presStyleIdx="0" presStyleCnt="6"/>
      <dgm:spPr/>
    </dgm:pt>
    <dgm:pt modelId="{0E1C132F-9C8F-4179-8065-1F36DC9EC3FF}" type="pres">
      <dgm:prSet presAssocID="{619E4A90-F2B1-43CE-A253-C60B6F67C5B5}" presName="iconRect" presStyleLbl="node1" presStyleIdx="0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82642B52-0C31-40E0-BD64-C355C7328159}" type="pres">
      <dgm:prSet presAssocID="{619E4A90-F2B1-43CE-A253-C60B6F67C5B5}" presName="spaceRect" presStyleCnt="0"/>
      <dgm:spPr/>
    </dgm:pt>
    <dgm:pt modelId="{A9662100-99F5-4FD6-A17B-A9A3985C56F4}" type="pres">
      <dgm:prSet presAssocID="{619E4A90-F2B1-43CE-A253-C60B6F67C5B5}" presName="textRect" presStyleLbl="revTx" presStyleIdx="0" presStyleCnt="6" custScaleX="117301">
        <dgm:presLayoutVars>
          <dgm:chMax val="1"/>
          <dgm:chPref val="1"/>
        </dgm:presLayoutVars>
      </dgm:prSet>
      <dgm:spPr/>
    </dgm:pt>
    <dgm:pt modelId="{89F71C95-28C9-4D02-BC25-99290977CF0A}" type="pres">
      <dgm:prSet presAssocID="{0A39D660-258E-4354-B407-51D72576EE68}" presName="sibTrans" presStyleCnt="0"/>
      <dgm:spPr/>
    </dgm:pt>
    <dgm:pt modelId="{A340A63E-D7CE-434E-82F4-23EA422C7AC7}" type="pres">
      <dgm:prSet presAssocID="{38DC9258-8FE2-4E77-8523-A5A2F646941E}" presName="compNode" presStyleCnt="0"/>
      <dgm:spPr/>
    </dgm:pt>
    <dgm:pt modelId="{96D2FE72-CC12-443C-B662-8C912CBC3E41}" type="pres">
      <dgm:prSet presAssocID="{38DC9258-8FE2-4E77-8523-A5A2F646941E}" presName="iconBgRect" presStyleLbl="bgShp" presStyleIdx="1" presStyleCnt="6"/>
      <dgm:spPr/>
    </dgm:pt>
    <dgm:pt modelId="{E1BC0FAA-1C7E-4771-86A7-51D15CB74FF9}" type="pres">
      <dgm:prSet presAssocID="{38DC9258-8FE2-4E77-8523-A5A2F646941E}" presName="iconRect" presStyleLbl="node1" presStyleIdx="1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7680886-377B-4614-8324-B74AD8A391BF}" type="pres">
      <dgm:prSet presAssocID="{38DC9258-8FE2-4E77-8523-A5A2F646941E}" presName="spaceRect" presStyleCnt="0"/>
      <dgm:spPr/>
    </dgm:pt>
    <dgm:pt modelId="{1A9B4096-7E3A-4D1D-B1BA-E9F5537B30F0}" type="pres">
      <dgm:prSet presAssocID="{38DC9258-8FE2-4E77-8523-A5A2F646941E}" presName="textRect" presStyleLbl="revTx" presStyleIdx="1" presStyleCnt="6" custScaleX="120016">
        <dgm:presLayoutVars>
          <dgm:chMax val="1"/>
          <dgm:chPref val="1"/>
        </dgm:presLayoutVars>
      </dgm:prSet>
      <dgm:spPr/>
    </dgm:pt>
    <dgm:pt modelId="{C39E3E51-FF9A-4441-A739-7AC90E7262B5}" type="pres">
      <dgm:prSet presAssocID="{35B16A03-C4E3-4039-BB46-FBD13BD3015F}" presName="sibTrans" presStyleCnt="0"/>
      <dgm:spPr/>
    </dgm:pt>
    <dgm:pt modelId="{3F1A5EF2-3326-424E-A119-3C36362DE4AF}" type="pres">
      <dgm:prSet presAssocID="{294D42E2-250C-418F-8014-20158AA175E2}" presName="compNode" presStyleCnt="0"/>
      <dgm:spPr/>
    </dgm:pt>
    <dgm:pt modelId="{E165F96D-87AF-400E-A9AD-DAF460704123}" type="pres">
      <dgm:prSet presAssocID="{294D42E2-250C-418F-8014-20158AA175E2}" presName="iconBgRect" presStyleLbl="bgShp" presStyleIdx="2" presStyleCnt="6" custLinFactNeighborY="4675"/>
      <dgm:spPr/>
    </dgm:pt>
    <dgm:pt modelId="{88B2CA1B-8162-416C-AF7A-4FB369FE648A}" type="pres">
      <dgm:prSet presAssocID="{294D42E2-250C-418F-8014-20158AA175E2}" presName="iconRect" presStyleLbl="node1" presStyleIdx="2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ficThought"/>
        </a:ext>
      </dgm:extLst>
    </dgm:pt>
    <dgm:pt modelId="{D7A826ED-7258-462C-B716-3D1AF3A6288C}" type="pres">
      <dgm:prSet presAssocID="{294D42E2-250C-418F-8014-20158AA175E2}" presName="spaceRect" presStyleCnt="0"/>
      <dgm:spPr/>
    </dgm:pt>
    <dgm:pt modelId="{75DA54F1-6BD3-4C44-A64A-2A753ADE89E2}" type="pres">
      <dgm:prSet presAssocID="{294D42E2-250C-418F-8014-20158AA175E2}" presName="textRect" presStyleLbl="revTx" presStyleIdx="2" presStyleCnt="6">
        <dgm:presLayoutVars>
          <dgm:chMax val="1"/>
          <dgm:chPref val="1"/>
        </dgm:presLayoutVars>
      </dgm:prSet>
      <dgm:spPr/>
    </dgm:pt>
    <dgm:pt modelId="{77409C7D-BB9F-47C3-8CCB-E5DE9C187F5F}" type="pres">
      <dgm:prSet presAssocID="{E822224E-E2AC-404F-A3BF-5FCEF0A45F09}" presName="sibTrans" presStyleCnt="0"/>
      <dgm:spPr/>
    </dgm:pt>
    <dgm:pt modelId="{99C5B852-EF0E-47FC-B08E-36A3045FEE73}" type="pres">
      <dgm:prSet presAssocID="{9BA2120F-7BB7-493D-8762-1610640C903A}" presName="compNode" presStyleCnt="0"/>
      <dgm:spPr/>
    </dgm:pt>
    <dgm:pt modelId="{768FE915-A19A-405A-9833-70A5CE1444BD}" type="pres">
      <dgm:prSet presAssocID="{9BA2120F-7BB7-493D-8762-1610640C903A}" presName="iconBgRect" presStyleLbl="bgShp" presStyleIdx="3" presStyleCnt="6"/>
      <dgm:spPr/>
    </dgm:pt>
    <dgm:pt modelId="{3AA27838-2A94-46AC-8AFD-99693EBCA3D6}" type="pres">
      <dgm:prSet presAssocID="{9BA2120F-7BB7-493D-8762-1610640C903A}" presName="iconRect" presStyleLbl="node1" presStyleIdx="3" presStyleCnt="6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CB4B2F1-B3FE-45A7-A36E-6A856B366607}" type="pres">
      <dgm:prSet presAssocID="{9BA2120F-7BB7-493D-8762-1610640C903A}" presName="spaceRect" presStyleCnt="0"/>
      <dgm:spPr/>
    </dgm:pt>
    <dgm:pt modelId="{C1D66538-8B4F-4F6F-B255-2B09F2484E5E}" type="pres">
      <dgm:prSet presAssocID="{9BA2120F-7BB7-493D-8762-1610640C903A}" presName="textRect" presStyleLbl="revTx" presStyleIdx="3" presStyleCnt="6">
        <dgm:presLayoutVars>
          <dgm:chMax val="1"/>
          <dgm:chPref val="1"/>
        </dgm:presLayoutVars>
      </dgm:prSet>
      <dgm:spPr/>
    </dgm:pt>
    <dgm:pt modelId="{B9F026E0-2262-47A9-8F2A-93307935268F}" type="pres">
      <dgm:prSet presAssocID="{E568D6A3-A3B2-4688-AEC4-5239954E69AA}" presName="sibTrans" presStyleCnt="0"/>
      <dgm:spPr/>
    </dgm:pt>
    <dgm:pt modelId="{D42A8CEA-FCF8-4386-9B24-523434D2D0D1}" type="pres">
      <dgm:prSet presAssocID="{595DB8AB-86C4-4295-83BD-EB1595DCE15C}" presName="compNode" presStyleCnt="0"/>
      <dgm:spPr/>
    </dgm:pt>
    <dgm:pt modelId="{E22951B3-B0D2-48D6-9DDA-5A75CAC491FD}" type="pres">
      <dgm:prSet presAssocID="{595DB8AB-86C4-4295-83BD-EB1595DCE15C}" presName="iconBgRect" presStyleLbl="bgShp" presStyleIdx="4" presStyleCnt="6"/>
      <dgm:spPr/>
    </dgm:pt>
    <dgm:pt modelId="{23048A19-64E2-4FEC-BDC6-D546E0FE32B7}" type="pres">
      <dgm:prSet presAssocID="{595DB8AB-86C4-4295-83BD-EB1595DCE15C}" presName="iconRect" presStyleLbl="node1" presStyleIdx="4" presStyleCnt="6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4B3A883C-FC2B-4C75-A40E-E12757E01AD5}" type="pres">
      <dgm:prSet presAssocID="{595DB8AB-86C4-4295-83BD-EB1595DCE15C}" presName="spaceRect" presStyleCnt="0"/>
      <dgm:spPr/>
    </dgm:pt>
    <dgm:pt modelId="{5983BA1E-F4BB-41B5-B43F-BB2D907D3A62}" type="pres">
      <dgm:prSet presAssocID="{595DB8AB-86C4-4295-83BD-EB1595DCE15C}" presName="textRect" presStyleLbl="revTx" presStyleIdx="4" presStyleCnt="6">
        <dgm:presLayoutVars>
          <dgm:chMax val="1"/>
          <dgm:chPref val="1"/>
        </dgm:presLayoutVars>
      </dgm:prSet>
      <dgm:spPr/>
    </dgm:pt>
    <dgm:pt modelId="{BCF99CFE-D9F3-404F-A6F0-21385C3F16CC}" type="pres">
      <dgm:prSet presAssocID="{C37A6F9B-28D2-410F-969B-9879A74E4734}" presName="sibTrans" presStyleCnt="0"/>
      <dgm:spPr/>
    </dgm:pt>
    <dgm:pt modelId="{6E0113AB-B03F-49F9-9F31-58D458229F71}" type="pres">
      <dgm:prSet presAssocID="{4AEEF2B2-387A-4794-BA9D-6A943B55E213}" presName="compNode" presStyleCnt="0"/>
      <dgm:spPr/>
    </dgm:pt>
    <dgm:pt modelId="{2C13A4FB-8545-4085-B24F-FEC43EEBA5A5}" type="pres">
      <dgm:prSet presAssocID="{4AEEF2B2-387A-4794-BA9D-6A943B55E213}" presName="iconBgRect" presStyleLbl="bgShp" presStyleIdx="5" presStyleCnt="6"/>
      <dgm:spPr/>
    </dgm:pt>
    <dgm:pt modelId="{F8573848-0A9E-4D37-B0FB-0E096C76FCC7}" type="pres">
      <dgm:prSet presAssocID="{4AEEF2B2-387A-4794-BA9D-6A943B55E213}" presName="iconRect" presStyleLbl="node1" presStyleIdx="5" presStyleCnt="6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48C71B8-A9B2-4ED3-8A98-658EA32A887E}" type="pres">
      <dgm:prSet presAssocID="{4AEEF2B2-387A-4794-BA9D-6A943B55E213}" presName="spaceRect" presStyleCnt="0"/>
      <dgm:spPr/>
    </dgm:pt>
    <dgm:pt modelId="{47BBFBBF-F80E-4177-A711-FDBABC9ED101}" type="pres">
      <dgm:prSet presAssocID="{4AEEF2B2-387A-4794-BA9D-6A943B55E21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1D5F2213-AA42-4A67-9427-81B1C7D5E29C}" type="presOf" srcId="{595DB8AB-86C4-4295-83BD-EB1595DCE15C}" destId="{5983BA1E-F4BB-41B5-B43F-BB2D907D3A62}" srcOrd="0" destOrd="0" presId="urn:microsoft.com/office/officeart/2018/5/layout/IconCircleLabelList"/>
    <dgm:cxn modelId="{E74FD02B-5EB5-4B23-A3BC-BEA1C5EBCA5D}" srcId="{24DD9FCB-DB3A-41A5-889D-7CF30CB88191}" destId="{9BA2120F-7BB7-493D-8762-1610640C903A}" srcOrd="3" destOrd="0" parTransId="{3E81000C-CC71-4016-A215-680DC9FEF905}" sibTransId="{E568D6A3-A3B2-4688-AEC4-5239954E69AA}"/>
    <dgm:cxn modelId="{5DC86B48-AD3C-4B1C-B9F3-62A15D7A7C57}" type="presOf" srcId="{9BA2120F-7BB7-493D-8762-1610640C903A}" destId="{C1D66538-8B4F-4F6F-B255-2B09F2484E5E}" srcOrd="0" destOrd="0" presId="urn:microsoft.com/office/officeart/2018/5/layout/IconCircleLabelList"/>
    <dgm:cxn modelId="{A6D0C26E-B8EE-404A-A927-0B7F3CD5C416}" srcId="{24DD9FCB-DB3A-41A5-889D-7CF30CB88191}" destId="{619E4A90-F2B1-43CE-A253-C60B6F67C5B5}" srcOrd="0" destOrd="0" parTransId="{198EBBA5-7C92-4085-9515-D7D7A27CAF3D}" sibTransId="{0A39D660-258E-4354-B407-51D72576EE68}"/>
    <dgm:cxn modelId="{1204E172-C946-40DC-8A71-EB49805CE934}" type="presOf" srcId="{619E4A90-F2B1-43CE-A253-C60B6F67C5B5}" destId="{A9662100-99F5-4FD6-A17B-A9A3985C56F4}" srcOrd="0" destOrd="0" presId="urn:microsoft.com/office/officeart/2018/5/layout/IconCircleLabelList"/>
    <dgm:cxn modelId="{BA35617D-CD36-4DF7-AF39-D9CE65762177}" type="presOf" srcId="{24DD9FCB-DB3A-41A5-889D-7CF30CB88191}" destId="{F12DE286-2BA0-4355-B0FB-322A3E025F3F}" srcOrd="0" destOrd="0" presId="urn:microsoft.com/office/officeart/2018/5/layout/IconCircleLabelList"/>
    <dgm:cxn modelId="{3EF7C189-3524-488E-ADE1-02A80E7266DB}" srcId="{24DD9FCB-DB3A-41A5-889D-7CF30CB88191}" destId="{38DC9258-8FE2-4E77-8523-A5A2F646941E}" srcOrd="1" destOrd="0" parTransId="{0F086806-AE4B-451D-B8D4-96D427C23FE5}" sibTransId="{35B16A03-C4E3-4039-BB46-FBD13BD3015F}"/>
    <dgm:cxn modelId="{AA02FD8F-5B29-4FD1-B77A-6A0C7A940708}" srcId="{24DD9FCB-DB3A-41A5-889D-7CF30CB88191}" destId="{595DB8AB-86C4-4295-83BD-EB1595DCE15C}" srcOrd="4" destOrd="0" parTransId="{66B69886-BF66-419E-A3D9-2604E60A72F5}" sibTransId="{C37A6F9B-28D2-410F-969B-9879A74E4734}"/>
    <dgm:cxn modelId="{04EE0692-994C-416F-9260-A3E4DC59D364}" srcId="{24DD9FCB-DB3A-41A5-889D-7CF30CB88191}" destId="{4AEEF2B2-387A-4794-BA9D-6A943B55E213}" srcOrd="5" destOrd="0" parTransId="{1392ABE2-ED9E-4454-8A1D-E02F1AE3EDE5}" sibTransId="{98BC3274-0331-4C2A-BA20-1D9057EEE903}"/>
    <dgm:cxn modelId="{3ACA72B4-9193-4442-BEF2-FA524D159AA5}" srcId="{24DD9FCB-DB3A-41A5-889D-7CF30CB88191}" destId="{294D42E2-250C-418F-8014-20158AA175E2}" srcOrd="2" destOrd="0" parTransId="{D261D7D7-BB79-4868-BE3F-E291115CAC7B}" sibTransId="{E822224E-E2AC-404F-A3BF-5FCEF0A45F09}"/>
    <dgm:cxn modelId="{8A97B9D7-C3E2-472C-A9C4-F924CCCE656E}" type="presOf" srcId="{38DC9258-8FE2-4E77-8523-A5A2F646941E}" destId="{1A9B4096-7E3A-4D1D-B1BA-E9F5537B30F0}" srcOrd="0" destOrd="0" presId="urn:microsoft.com/office/officeart/2018/5/layout/IconCircleLabelList"/>
    <dgm:cxn modelId="{72E044E3-F39C-4C70-A2F4-FB2D6E79FE64}" type="presOf" srcId="{4AEEF2B2-387A-4794-BA9D-6A943B55E213}" destId="{47BBFBBF-F80E-4177-A711-FDBABC9ED101}" srcOrd="0" destOrd="0" presId="urn:microsoft.com/office/officeart/2018/5/layout/IconCircleLabelList"/>
    <dgm:cxn modelId="{8EAFEFE4-489F-4622-8336-505324377098}" type="presOf" srcId="{294D42E2-250C-418F-8014-20158AA175E2}" destId="{75DA54F1-6BD3-4C44-A64A-2A753ADE89E2}" srcOrd="0" destOrd="0" presId="urn:microsoft.com/office/officeart/2018/5/layout/IconCircleLabelList"/>
    <dgm:cxn modelId="{7FD84E5F-219A-4327-8823-F2E1EBFDCB08}" type="presParOf" srcId="{F12DE286-2BA0-4355-B0FB-322A3E025F3F}" destId="{9233D5C8-2DE9-4681-B356-5BF7E8414F95}" srcOrd="0" destOrd="0" presId="urn:microsoft.com/office/officeart/2018/5/layout/IconCircleLabelList"/>
    <dgm:cxn modelId="{8556C170-9142-4CEE-AF61-067A3E1C4009}" type="presParOf" srcId="{9233D5C8-2DE9-4681-B356-5BF7E8414F95}" destId="{AE53679E-C658-45C3-8279-C488C225F695}" srcOrd="0" destOrd="0" presId="urn:microsoft.com/office/officeart/2018/5/layout/IconCircleLabelList"/>
    <dgm:cxn modelId="{AD19CE62-324E-4B54-9B4D-D38115612949}" type="presParOf" srcId="{9233D5C8-2DE9-4681-B356-5BF7E8414F95}" destId="{0E1C132F-9C8F-4179-8065-1F36DC9EC3FF}" srcOrd="1" destOrd="0" presId="urn:microsoft.com/office/officeart/2018/5/layout/IconCircleLabelList"/>
    <dgm:cxn modelId="{219A9ED5-4B9F-4518-8ACC-79EDC8FFE6ED}" type="presParOf" srcId="{9233D5C8-2DE9-4681-B356-5BF7E8414F95}" destId="{82642B52-0C31-40E0-BD64-C355C7328159}" srcOrd="2" destOrd="0" presId="urn:microsoft.com/office/officeart/2018/5/layout/IconCircleLabelList"/>
    <dgm:cxn modelId="{F9196DC9-E8C9-42A0-BFE5-D3DB1D869EE1}" type="presParOf" srcId="{9233D5C8-2DE9-4681-B356-5BF7E8414F95}" destId="{A9662100-99F5-4FD6-A17B-A9A3985C56F4}" srcOrd="3" destOrd="0" presId="urn:microsoft.com/office/officeart/2018/5/layout/IconCircleLabelList"/>
    <dgm:cxn modelId="{7117EE3E-64DC-4B11-B68D-E12870A643E0}" type="presParOf" srcId="{F12DE286-2BA0-4355-B0FB-322A3E025F3F}" destId="{89F71C95-28C9-4D02-BC25-99290977CF0A}" srcOrd="1" destOrd="0" presId="urn:microsoft.com/office/officeart/2018/5/layout/IconCircleLabelList"/>
    <dgm:cxn modelId="{26AE4D03-C480-4483-8BF9-29134AF18808}" type="presParOf" srcId="{F12DE286-2BA0-4355-B0FB-322A3E025F3F}" destId="{A340A63E-D7CE-434E-82F4-23EA422C7AC7}" srcOrd="2" destOrd="0" presId="urn:microsoft.com/office/officeart/2018/5/layout/IconCircleLabelList"/>
    <dgm:cxn modelId="{98882F45-AE62-482F-8462-B0EA15FC47B0}" type="presParOf" srcId="{A340A63E-D7CE-434E-82F4-23EA422C7AC7}" destId="{96D2FE72-CC12-443C-B662-8C912CBC3E41}" srcOrd="0" destOrd="0" presId="urn:microsoft.com/office/officeart/2018/5/layout/IconCircleLabelList"/>
    <dgm:cxn modelId="{DF709DBE-9865-415B-BD0B-D5C212DEB293}" type="presParOf" srcId="{A340A63E-D7CE-434E-82F4-23EA422C7AC7}" destId="{E1BC0FAA-1C7E-4771-86A7-51D15CB74FF9}" srcOrd="1" destOrd="0" presId="urn:microsoft.com/office/officeart/2018/5/layout/IconCircleLabelList"/>
    <dgm:cxn modelId="{F8A6B835-E877-40F0-91C9-BE87CB5B406C}" type="presParOf" srcId="{A340A63E-D7CE-434E-82F4-23EA422C7AC7}" destId="{C7680886-377B-4614-8324-B74AD8A391BF}" srcOrd="2" destOrd="0" presId="urn:microsoft.com/office/officeart/2018/5/layout/IconCircleLabelList"/>
    <dgm:cxn modelId="{F959A81E-103D-4F7B-8801-520898BC8374}" type="presParOf" srcId="{A340A63E-D7CE-434E-82F4-23EA422C7AC7}" destId="{1A9B4096-7E3A-4D1D-B1BA-E9F5537B30F0}" srcOrd="3" destOrd="0" presId="urn:microsoft.com/office/officeart/2018/5/layout/IconCircleLabelList"/>
    <dgm:cxn modelId="{B23A1FD5-FE59-4325-8BEA-E7A6C699E8DF}" type="presParOf" srcId="{F12DE286-2BA0-4355-B0FB-322A3E025F3F}" destId="{C39E3E51-FF9A-4441-A739-7AC90E7262B5}" srcOrd="3" destOrd="0" presId="urn:microsoft.com/office/officeart/2018/5/layout/IconCircleLabelList"/>
    <dgm:cxn modelId="{35B05A2C-D330-47D9-83AA-D92D83AF536B}" type="presParOf" srcId="{F12DE286-2BA0-4355-B0FB-322A3E025F3F}" destId="{3F1A5EF2-3326-424E-A119-3C36362DE4AF}" srcOrd="4" destOrd="0" presId="urn:microsoft.com/office/officeart/2018/5/layout/IconCircleLabelList"/>
    <dgm:cxn modelId="{A6E440CC-C0BB-4212-A876-91FE51FA7673}" type="presParOf" srcId="{3F1A5EF2-3326-424E-A119-3C36362DE4AF}" destId="{E165F96D-87AF-400E-A9AD-DAF460704123}" srcOrd="0" destOrd="0" presId="urn:microsoft.com/office/officeart/2018/5/layout/IconCircleLabelList"/>
    <dgm:cxn modelId="{61BDE452-A603-42A1-BEBE-C360312DE41C}" type="presParOf" srcId="{3F1A5EF2-3326-424E-A119-3C36362DE4AF}" destId="{88B2CA1B-8162-416C-AF7A-4FB369FE648A}" srcOrd="1" destOrd="0" presId="urn:microsoft.com/office/officeart/2018/5/layout/IconCircleLabelList"/>
    <dgm:cxn modelId="{256139E3-0A68-4311-94A7-CE85FD8BC4FE}" type="presParOf" srcId="{3F1A5EF2-3326-424E-A119-3C36362DE4AF}" destId="{D7A826ED-7258-462C-B716-3D1AF3A6288C}" srcOrd="2" destOrd="0" presId="urn:microsoft.com/office/officeart/2018/5/layout/IconCircleLabelList"/>
    <dgm:cxn modelId="{40579EE6-CDE4-496A-A46E-36D2905F73BF}" type="presParOf" srcId="{3F1A5EF2-3326-424E-A119-3C36362DE4AF}" destId="{75DA54F1-6BD3-4C44-A64A-2A753ADE89E2}" srcOrd="3" destOrd="0" presId="urn:microsoft.com/office/officeart/2018/5/layout/IconCircleLabelList"/>
    <dgm:cxn modelId="{7FB20F5E-1CCE-4FD1-8A49-587D8366666B}" type="presParOf" srcId="{F12DE286-2BA0-4355-B0FB-322A3E025F3F}" destId="{77409C7D-BB9F-47C3-8CCB-E5DE9C187F5F}" srcOrd="5" destOrd="0" presId="urn:microsoft.com/office/officeart/2018/5/layout/IconCircleLabelList"/>
    <dgm:cxn modelId="{C5B851F8-2317-402C-9DDC-D5A40C2E8DC9}" type="presParOf" srcId="{F12DE286-2BA0-4355-B0FB-322A3E025F3F}" destId="{99C5B852-EF0E-47FC-B08E-36A3045FEE73}" srcOrd="6" destOrd="0" presId="urn:microsoft.com/office/officeart/2018/5/layout/IconCircleLabelList"/>
    <dgm:cxn modelId="{62E4BA3E-EB55-42BA-BB77-E4C0581F076F}" type="presParOf" srcId="{99C5B852-EF0E-47FC-B08E-36A3045FEE73}" destId="{768FE915-A19A-405A-9833-70A5CE1444BD}" srcOrd="0" destOrd="0" presId="urn:microsoft.com/office/officeart/2018/5/layout/IconCircleLabelList"/>
    <dgm:cxn modelId="{28FBF4E0-D103-4A1E-9B96-D14DC377175E}" type="presParOf" srcId="{99C5B852-EF0E-47FC-B08E-36A3045FEE73}" destId="{3AA27838-2A94-46AC-8AFD-99693EBCA3D6}" srcOrd="1" destOrd="0" presId="urn:microsoft.com/office/officeart/2018/5/layout/IconCircleLabelList"/>
    <dgm:cxn modelId="{C23786B8-3332-4049-9F88-3541213CB6A6}" type="presParOf" srcId="{99C5B852-EF0E-47FC-B08E-36A3045FEE73}" destId="{2CB4B2F1-B3FE-45A7-A36E-6A856B366607}" srcOrd="2" destOrd="0" presId="urn:microsoft.com/office/officeart/2018/5/layout/IconCircleLabelList"/>
    <dgm:cxn modelId="{5F68A31B-F294-4167-97AC-27E7F14E7350}" type="presParOf" srcId="{99C5B852-EF0E-47FC-B08E-36A3045FEE73}" destId="{C1D66538-8B4F-4F6F-B255-2B09F2484E5E}" srcOrd="3" destOrd="0" presId="urn:microsoft.com/office/officeart/2018/5/layout/IconCircleLabelList"/>
    <dgm:cxn modelId="{CABACCA4-793A-4AD5-ADBE-40F41CC33A72}" type="presParOf" srcId="{F12DE286-2BA0-4355-B0FB-322A3E025F3F}" destId="{B9F026E0-2262-47A9-8F2A-93307935268F}" srcOrd="7" destOrd="0" presId="urn:microsoft.com/office/officeart/2018/5/layout/IconCircleLabelList"/>
    <dgm:cxn modelId="{5B4098C2-FFB5-409E-B383-8E5C94C87C67}" type="presParOf" srcId="{F12DE286-2BA0-4355-B0FB-322A3E025F3F}" destId="{D42A8CEA-FCF8-4386-9B24-523434D2D0D1}" srcOrd="8" destOrd="0" presId="urn:microsoft.com/office/officeart/2018/5/layout/IconCircleLabelList"/>
    <dgm:cxn modelId="{61661C6D-53FC-4104-9813-377A6A8C5E49}" type="presParOf" srcId="{D42A8CEA-FCF8-4386-9B24-523434D2D0D1}" destId="{E22951B3-B0D2-48D6-9DDA-5A75CAC491FD}" srcOrd="0" destOrd="0" presId="urn:microsoft.com/office/officeart/2018/5/layout/IconCircleLabelList"/>
    <dgm:cxn modelId="{1AFB2F8E-F3FF-49F8-8C8C-B59FBBF77E28}" type="presParOf" srcId="{D42A8CEA-FCF8-4386-9B24-523434D2D0D1}" destId="{23048A19-64E2-4FEC-BDC6-D546E0FE32B7}" srcOrd="1" destOrd="0" presId="urn:microsoft.com/office/officeart/2018/5/layout/IconCircleLabelList"/>
    <dgm:cxn modelId="{8CE64884-4F7D-4991-A3E5-9CE3FB14A388}" type="presParOf" srcId="{D42A8CEA-FCF8-4386-9B24-523434D2D0D1}" destId="{4B3A883C-FC2B-4C75-A40E-E12757E01AD5}" srcOrd="2" destOrd="0" presId="urn:microsoft.com/office/officeart/2018/5/layout/IconCircleLabelList"/>
    <dgm:cxn modelId="{84041747-D858-41F9-81AE-1AB3FA248CDA}" type="presParOf" srcId="{D42A8CEA-FCF8-4386-9B24-523434D2D0D1}" destId="{5983BA1E-F4BB-41B5-B43F-BB2D907D3A62}" srcOrd="3" destOrd="0" presId="urn:microsoft.com/office/officeart/2018/5/layout/IconCircleLabelList"/>
    <dgm:cxn modelId="{4B98F4A6-3414-429F-85A0-3060ED9F1A76}" type="presParOf" srcId="{F12DE286-2BA0-4355-B0FB-322A3E025F3F}" destId="{BCF99CFE-D9F3-404F-A6F0-21385C3F16CC}" srcOrd="9" destOrd="0" presId="urn:microsoft.com/office/officeart/2018/5/layout/IconCircleLabelList"/>
    <dgm:cxn modelId="{55C0684F-8C6F-4556-A326-BD0BFB59F595}" type="presParOf" srcId="{F12DE286-2BA0-4355-B0FB-322A3E025F3F}" destId="{6E0113AB-B03F-49F9-9F31-58D458229F71}" srcOrd="10" destOrd="0" presId="urn:microsoft.com/office/officeart/2018/5/layout/IconCircleLabelList"/>
    <dgm:cxn modelId="{8F8BEFE3-B2BB-419D-B7C9-C2EE2D94CC4B}" type="presParOf" srcId="{6E0113AB-B03F-49F9-9F31-58D458229F71}" destId="{2C13A4FB-8545-4085-B24F-FEC43EEBA5A5}" srcOrd="0" destOrd="0" presId="urn:microsoft.com/office/officeart/2018/5/layout/IconCircleLabelList"/>
    <dgm:cxn modelId="{FE7980AD-620B-4B11-8EC7-C31BD518015B}" type="presParOf" srcId="{6E0113AB-B03F-49F9-9F31-58D458229F71}" destId="{F8573848-0A9E-4D37-B0FB-0E096C76FCC7}" srcOrd="1" destOrd="0" presId="urn:microsoft.com/office/officeart/2018/5/layout/IconCircleLabelList"/>
    <dgm:cxn modelId="{2962C4CE-5901-4C4D-A84F-5028A758DA7B}" type="presParOf" srcId="{6E0113AB-B03F-49F9-9F31-58D458229F71}" destId="{748C71B8-A9B2-4ED3-8A98-658EA32A887E}" srcOrd="2" destOrd="0" presId="urn:microsoft.com/office/officeart/2018/5/layout/IconCircleLabelList"/>
    <dgm:cxn modelId="{770E7FFB-A552-4CD4-A8AC-C05D87E01127}" type="presParOf" srcId="{6E0113AB-B03F-49F9-9F31-58D458229F71}" destId="{47BBFBBF-F80E-4177-A711-FDBABC9ED10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DE9F7-816E-4C7F-9526-331C42E74069}">
      <dsp:nvSpPr>
        <dsp:cNvPr id="0" name=""/>
        <dsp:cNvSpPr/>
      </dsp:nvSpPr>
      <dsp:spPr>
        <a:xfrm>
          <a:off x="235845" y="127240"/>
          <a:ext cx="1149157" cy="10430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8D6AC-8720-4B3D-B3CE-EE7AECEA1218}">
      <dsp:nvSpPr>
        <dsp:cNvPr id="0" name=""/>
        <dsp:cNvSpPr/>
      </dsp:nvSpPr>
      <dsp:spPr>
        <a:xfrm>
          <a:off x="221645" y="1398634"/>
          <a:ext cx="5183408" cy="2334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600" kern="1200" dirty="0"/>
            <a:t>Roots in 1950s – researchers began exploring the possibility of building machines that could learn and reason like humans</a:t>
          </a:r>
          <a:endParaRPr lang="en-US" sz="2600" kern="1200" dirty="0"/>
        </a:p>
      </dsp:txBody>
      <dsp:txXfrm>
        <a:off x="221645" y="1398634"/>
        <a:ext cx="5183408" cy="2334247"/>
      </dsp:txXfrm>
    </dsp:sp>
    <dsp:sp modelId="{35A17E22-2A63-4BDC-9DD0-3C38E1E61A5D}">
      <dsp:nvSpPr>
        <dsp:cNvPr id="0" name=""/>
        <dsp:cNvSpPr/>
      </dsp:nvSpPr>
      <dsp:spPr>
        <a:xfrm>
          <a:off x="825588" y="3321726"/>
          <a:ext cx="4311566" cy="155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9860C-25EA-4F83-A537-F62EA2E76754}">
      <dsp:nvSpPr>
        <dsp:cNvPr id="0" name=""/>
        <dsp:cNvSpPr/>
      </dsp:nvSpPr>
      <dsp:spPr>
        <a:xfrm>
          <a:off x="6193228" y="0"/>
          <a:ext cx="1509048" cy="15090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2159F-2AE0-40F6-96C9-0EB75908C0E8}">
      <dsp:nvSpPr>
        <dsp:cNvPr id="0" name=""/>
        <dsp:cNvSpPr/>
      </dsp:nvSpPr>
      <dsp:spPr>
        <a:xfrm>
          <a:off x="7754405" y="0"/>
          <a:ext cx="4311566" cy="646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600" kern="1200" dirty="0"/>
            <a:t>Landmark moments</a:t>
          </a:r>
          <a:endParaRPr lang="en-US" sz="2600" kern="1200" dirty="0"/>
        </a:p>
      </dsp:txBody>
      <dsp:txXfrm>
        <a:off x="7754405" y="0"/>
        <a:ext cx="4311566" cy="646734"/>
      </dsp:txXfrm>
    </dsp:sp>
    <dsp:sp modelId="{FF110FAF-06F0-424D-A683-D4B5425460E2}">
      <dsp:nvSpPr>
        <dsp:cNvPr id="0" name=""/>
        <dsp:cNvSpPr/>
      </dsp:nvSpPr>
      <dsp:spPr>
        <a:xfrm>
          <a:off x="6264090" y="1836810"/>
          <a:ext cx="5465040" cy="3108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000" b="1" kern="1200" dirty="0"/>
            <a:t>1950 Claude Shannon released “Programming  a Computer for Playing Chess”</a:t>
          </a:r>
          <a:endParaRPr lang="en-US" sz="2000" b="1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Throughout the 60s and 70s work continued on AI although slowed in the 80s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Major breakthrough in 1997 – Deep Blue</a:t>
          </a:r>
          <a:endParaRPr lang="en-US" sz="2000" b="1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Rise of Big Data in the early 2000s saw renewed interest in AI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Now being used in language processing, robotics, autonomous vehicles and education</a:t>
          </a:r>
          <a:endParaRPr lang="en-US" sz="2000" b="1" kern="1200" dirty="0"/>
        </a:p>
      </dsp:txBody>
      <dsp:txXfrm>
        <a:off x="6264090" y="1836810"/>
        <a:ext cx="5465040" cy="3108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3679E-C658-45C3-8279-C488C225F695}">
      <dsp:nvSpPr>
        <dsp:cNvPr id="0" name=""/>
        <dsp:cNvSpPr/>
      </dsp:nvSpPr>
      <dsp:spPr>
        <a:xfrm>
          <a:off x="539799" y="1194"/>
          <a:ext cx="988628" cy="98862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C132F-9C8F-4179-8065-1F36DC9EC3FF}">
      <dsp:nvSpPr>
        <dsp:cNvPr id="0" name=""/>
        <dsp:cNvSpPr/>
      </dsp:nvSpPr>
      <dsp:spPr>
        <a:xfrm>
          <a:off x="750491" y="211885"/>
          <a:ext cx="567246" cy="5672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62100-99F5-4FD6-A17B-A9A3985C56F4}">
      <dsp:nvSpPr>
        <dsp:cNvPr id="0" name=""/>
        <dsp:cNvSpPr/>
      </dsp:nvSpPr>
      <dsp:spPr>
        <a:xfrm>
          <a:off x="83563" y="1297756"/>
          <a:ext cx="1901100" cy="1418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 dirty="0"/>
            <a:t>Continue to use plagiarism detecting software – </a:t>
          </a:r>
          <a:r>
            <a:rPr lang="en-GB" sz="1600" kern="1200" dirty="0">
              <a:hlinkClick xmlns:r="http://schemas.openxmlformats.org/officeDocument/2006/relationships" r:id="rId3"/>
            </a:rPr>
            <a:t>Turnitin are already addressing this</a:t>
          </a:r>
          <a:endParaRPr lang="en-US" sz="1600" kern="1200" dirty="0"/>
        </a:p>
      </dsp:txBody>
      <dsp:txXfrm>
        <a:off x="83563" y="1297756"/>
        <a:ext cx="1901100" cy="1418115"/>
      </dsp:txXfrm>
    </dsp:sp>
    <dsp:sp modelId="{96D2FE72-CC12-443C-B662-8C912CBC3E41}">
      <dsp:nvSpPr>
        <dsp:cNvPr id="0" name=""/>
        <dsp:cNvSpPr/>
      </dsp:nvSpPr>
      <dsp:spPr>
        <a:xfrm>
          <a:off x="2746524" y="1194"/>
          <a:ext cx="988628" cy="98862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C0FAA-1C7E-4771-86A7-51D15CB74FF9}">
      <dsp:nvSpPr>
        <dsp:cNvPr id="0" name=""/>
        <dsp:cNvSpPr/>
      </dsp:nvSpPr>
      <dsp:spPr>
        <a:xfrm>
          <a:off x="2957216" y="211885"/>
          <a:ext cx="567246" cy="56724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B4096-7E3A-4D1D-B1BA-E9F5537B30F0}">
      <dsp:nvSpPr>
        <dsp:cNvPr id="0" name=""/>
        <dsp:cNvSpPr/>
      </dsp:nvSpPr>
      <dsp:spPr>
        <a:xfrm>
          <a:off x="2268287" y="1297756"/>
          <a:ext cx="1945103" cy="1418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b="0" i="0" kern="1200"/>
            <a:t>Promote academic integrity through assessment briefing</a:t>
          </a:r>
          <a:endParaRPr lang="en-US" sz="1700" kern="1200"/>
        </a:p>
      </dsp:txBody>
      <dsp:txXfrm>
        <a:off x="2268287" y="1297756"/>
        <a:ext cx="1945103" cy="1418115"/>
      </dsp:txXfrm>
    </dsp:sp>
    <dsp:sp modelId="{E165F96D-87AF-400E-A9AD-DAF460704123}">
      <dsp:nvSpPr>
        <dsp:cNvPr id="0" name=""/>
        <dsp:cNvSpPr/>
      </dsp:nvSpPr>
      <dsp:spPr>
        <a:xfrm>
          <a:off x="4813051" y="47412"/>
          <a:ext cx="988628" cy="98862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2CA1B-8162-416C-AF7A-4FB369FE648A}">
      <dsp:nvSpPr>
        <dsp:cNvPr id="0" name=""/>
        <dsp:cNvSpPr/>
      </dsp:nvSpPr>
      <dsp:spPr>
        <a:xfrm>
          <a:off x="5023742" y="211885"/>
          <a:ext cx="567246" cy="56724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A54F1-6BD3-4C44-A64A-2A753ADE89E2}">
      <dsp:nvSpPr>
        <dsp:cNvPr id="0" name=""/>
        <dsp:cNvSpPr/>
      </dsp:nvSpPr>
      <dsp:spPr>
        <a:xfrm>
          <a:off x="4497013" y="1297756"/>
          <a:ext cx="1620703" cy="1418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 dirty="0"/>
            <a:t>Show their workings</a:t>
          </a:r>
          <a:endParaRPr lang="en-US" sz="1700" kern="1200" dirty="0"/>
        </a:p>
      </dsp:txBody>
      <dsp:txXfrm>
        <a:off x="4497013" y="1297756"/>
        <a:ext cx="1620703" cy="1418115"/>
      </dsp:txXfrm>
    </dsp:sp>
    <dsp:sp modelId="{768FE915-A19A-405A-9833-70A5CE1444BD}">
      <dsp:nvSpPr>
        <dsp:cNvPr id="0" name=""/>
        <dsp:cNvSpPr/>
      </dsp:nvSpPr>
      <dsp:spPr>
        <a:xfrm>
          <a:off x="6717377" y="1194"/>
          <a:ext cx="988628" cy="98862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27838-2A94-46AC-8AFD-99693EBCA3D6}">
      <dsp:nvSpPr>
        <dsp:cNvPr id="0" name=""/>
        <dsp:cNvSpPr/>
      </dsp:nvSpPr>
      <dsp:spPr>
        <a:xfrm>
          <a:off x="6928068" y="211885"/>
          <a:ext cx="567246" cy="567246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66538-8B4F-4F6F-B255-2B09F2484E5E}">
      <dsp:nvSpPr>
        <dsp:cNvPr id="0" name=""/>
        <dsp:cNvSpPr/>
      </dsp:nvSpPr>
      <dsp:spPr>
        <a:xfrm>
          <a:off x="6401340" y="1297756"/>
          <a:ext cx="1620703" cy="1418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 dirty="0"/>
            <a:t>Discussion meetings</a:t>
          </a:r>
          <a:endParaRPr lang="en-US" sz="1700" kern="1200" dirty="0"/>
        </a:p>
      </dsp:txBody>
      <dsp:txXfrm>
        <a:off x="6401340" y="1297756"/>
        <a:ext cx="1620703" cy="1418115"/>
      </dsp:txXfrm>
    </dsp:sp>
    <dsp:sp modelId="{E22951B3-B0D2-48D6-9DDA-5A75CAC491FD}">
      <dsp:nvSpPr>
        <dsp:cNvPr id="0" name=""/>
        <dsp:cNvSpPr/>
      </dsp:nvSpPr>
      <dsp:spPr>
        <a:xfrm>
          <a:off x="2606325" y="3121047"/>
          <a:ext cx="988628" cy="98862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48A19-64E2-4FEC-BDC6-D546E0FE32B7}">
      <dsp:nvSpPr>
        <dsp:cNvPr id="0" name=""/>
        <dsp:cNvSpPr/>
      </dsp:nvSpPr>
      <dsp:spPr>
        <a:xfrm>
          <a:off x="2817017" y="3331739"/>
          <a:ext cx="567246" cy="567246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3BA1E-F4BB-41B5-B43F-BB2D907D3A62}">
      <dsp:nvSpPr>
        <dsp:cNvPr id="0" name=""/>
        <dsp:cNvSpPr/>
      </dsp:nvSpPr>
      <dsp:spPr>
        <a:xfrm>
          <a:off x="2290288" y="4417610"/>
          <a:ext cx="1620703" cy="1418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 dirty="0"/>
            <a:t>Post on discussion boards</a:t>
          </a:r>
          <a:endParaRPr lang="en-US" sz="1700" kern="1200" dirty="0"/>
        </a:p>
      </dsp:txBody>
      <dsp:txXfrm>
        <a:off x="2290288" y="4417610"/>
        <a:ext cx="1620703" cy="1418115"/>
      </dsp:txXfrm>
    </dsp:sp>
    <dsp:sp modelId="{2C13A4FB-8545-4085-B24F-FEC43EEBA5A5}">
      <dsp:nvSpPr>
        <dsp:cNvPr id="0" name=""/>
        <dsp:cNvSpPr/>
      </dsp:nvSpPr>
      <dsp:spPr>
        <a:xfrm>
          <a:off x="4510652" y="3121047"/>
          <a:ext cx="988628" cy="98862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73848-0A9E-4D37-B0FB-0E096C76FCC7}">
      <dsp:nvSpPr>
        <dsp:cNvPr id="0" name=""/>
        <dsp:cNvSpPr/>
      </dsp:nvSpPr>
      <dsp:spPr>
        <a:xfrm>
          <a:off x="4721343" y="3331739"/>
          <a:ext cx="567246" cy="567246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BFBBF-F80E-4177-A711-FDBABC9ED101}">
      <dsp:nvSpPr>
        <dsp:cNvPr id="0" name=""/>
        <dsp:cNvSpPr/>
      </dsp:nvSpPr>
      <dsp:spPr>
        <a:xfrm>
          <a:off x="4194615" y="4417610"/>
          <a:ext cx="1620703" cy="1418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 dirty="0"/>
            <a:t>Vary assessments</a:t>
          </a:r>
          <a:endParaRPr lang="en-US" sz="1700" kern="1200" dirty="0"/>
        </a:p>
      </dsp:txBody>
      <dsp:txXfrm>
        <a:off x="4194615" y="4417610"/>
        <a:ext cx="1620703" cy="1418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75079-99B6-4540-901A-C0F2AE49CF13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D64B9-0D64-4CBC-8F02-DF0A0DC4F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87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D64B9-0D64-4CBC-8F02-DF0A0DC4FAB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760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D64B9-0D64-4CBC-8F02-DF0A0DC4FAB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715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D64B9-0D64-4CBC-8F02-DF0A0DC4FAB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011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D64B9-0D64-4CBC-8F02-DF0A0DC4FAB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15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D64B9-0D64-4CBC-8F02-DF0A0DC4FAB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05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D64B9-0D64-4CBC-8F02-DF0A0DC4FAB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42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D64B9-0D64-4CBC-8F02-DF0A0DC4FAB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405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D64B9-0D64-4CBC-8F02-DF0A0DC4FAB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652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D64B9-0D64-4CBC-8F02-DF0A0DC4FAB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305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D64B9-0D64-4CBC-8F02-DF0A0DC4FAB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498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D64B9-0D64-4CBC-8F02-DF0A0DC4FAB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15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6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2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81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7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0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43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5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3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2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7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527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ai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ngle view of circuit shaped like a brain">
            <a:extLst>
              <a:ext uri="{FF2B5EF4-FFF2-40B4-BE49-F238E27FC236}">
                <a16:creationId xmlns:a16="http://schemas.microsoft.com/office/drawing/2014/main" id="{9F8A75DE-D5F4-799A-4A69-32A1F7B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64" b="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3703320" cy="9499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2C818ED-8AE7-4F62-A257-F74600663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659" y="455955"/>
            <a:ext cx="3703320" cy="94997"/>
          </a:xfrm>
          <a:prstGeom prst="rect">
            <a:avLst/>
          </a:prstGeom>
          <a:solidFill>
            <a:srgbClr val="7D5644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chemeClr val="tx1">
              <a:alpha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DB4AB29-9860-462E-B579-181B5532A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rgbClr val="7D5644">
              <a:alpha val="40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F2707A-AB38-F24A-010E-15ED653C6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00" y="1524001"/>
            <a:ext cx="3412067" cy="347838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Artificial Intelligence in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E066F-D037-D1BF-5D29-2FDAE6BCE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200" y="5145513"/>
            <a:ext cx="3412067" cy="73882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Sarah Sutherland </a:t>
            </a:r>
          </a:p>
          <a:p>
            <a:r>
              <a:rPr lang="en-GB" dirty="0">
                <a:solidFill>
                  <a:schemeClr val="bg1"/>
                </a:solidFill>
              </a:rPr>
              <a:t>UHI Inverness</a:t>
            </a:r>
          </a:p>
        </p:txBody>
      </p:sp>
    </p:spTree>
    <p:extLst>
      <p:ext uri="{BB962C8B-B14F-4D97-AF65-F5344CB8AC3E}">
        <p14:creationId xmlns:p14="http://schemas.microsoft.com/office/powerpoint/2010/main" val="3250992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obot operating a machine">
            <a:extLst>
              <a:ext uri="{FF2B5EF4-FFF2-40B4-BE49-F238E27FC236}">
                <a16:creationId xmlns:a16="http://schemas.microsoft.com/office/drawing/2014/main" id="{48104740-9C29-687F-ACE6-7A88537344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3683" b="230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FBFE7-264D-9403-8536-9848BBDB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70" y="702156"/>
            <a:ext cx="10144260" cy="10138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1"/>
                </a:solidFill>
              </a:rPr>
              <a:t>AI in Education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CD668-5AF2-88D8-6717-0A43AD1E2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1844040"/>
            <a:ext cx="10261602" cy="40147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b="1" dirty="0"/>
              <a:t>The Bad…</a:t>
            </a:r>
          </a:p>
          <a:p>
            <a:r>
              <a:rPr lang="en-GB" sz="3200" dirty="0"/>
              <a:t>Bias and Discrimination</a:t>
            </a:r>
          </a:p>
          <a:p>
            <a:r>
              <a:rPr lang="en-GB" sz="3200" dirty="0"/>
              <a:t>Dependence on technology</a:t>
            </a:r>
          </a:p>
          <a:p>
            <a:r>
              <a:rPr lang="en-GB" sz="3200" dirty="0"/>
              <a:t>Loss of Personal Interaction</a:t>
            </a:r>
          </a:p>
          <a:p>
            <a:r>
              <a:rPr lang="en-GB" sz="3200" dirty="0"/>
              <a:t>Privacy Concerns</a:t>
            </a:r>
          </a:p>
          <a:p>
            <a:r>
              <a:rPr lang="en-GB" sz="3200" dirty="0"/>
              <a:t>Cost </a:t>
            </a:r>
          </a:p>
        </p:txBody>
      </p:sp>
    </p:spTree>
    <p:extLst>
      <p:ext uri="{BB962C8B-B14F-4D97-AF65-F5344CB8AC3E}">
        <p14:creationId xmlns:p14="http://schemas.microsoft.com/office/powerpoint/2010/main" val="1990983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95438-AECA-3406-FE17-5E4773E31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33" y="702156"/>
            <a:ext cx="3568661" cy="1188720"/>
          </a:xfrm>
        </p:spPr>
        <p:txBody>
          <a:bodyPr>
            <a:normAutofit/>
          </a:bodyPr>
          <a:lstStyle/>
          <a:p>
            <a:r>
              <a:rPr lang="en-GB"/>
              <a:t>AI in Education</a:t>
            </a:r>
            <a:endParaRPr lang="en-GB" dirty="0"/>
          </a:p>
        </p:txBody>
      </p:sp>
      <p:pic>
        <p:nvPicPr>
          <p:cNvPr id="18" name="Picture 4" descr="Back shot of a row of graduates">
            <a:extLst>
              <a:ext uri="{FF2B5EF4-FFF2-40B4-BE49-F238E27FC236}">
                <a16:creationId xmlns:a16="http://schemas.microsoft.com/office/drawing/2014/main" id="{7CC323EC-EB58-DAB8-5D1B-6B9B6AE871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20" r="17814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8E136-47EE-1B12-B43E-AB2F478BE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433" y="1890876"/>
            <a:ext cx="3568661" cy="4967124"/>
          </a:xfrm>
        </p:spPr>
        <p:txBody>
          <a:bodyPr>
            <a:normAutofit/>
          </a:bodyPr>
          <a:lstStyle/>
          <a:p>
            <a:r>
              <a:rPr lang="en-GB" sz="2800" b="0" i="0" dirty="0">
                <a:effectLst/>
                <a:latin typeface="GuardianTextEgyptian"/>
              </a:rPr>
              <a:t>“academics have generated responses to exam queries that they say would result in full marks if submitted by an undergraduate”</a:t>
            </a:r>
          </a:p>
          <a:p>
            <a:pPr marL="0" indent="0" algn="r">
              <a:buNone/>
            </a:pPr>
            <a:r>
              <a:rPr lang="en-GB" sz="2800" dirty="0">
                <a:latin typeface="GuardianTextEgyptian"/>
              </a:rPr>
              <a:t>(Hern, 2022)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15637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sk with productivity items">
            <a:extLst>
              <a:ext uri="{FF2B5EF4-FFF2-40B4-BE49-F238E27FC236}">
                <a16:creationId xmlns:a16="http://schemas.microsoft.com/office/drawing/2014/main" id="{2B47FE2B-7B0C-306B-DBC2-8BDAF987EB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0CB7C4-B7ED-436E-AA2E-7DD20BD3B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0"/>
            <a:ext cx="10144260" cy="10138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Chatbot or student?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859F1-4A6C-26EA-FBCB-7F8CFA9FB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180496"/>
            <a:ext cx="10261602" cy="36783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4800" b="0" i="0" dirty="0">
                <a:effectLst/>
                <a:latin typeface="Söhne"/>
              </a:rPr>
              <a:t>Simple to calculate: ARR is easy to calculate as it only requires basic financial data such as the initial investment and the average annual accounting profit.</a:t>
            </a:r>
          </a:p>
        </p:txBody>
      </p:sp>
    </p:spTree>
    <p:extLst>
      <p:ext uri="{BB962C8B-B14F-4D97-AF65-F5344CB8AC3E}">
        <p14:creationId xmlns:p14="http://schemas.microsoft.com/office/powerpoint/2010/main" val="1780316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sk with productivity items">
            <a:extLst>
              <a:ext uri="{FF2B5EF4-FFF2-40B4-BE49-F238E27FC236}">
                <a16:creationId xmlns:a16="http://schemas.microsoft.com/office/drawing/2014/main" id="{2B47FE2B-7B0C-306B-DBC2-8BDAF987EB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0CB7C4-B7ED-436E-AA2E-7DD20BD3B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70" y="702156"/>
            <a:ext cx="10144260" cy="10138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Chatbot or student?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859F1-4A6C-26EA-FBCB-7F8CFA9FB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180496"/>
            <a:ext cx="10261602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0" i="0" dirty="0">
                <a:solidFill>
                  <a:schemeClr val="tx1"/>
                </a:solidFill>
                <a:effectLst/>
                <a:latin typeface="Söhne"/>
              </a:rPr>
              <a:t>Ignores the time value of money: ARR does not take into account the time value of money, which means that future cash flows are not discounted back to the present day. </a:t>
            </a:r>
            <a:endParaRPr lang="en-GB" sz="4000" b="0" i="0" dirty="0">
              <a:solidFill>
                <a:schemeClr val="tx1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3850912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EEF21-5B6A-9EFC-438C-E767F7EF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147" y="0"/>
            <a:ext cx="3568661" cy="1188720"/>
          </a:xfrm>
        </p:spPr>
        <p:txBody>
          <a:bodyPr>
            <a:normAutofit/>
          </a:bodyPr>
          <a:lstStyle/>
          <a:p>
            <a:r>
              <a:rPr lang="en-GB" dirty="0"/>
              <a:t>AI Chatbots</a:t>
            </a:r>
          </a:p>
        </p:txBody>
      </p:sp>
      <p:pic>
        <p:nvPicPr>
          <p:cNvPr id="5" name="Picture 4" descr="Two cute robots">
            <a:extLst>
              <a:ext uri="{FF2B5EF4-FFF2-40B4-BE49-F238E27FC236}">
                <a16:creationId xmlns:a16="http://schemas.microsoft.com/office/drawing/2014/main" id="{6F9E5DA2-8EE3-3EF0-A43E-F0D4B48D23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93" r="10482"/>
          <a:stretch/>
        </p:blipFill>
        <p:spPr>
          <a:xfrm>
            <a:off x="0" y="10"/>
            <a:ext cx="753768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2C7C9-229E-ED47-B927-92AC2A080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433" y="1188720"/>
            <a:ext cx="3568661" cy="4786630"/>
          </a:xfrm>
        </p:spPr>
        <p:txBody>
          <a:bodyPr>
            <a:normAutofit/>
          </a:bodyPr>
          <a:lstStyle/>
          <a:p>
            <a:r>
              <a:rPr lang="en-GB" sz="3600" dirty="0">
                <a:hlinkClick r:id="rId4"/>
              </a:rPr>
              <a:t>Openai.com</a:t>
            </a:r>
            <a:endParaRPr lang="en-GB" sz="3600" dirty="0"/>
          </a:p>
          <a:p>
            <a:endParaRPr lang="en-GB" sz="3600" dirty="0"/>
          </a:p>
          <a:p>
            <a:r>
              <a:rPr lang="en-GB" sz="3600" dirty="0" err="1"/>
              <a:t>ChatGPT</a:t>
            </a:r>
            <a:endParaRPr lang="en-GB" sz="3600" dirty="0"/>
          </a:p>
          <a:p>
            <a:r>
              <a:rPr lang="en-GB" sz="3600" dirty="0"/>
              <a:t>Chai</a:t>
            </a:r>
          </a:p>
          <a:p>
            <a:r>
              <a:rPr lang="en-GB" sz="3600" dirty="0" err="1"/>
              <a:t>Dataconomy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56386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EDA113-46D7-D406-1858-FB55626CF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15" y="1143000"/>
            <a:ext cx="2758972" cy="4709131"/>
          </a:xfrm>
        </p:spPr>
        <p:txBody>
          <a:bodyPr anchor="ctr">
            <a:normAutofit/>
          </a:bodyPr>
          <a:lstStyle/>
          <a:p>
            <a:r>
              <a:rPr lang="en-GB" dirty="0"/>
              <a:t>How to minimise use of ai in unsupervised assessments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C02606-970F-6E5D-70D1-AB8537CF6D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391148"/>
              </p:ext>
            </p:extLst>
          </p:nvPr>
        </p:nvGraphicFramePr>
        <p:xfrm>
          <a:off x="3505201" y="762001"/>
          <a:ext cx="8105607" cy="583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0066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sinesswoman holding sign">
            <a:extLst>
              <a:ext uri="{FF2B5EF4-FFF2-40B4-BE49-F238E27FC236}">
                <a16:creationId xmlns:a16="http://schemas.microsoft.com/office/drawing/2014/main" id="{664D4621-185D-04A6-6D6F-ABCA6A26A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801" y="605078"/>
            <a:ext cx="4577597" cy="61558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D2A9CC-6377-288E-7FBF-E7079E6AA686}"/>
              </a:ext>
            </a:extLst>
          </p:cNvPr>
          <p:cNvSpPr txBox="1"/>
          <p:nvPr/>
        </p:nvSpPr>
        <p:spPr>
          <a:xfrm rot="21431656">
            <a:off x="5005034" y="1802222"/>
            <a:ext cx="2936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Why did the accountant cross the road?</a:t>
            </a:r>
          </a:p>
        </p:txBody>
      </p:sp>
    </p:spTree>
    <p:extLst>
      <p:ext uri="{BB962C8B-B14F-4D97-AF65-F5344CB8AC3E}">
        <p14:creationId xmlns:p14="http://schemas.microsoft.com/office/powerpoint/2010/main" val="179623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ustomer service man frustrated">
            <a:extLst>
              <a:ext uri="{FF2B5EF4-FFF2-40B4-BE49-F238E27FC236}">
                <a16:creationId xmlns:a16="http://schemas.microsoft.com/office/drawing/2014/main" id="{9BF994C1-AA18-1CDA-6351-6017EF92A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344" y="2108200"/>
            <a:ext cx="4777720" cy="4749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A9747C-BC9A-23C1-4046-5F79A7A78126}"/>
              </a:ext>
            </a:extLst>
          </p:cNvPr>
          <p:cNvSpPr txBox="1"/>
          <p:nvPr/>
        </p:nvSpPr>
        <p:spPr>
          <a:xfrm>
            <a:off x="342900" y="1923534"/>
            <a:ext cx="67056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sz="6600" dirty="0"/>
              <a:t>To get to the other side of the ledger!</a:t>
            </a:r>
          </a:p>
        </p:txBody>
      </p:sp>
    </p:spTree>
    <p:extLst>
      <p:ext uri="{BB962C8B-B14F-4D97-AF65-F5344CB8AC3E}">
        <p14:creationId xmlns:p14="http://schemas.microsoft.com/office/powerpoint/2010/main" val="2973778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sinesswoman holding sign">
            <a:extLst>
              <a:ext uri="{FF2B5EF4-FFF2-40B4-BE49-F238E27FC236}">
                <a16:creationId xmlns:a16="http://schemas.microsoft.com/office/drawing/2014/main" id="{664D4621-185D-04A6-6D6F-ABCA6A26A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801" y="605078"/>
            <a:ext cx="4577597" cy="61558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D2A9CC-6377-288E-7FBF-E7079E6AA686}"/>
              </a:ext>
            </a:extLst>
          </p:cNvPr>
          <p:cNvSpPr txBox="1"/>
          <p:nvPr/>
        </p:nvSpPr>
        <p:spPr>
          <a:xfrm rot="21431656">
            <a:off x="5005034" y="1802222"/>
            <a:ext cx="2936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Why did the accountant quit his job?</a:t>
            </a:r>
          </a:p>
        </p:txBody>
      </p:sp>
    </p:spTree>
    <p:extLst>
      <p:ext uri="{BB962C8B-B14F-4D97-AF65-F5344CB8AC3E}">
        <p14:creationId xmlns:p14="http://schemas.microsoft.com/office/powerpoint/2010/main" val="127146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5A9747C-BC9A-23C1-4046-5F79A7A78126}"/>
              </a:ext>
            </a:extLst>
          </p:cNvPr>
          <p:cNvSpPr txBox="1"/>
          <p:nvPr/>
        </p:nvSpPr>
        <p:spPr>
          <a:xfrm>
            <a:off x="381000" y="1885434"/>
            <a:ext cx="6705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sz="6600" dirty="0"/>
              <a:t>He lost his balance!!</a:t>
            </a:r>
          </a:p>
        </p:txBody>
      </p:sp>
      <p:pic>
        <p:nvPicPr>
          <p:cNvPr id="3" name="Picture 2" descr="Customer service man hand on face">
            <a:extLst>
              <a:ext uri="{FF2B5EF4-FFF2-40B4-BE49-F238E27FC236}">
                <a16:creationId xmlns:a16="http://schemas.microsoft.com/office/drawing/2014/main" id="{D97C3493-8B4F-FE52-4CC4-2485D21E7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21" y="-101600"/>
            <a:ext cx="7432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184A-8750-5362-73C4-47674018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 of Artificial intelligence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908BD-8B70-97A7-71E0-03026F082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049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E349-9BEF-4A59-5A13-35B44B427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92" y="0"/>
            <a:ext cx="11029616" cy="1188720"/>
          </a:xfrm>
        </p:spPr>
        <p:txBody>
          <a:bodyPr/>
          <a:lstStyle/>
          <a:p>
            <a:r>
              <a:rPr lang="en-GB" dirty="0"/>
              <a:t>Artificial intelligence in education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F7B6D94-7CF7-9925-4F5C-FF0D80DBED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28781"/>
              </p:ext>
            </p:extLst>
          </p:nvPr>
        </p:nvGraphicFramePr>
        <p:xfrm>
          <a:off x="9692" y="1371600"/>
          <a:ext cx="12182308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4023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184A-8750-5362-73C4-47674018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Artificial intelligence in 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908BD-8B70-97A7-71E0-03026F082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33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BFE7-264D-9403-8536-9848BBDB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2"/>
                </a:solidFill>
              </a:rPr>
              <a:t>AI in Education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CD668-5AF2-88D8-6717-0A43AD1E2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tx2"/>
                </a:solidFill>
              </a:rPr>
              <a:t>The Good…</a:t>
            </a:r>
          </a:p>
          <a:p>
            <a:r>
              <a:rPr lang="en-GB" sz="2800" dirty="0">
                <a:solidFill>
                  <a:schemeClr val="tx2"/>
                </a:solidFill>
              </a:rPr>
              <a:t>Personalised learning</a:t>
            </a:r>
          </a:p>
          <a:p>
            <a:r>
              <a:rPr lang="en-GB" sz="2800" dirty="0">
                <a:solidFill>
                  <a:schemeClr val="tx2"/>
                </a:solidFill>
              </a:rPr>
              <a:t>Intelligent tutoring systems</a:t>
            </a:r>
          </a:p>
          <a:p>
            <a:r>
              <a:rPr lang="en-GB" sz="2800" dirty="0">
                <a:solidFill>
                  <a:schemeClr val="tx2"/>
                </a:solidFill>
              </a:rPr>
              <a:t>Automated grading</a:t>
            </a:r>
          </a:p>
          <a:p>
            <a:r>
              <a:rPr lang="en-GB" sz="2800" dirty="0">
                <a:solidFill>
                  <a:schemeClr val="tx2"/>
                </a:solidFill>
              </a:rPr>
              <a:t>Chatbots</a:t>
            </a:r>
          </a:p>
          <a:p>
            <a:r>
              <a:rPr lang="en-GB" sz="2800" dirty="0">
                <a:solidFill>
                  <a:schemeClr val="tx2"/>
                </a:solidFill>
              </a:rPr>
              <a:t>Predictive Analysis</a:t>
            </a:r>
          </a:p>
        </p:txBody>
      </p:sp>
      <p:pic>
        <p:nvPicPr>
          <p:cNvPr id="5" name="Picture 4" descr="Robot operating a machine">
            <a:extLst>
              <a:ext uri="{FF2B5EF4-FFF2-40B4-BE49-F238E27FC236}">
                <a16:creationId xmlns:a16="http://schemas.microsoft.com/office/drawing/2014/main" id="{48104740-9C29-687F-ACE6-7A88537344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25" r="22904" b="1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5407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323</Words>
  <Application>Microsoft Office PowerPoint</Application>
  <PresentationFormat>Widescreen</PresentationFormat>
  <Paragraphs>62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Nova Light</vt:lpstr>
      <vt:lpstr>Calibri</vt:lpstr>
      <vt:lpstr>GuardianTextEgyptian</vt:lpstr>
      <vt:lpstr>Söhne</vt:lpstr>
      <vt:lpstr>Wingdings 2</vt:lpstr>
      <vt:lpstr>DividendVTI</vt:lpstr>
      <vt:lpstr>Artificial Intelligence in Education</vt:lpstr>
      <vt:lpstr>PowerPoint Presentation</vt:lpstr>
      <vt:lpstr>PowerPoint Presentation</vt:lpstr>
      <vt:lpstr>PowerPoint Presentation</vt:lpstr>
      <vt:lpstr>PowerPoint Presentation</vt:lpstr>
      <vt:lpstr>History of Artificial intelligence</vt:lpstr>
      <vt:lpstr>Artificial intelligence in education</vt:lpstr>
      <vt:lpstr>Artificial intelligence in education</vt:lpstr>
      <vt:lpstr>AI in Education </vt:lpstr>
      <vt:lpstr>AI in Education </vt:lpstr>
      <vt:lpstr>AI in Education</vt:lpstr>
      <vt:lpstr>Chatbot or student?</vt:lpstr>
      <vt:lpstr>Chatbot or student?</vt:lpstr>
      <vt:lpstr>AI Chatbots</vt:lpstr>
      <vt:lpstr>How to minimise use of ai in unsupervised assessments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in Education</dc:title>
  <dc:creator>Sarah Sutherland</dc:creator>
  <cp:lastModifiedBy>Eileen Reid</cp:lastModifiedBy>
  <cp:revision>1</cp:revision>
  <dcterms:created xsi:type="dcterms:W3CDTF">2023-02-25T17:52:01Z</dcterms:created>
  <dcterms:modified xsi:type="dcterms:W3CDTF">2023-03-01T08:44:04Z</dcterms:modified>
</cp:coreProperties>
</file>