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4.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5.xml" ContentType="application/vnd.openxmlformats-officedocument.theme+xml"/>
  <Override PartName="/ppt/slideLayouts/slideLayout22.xml" ContentType="application/vnd.openxmlformats-officedocument.presentationml.slideLayout+xml"/>
  <Override PartName="/ppt/theme/theme6.xml" ContentType="application/vnd.openxmlformats-officedocument.theme+xml"/>
  <Override PartName="/ppt/slideLayouts/slideLayout23.xml" ContentType="application/vnd.openxmlformats-officedocument.presentationml.slideLayout+xml"/>
  <Override PartName="/ppt/theme/theme7.xml" ContentType="application/vnd.openxmlformats-officedocument.theme+xml"/>
  <Override PartName="/ppt/slideLayouts/slideLayout24.xml" ContentType="application/vnd.openxmlformats-officedocument.presentationml.slideLayout+xml"/>
  <Override PartName="/ppt/theme/theme8.xml" ContentType="application/vnd.openxmlformats-officedocument.theme+xml"/>
  <Override PartName="/ppt/slideLayouts/slideLayout25.xml" ContentType="application/vnd.openxmlformats-officedocument.presentationml.slideLayout+xml"/>
  <Override PartName="/ppt/theme/theme9.xml" ContentType="application/vnd.openxmlformats-officedocument.theme+xml"/>
  <Override PartName="/ppt/slideLayouts/slideLayout26.xml" ContentType="application/vnd.openxmlformats-officedocument.presentationml.slideLayout+xml"/>
  <Override PartName="/ppt/theme/theme10.xml" ContentType="application/vnd.openxmlformats-officedocument.theme+xml"/>
  <Override PartName="/ppt/slideLayouts/slideLayout27.xml" ContentType="application/vnd.openxmlformats-officedocument.presentationml.slideLayout+xml"/>
  <Override PartName="/ppt/theme/theme11.xml" ContentType="application/vnd.openxmlformats-officedocument.theme+xml"/>
  <Override PartName="/ppt/slideLayouts/slideLayout28.xml" ContentType="application/vnd.openxmlformats-officedocument.presentationml.slideLayout+xml"/>
  <Override PartName="/ppt/theme/theme1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13.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14.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15.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16.xml" ContentType="application/vnd.openxmlformats-officedocument.theme+xml"/>
  <Override PartName="/ppt/slideLayouts/slideLayout48.xml" ContentType="application/vnd.openxmlformats-officedocument.presentationml.slideLayout+xml"/>
  <Override PartName="/ppt/theme/theme17.xml" ContentType="application/vnd.openxmlformats-officedocument.theme+xml"/>
  <Override PartName="/ppt/theme/theme1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77" r:id="rId3"/>
    <p:sldMasterId id="2147483679" r:id="rId4"/>
    <p:sldMasterId id="2147483681" r:id="rId5"/>
    <p:sldMasterId id="2147483685" r:id="rId6"/>
    <p:sldMasterId id="2147483687" r:id="rId7"/>
    <p:sldMasterId id="2147483689" r:id="rId8"/>
    <p:sldMasterId id="2147483691" r:id="rId9"/>
    <p:sldMasterId id="2147483693" r:id="rId10"/>
    <p:sldMasterId id="2147483695" r:id="rId11"/>
    <p:sldMasterId id="2147483697" r:id="rId12"/>
    <p:sldMasterId id="2147483699" r:id="rId13"/>
    <p:sldMasterId id="2147483730" r:id="rId14"/>
    <p:sldMasterId id="2147483732" r:id="rId15"/>
    <p:sldMasterId id="2147483736" r:id="rId16"/>
    <p:sldMasterId id="2147483746" r:id="rId17"/>
  </p:sldMasterIdLst>
  <p:notesMasterIdLst>
    <p:notesMasterId r:id="rId26"/>
  </p:notesMasterIdLst>
  <p:sldIdLst>
    <p:sldId id="412" r:id="rId18"/>
    <p:sldId id="413" r:id="rId19"/>
    <p:sldId id="424" r:id="rId20"/>
    <p:sldId id="425" r:id="rId21"/>
    <p:sldId id="426" r:id="rId22"/>
    <p:sldId id="428" r:id="rId23"/>
    <p:sldId id="423" r:id="rId24"/>
    <p:sldId id="404" r:id="rId25"/>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44" autoAdjust="0"/>
    <p:restoredTop sz="94660"/>
  </p:normalViewPr>
  <p:slideViewPr>
    <p:cSldViewPr>
      <p:cViewPr varScale="1">
        <p:scale>
          <a:sx n="98" d="100"/>
          <a:sy n="98" d="100"/>
        </p:scale>
        <p:origin x="33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1.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4.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8.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3.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7.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6.xml"/><Relationship Id="rId28" Type="http://schemas.openxmlformats.org/officeDocument/2006/relationships/viewProps" Target="viewProps.xml"/><Relationship Id="rId10" Type="http://schemas.openxmlformats.org/officeDocument/2006/relationships/slideMaster" Target="slideMasters/slideMaster10.xml"/><Relationship Id="rId19" Type="http://schemas.openxmlformats.org/officeDocument/2006/relationships/slide" Target="slides/slide2.xml"/><Relationship Id="rId31" Type="http://schemas.microsoft.com/office/2015/10/relationships/revisionInfo" Target="revisionInfo.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5.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4450" y="0"/>
            <a:ext cx="2949575" cy="496888"/>
          </a:xfrm>
          <a:prstGeom prst="rect">
            <a:avLst/>
          </a:prstGeom>
        </p:spPr>
        <p:txBody>
          <a:bodyPr vert="horz" lIns="91440" tIns="45720" rIns="91440" bIns="45720" rtlCol="0"/>
          <a:lstStyle>
            <a:lvl1pPr algn="r">
              <a:defRPr sz="1200"/>
            </a:lvl1pPr>
          </a:lstStyle>
          <a:p>
            <a:fld id="{694C88D9-4F16-4391-8AE8-24AE1BA94291}" type="datetimeFigureOut">
              <a:rPr lang="en-GB" smtClean="0"/>
              <a:t>07/02/2018</a:t>
            </a:fld>
            <a:endParaRPr lang="en-GB" dirty="0"/>
          </a:p>
        </p:txBody>
      </p:sp>
      <p:sp>
        <p:nvSpPr>
          <p:cNvPr id="4" name="Slide Image Placeholder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1038" y="4722813"/>
            <a:ext cx="5443537" cy="44751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5625"/>
            <a:ext cx="2949575" cy="496888"/>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4450" y="9445625"/>
            <a:ext cx="2949575" cy="496888"/>
          </a:xfrm>
          <a:prstGeom prst="rect">
            <a:avLst/>
          </a:prstGeom>
        </p:spPr>
        <p:txBody>
          <a:bodyPr vert="horz" lIns="91440" tIns="45720" rIns="91440" bIns="45720" rtlCol="0" anchor="b"/>
          <a:lstStyle>
            <a:lvl1pPr algn="r">
              <a:defRPr sz="1200"/>
            </a:lvl1pPr>
          </a:lstStyle>
          <a:p>
            <a:fld id="{A9B9479F-85D0-40BA-949A-32DD95324FDB}" type="slidenum">
              <a:rPr lang="en-GB" smtClean="0"/>
              <a:t>‹#›</a:t>
            </a:fld>
            <a:endParaRPr lang="en-GB" dirty="0"/>
          </a:p>
        </p:txBody>
      </p:sp>
    </p:spTree>
    <p:extLst>
      <p:ext uri="{BB962C8B-B14F-4D97-AF65-F5344CB8AC3E}">
        <p14:creationId xmlns:p14="http://schemas.microsoft.com/office/powerpoint/2010/main" val="240841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761267-CFE9-4AF8-8CC9-0EBF6C1FA80A}"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3734520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761267-CFE9-4AF8-8CC9-0EBF6C1FA80A}"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578456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761267-CFE9-4AF8-8CC9-0EBF6C1FA80A}"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1800035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761267-CFE9-4AF8-8CC9-0EBF6C1FA80A}" type="slidenum">
              <a:rPr lang="en-GB" smtClean="0">
                <a:solidFill>
                  <a:prstClr val="black"/>
                </a:solidFill>
              </a:rPr>
              <a:pPr/>
              <a:t>4</a:t>
            </a:fld>
            <a:endParaRPr lang="en-GB" dirty="0">
              <a:solidFill>
                <a:prstClr val="black"/>
              </a:solidFill>
            </a:endParaRPr>
          </a:p>
        </p:txBody>
      </p:sp>
    </p:spTree>
    <p:extLst>
      <p:ext uri="{BB962C8B-B14F-4D97-AF65-F5344CB8AC3E}">
        <p14:creationId xmlns:p14="http://schemas.microsoft.com/office/powerpoint/2010/main" val="16247149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761267-CFE9-4AF8-8CC9-0EBF6C1FA80A}" type="slidenum">
              <a:rPr lang="en-GB" smtClean="0">
                <a:solidFill>
                  <a:prstClr val="black"/>
                </a:solidFill>
              </a:rPr>
              <a:pPr/>
              <a:t>5</a:t>
            </a:fld>
            <a:endParaRPr lang="en-GB" dirty="0">
              <a:solidFill>
                <a:prstClr val="black"/>
              </a:solidFill>
            </a:endParaRPr>
          </a:p>
        </p:txBody>
      </p:sp>
    </p:spTree>
    <p:extLst>
      <p:ext uri="{BB962C8B-B14F-4D97-AF65-F5344CB8AC3E}">
        <p14:creationId xmlns:p14="http://schemas.microsoft.com/office/powerpoint/2010/main" val="196396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761267-CFE9-4AF8-8CC9-0EBF6C1FA80A}" type="slidenum">
              <a:rPr lang="en-GB" smtClean="0">
                <a:solidFill>
                  <a:prstClr val="black"/>
                </a:solidFill>
              </a:rPr>
              <a:pPr/>
              <a:t>6</a:t>
            </a:fld>
            <a:endParaRPr lang="en-GB" dirty="0">
              <a:solidFill>
                <a:prstClr val="black"/>
              </a:solidFill>
            </a:endParaRPr>
          </a:p>
        </p:txBody>
      </p:sp>
    </p:spTree>
    <p:extLst>
      <p:ext uri="{BB962C8B-B14F-4D97-AF65-F5344CB8AC3E}">
        <p14:creationId xmlns:p14="http://schemas.microsoft.com/office/powerpoint/2010/main" val="2314825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761267-CFE9-4AF8-8CC9-0EBF6C1FA80A}" type="slidenum">
              <a:rPr lang="en-GB" smtClean="0">
                <a:solidFill>
                  <a:prstClr val="black"/>
                </a:solidFill>
              </a:rPr>
              <a:pPr/>
              <a:t>7</a:t>
            </a:fld>
            <a:endParaRPr lang="en-GB" dirty="0">
              <a:solidFill>
                <a:prstClr val="black"/>
              </a:solidFill>
            </a:endParaRPr>
          </a:p>
        </p:txBody>
      </p:sp>
    </p:spTree>
    <p:extLst>
      <p:ext uri="{BB962C8B-B14F-4D97-AF65-F5344CB8AC3E}">
        <p14:creationId xmlns:p14="http://schemas.microsoft.com/office/powerpoint/2010/main" val="18773581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761267-CFE9-4AF8-8CC9-0EBF6C1FA80A}" type="slidenum">
              <a:rPr lang="en-GB" smtClean="0">
                <a:solidFill>
                  <a:prstClr val="black"/>
                </a:solidFill>
              </a:rPr>
              <a:pPr/>
              <a:t>8</a:t>
            </a:fld>
            <a:endParaRPr lang="en-GB" dirty="0">
              <a:solidFill>
                <a:prstClr val="black"/>
              </a:solidFill>
            </a:endParaRPr>
          </a:p>
        </p:txBody>
      </p:sp>
    </p:spTree>
    <p:extLst>
      <p:ext uri="{BB962C8B-B14F-4D97-AF65-F5344CB8AC3E}">
        <p14:creationId xmlns:p14="http://schemas.microsoft.com/office/powerpoint/2010/main" val="1755512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7.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058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62202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181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181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19623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0EBAB32-8586-4695-ACC2-78BFAE351A68}" type="datetimeFigureOut">
              <a:rPr lang="en-GB" smtClean="0"/>
              <a:t>07/02/2018</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060DE02-2D3A-4A28-9DF3-6A00D3389279}" type="slidenum">
              <a:rPr lang="en-GB" smtClean="0"/>
              <a:t>‹#›</a:t>
            </a:fld>
            <a:endParaRPr lang="en-GB" dirty="0"/>
          </a:p>
        </p:txBody>
      </p:sp>
    </p:spTree>
    <p:extLst>
      <p:ext uri="{BB962C8B-B14F-4D97-AF65-F5344CB8AC3E}">
        <p14:creationId xmlns:p14="http://schemas.microsoft.com/office/powerpoint/2010/main" val="8611275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5"/>
          <p:cNvSpPr txBox="1">
            <a:spLocks/>
          </p:cNvSpPr>
          <p:nvPr/>
        </p:nvSpPr>
        <p:spPr>
          <a:xfrm>
            <a:off x="468313" y="203200"/>
            <a:ext cx="8229600" cy="79057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dirty="0">
              <a:solidFill>
                <a:srgbClr val="000000"/>
              </a:solidFill>
              <a:latin typeface="Arial"/>
            </a:endParaRPr>
          </a:p>
        </p:txBody>
      </p:sp>
    </p:spTree>
    <p:extLst>
      <p:ext uri="{BB962C8B-B14F-4D97-AF65-F5344CB8AC3E}">
        <p14:creationId xmlns:p14="http://schemas.microsoft.com/office/powerpoint/2010/main" val="29327536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4926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81644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05725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71549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15776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0EBAB32-8586-4695-ACC2-78BFAE351A68}" type="datetimeFigureOut">
              <a:rPr lang="en-GB" smtClean="0"/>
              <a:t>07/02/2018</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060DE02-2D3A-4A28-9DF3-6A00D3389279}" type="slidenum">
              <a:rPr lang="en-GB" smtClean="0"/>
              <a:t>‹#›</a:t>
            </a:fld>
            <a:endParaRPr lang="en-GB" dirty="0"/>
          </a:p>
        </p:txBody>
      </p:sp>
    </p:spTree>
    <p:extLst>
      <p:ext uri="{BB962C8B-B14F-4D97-AF65-F5344CB8AC3E}">
        <p14:creationId xmlns:p14="http://schemas.microsoft.com/office/powerpoint/2010/main" val="8611275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9577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81644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xfrm>
            <a:off x="685800" y="6248400"/>
            <a:ext cx="1905000" cy="457200"/>
          </a:xfrm>
          <a:prstGeom prst="rect">
            <a:avLst/>
          </a:prstGeom>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xfrm>
            <a:off x="6553200" y="6248400"/>
            <a:ext cx="1905000" cy="457200"/>
          </a:xfrm>
          <a:prstGeom prst="rect">
            <a:avLst/>
          </a:prstGeom>
        </p:spPr>
        <p:txBody>
          <a:bodyPr/>
          <a:lstStyle>
            <a:lvl1pPr>
              <a:defRPr/>
            </a:lvl1pPr>
          </a:lstStyle>
          <a:p>
            <a:pPr>
              <a:defRPr/>
            </a:pPr>
            <a:fld id="{97702504-046B-48FF-BDF3-9CD25995760D}" type="slidenum">
              <a:rPr lang="en-US" altLang="en-US"/>
              <a:pPr>
                <a:defRPr/>
              </a:pPr>
              <a:t>‹#›</a:t>
            </a:fld>
            <a:endParaRPr lang="en-US" altLang="en-US" dirty="0"/>
          </a:p>
        </p:txBody>
      </p:sp>
    </p:spTree>
    <p:extLst>
      <p:ext uri="{BB962C8B-B14F-4D97-AF65-F5344CB8AC3E}">
        <p14:creationId xmlns:p14="http://schemas.microsoft.com/office/powerpoint/2010/main" val="41992160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xfrm>
            <a:off x="685800" y="6248400"/>
            <a:ext cx="1905000" cy="457200"/>
          </a:xfrm>
          <a:prstGeom prst="rect">
            <a:avLst/>
          </a:prstGeom>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xfrm>
            <a:off x="6553200" y="6248400"/>
            <a:ext cx="1905000" cy="457200"/>
          </a:xfrm>
          <a:prstGeom prst="rect">
            <a:avLst/>
          </a:prstGeom>
        </p:spPr>
        <p:txBody>
          <a:bodyPr/>
          <a:lstStyle>
            <a:lvl1pPr>
              <a:defRPr/>
            </a:lvl1pPr>
          </a:lstStyle>
          <a:p>
            <a:pPr>
              <a:defRPr/>
            </a:pPr>
            <a:fld id="{7A5A7CF0-DFBA-4D82-9AED-50BA092E2F6C}" type="slidenum">
              <a:rPr lang="en-US" altLang="en-US"/>
              <a:pPr>
                <a:defRPr/>
              </a:pPr>
              <a:t>‹#›</a:t>
            </a:fld>
            <a:endParaRPr lang="en-US" altLang="en-US" dirty="0"/>
          </a:p>
        </p:txBody>
      </p:sp>
    </p:spTree>
    <p:extLst>
      <p:ext uri="{BB962C8B-B14F-4D97-AF65-F5344CB8AC3E}">
        <p14:creationId xmlns:p14="http://schemas.microsoft.com/office/powerpoint/2010/main" val="19845302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23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QA LOGO  FINAL HOLDING SLIDE">
    <p:spTree>
      <p:nvGrpSpPr>
        <p:cNvPr id="1" name=""/>
        <p:cNvGrpSpPr/>
        <p:nvPr/>
      </p:nvGrpSpPr>
      <p:grpSpPr>
        <a:xfrm>
          <a:off x="0" y="0"/>
          <a:ext cx="0" cy="0"/>
          <a:chOff x="0" y="0"/>
          <a:chExt cx="0" cy="0"/>
        </a:xfrm>
      </p:grpSpPr>
      <p:pic>
        <p:nvPicPr>
          <p:cNvPr id="2" name="Picture 2" descr="SQA 2567 rev288 (pms).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041525" y="908050"/>
            <a:ext cx="4802188" cy="255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1979613" y="3789363"/>
            <a:ext cx="5329237"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en-GB" altLang="en-US" sz="2600" b="1" dirty="0">
                <a:solidFill>
                  <a:srgbClr val="FFFFFF"/>
                </a:solidFill>
              </a:rPr>
              <a:t>www.sqa.org.uk </a:t>
            </a:r>
            <a:r>
              <a:rPr lang="en-GB" altLang="en-US" sz="2600" dirty="0">
                <a:solidFill>
                  <a:srgbClr val="FFFFFF"/>
                </a:solidFill>
                <a:latin typeface="Arial Narrow" pitchFamily="34" charset="0"/>
              </a:rPr>
              <a:t>I</a:t>
            </a:r>
            <a:r>
              <a:rPr lang="en-GB" altLang="en-US" sz="2600" b="1" dirty="0">
                <a:solidFill>
                  <a:srgbClr val="FFFFFF"/>
                </a:solidFill>
              </a:rPr>
              <a:t> 0303 333 0330</a:t>
            </a:r>
            <a:endParaRPr lang="en-US" altLang="en-US" sz="2600" b="1" dirty="0">
              <a:solidFill>
                <a:srgbClr val="FFFFFF"/>
              </a:solidFill>
            </a:endParaRPr>
          </a:p>
          <a:p>
            <a:pPr>
              <a:defRPr/>
            </a:pPr>
            <a:endParaRPr lang="en-GB" altLang="en-US" dirty="0">
              <a:solidFill>
                <a:srgbClr val="000000"/>
              </a:solidFill>
            </a:endParaRPr>
          </a:p>
        </p:txBody>
      </p:sp>
    </p:spTree>
    <p:extLst>
      <p:ext uri="{BB962C8B-B14F-4D97-AF65-F5344CB8AC3E}">
        <p14:creationId xmlns:p14="http://schemas.microsoft.com/office/powerpoint/2010/main" val="36703519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CBD SQA LOGO  TITLE HOLDING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79441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53451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73000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96943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QA LOGO  FINAL HOLDING SLIDE ">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98854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CB4FE79-3776-4B17-B18C-B6BC196EAF19}" type="slidenum">
              <a:rPr lang="en-US" altLang="en-US"/>
              <a:pPr>
                <a:defRPr/>
              </a:pPr>
              <a:t>‹#›</a:t>
            </a:fld>
            <a:endParaRPr lang="en-US" altLang="en-US" dirty="0"/>
          </a:p>
        </p:txBody>
      </p:sp>
    </p:spTree>
    <p:extLst>
      <p:ext uri="{BB962C8B-B14F-4D97-AF65-F5344CB8AC3E}">
        <p14:creationId xmlns:p14="http://schemas.microsoft.com/office/powerpoint/2010/main" val="3879838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1809594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C667B2B-BA1E-45AE-8298-1F476A7BAA97}" type="slidenum">
              <a:rPr lang="en-US" altLang="en-US"/>
              <a:pPr>
                <a:defRPr/>
              </a:pPr>
              <a:t>‹#›</a:t>
            </a:fld>
            <a:endParaRPr lang="en-US" altLang="en-US" dirty="0"/>
          </a:p>
        </p:txBody>
      </p:sp>
    </p:spTree>
    <p:extLst>
      <p:ext uri="{BB962C8B-B14F-4D97-AF65-F5344CB8AC3E}">
        <p14:creationId xmlns:p14="http://schemas.microsoft.com/office/powerpoint/2010/main" val="19393487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564C4AA-9556-4AD1-9B22-7E6126EC6404}" type="slidenum">
              <a:rPr lang="en-US" altLang="en-US"/>
              <a:pPr>
                <a:defRPr/>
              </a:pPr>
              <a:t>‹#›</a:t>
            </a:fld>
            <a:endParaRPr lang="en-US" altLang="en-US" dirty="0"/>
          </a:p>
        </p:txBody>
      </p:sp>
    </p:spTree>
    <p:extLst>
      <p:ext uri="{BB962C8B-B14F-4D97-AF65-F5344CB8AC3E}">
        <p14:creationId xmlns:p14="http://schemas.microsoft.com/office/powerpoint/2010/main" val="17589595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7B0C3EA-F4C3-4EC6-9BDF-6C5813D61E9B}" type="slidenum">
              <a:rPr lang="en-US" altLang="en-US"/>
              <a:pPr>
                <a:defRPr/>
              </a:pPr>
              <a:t>‹#›</a:t>
            </a:fld>
            <a:endParaRPr lang="en-US" altLang="en-US" dirty="0"/>
          </a:p>
        </p:txBody>
      </p:sp>
    </p:spTree>
    <p:extLst>
      <p:ext uri="{BB962C8B-B14F-4D97-AF65-F5344CB8AC3E}">
        <p14:creationId xmlns:p14="http://schemas.microsoft.com/office/powerpoint/2010/main" val="32747005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8718EF8E-8B47-4990-8609-D7DCB555D659}" type="slidenum">
              <a:rPr lang="en-US" altLang="en-US"/>
              <a:pPr>
                <a:defRPr/>
              </a:pPr>
              <a:t>‹#›</a:t>
            </a:fld>
            <a:endParaRPr lang="en-US" altLang="en-US" dirty="0"/>
          </a:p>
        </p:txBody>
      </p:sp>
    </p:spTree>
    <p:extLst>
      <p:ext uri="{BB962C8B-B14F-4D97-AF65-F5344CB8AC3E}">
        <p14:creationId xmlns:p14="http://schemas.microsoft.com/office/powerpoint/2010/main" val="29238895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987AA4DA-CAE8-43DE-8D88-33FA7871D59D}" type="slidenum">
              <a:rPr lang="en-US" altLang="en-US"/>
              <a:pPr>
                <a:defRPr/>
              </a:pPr>
              <a:t>‹#›</a:t>
            </a:fld>
            <a:endParaRPr lang="en-US" altLang="en-US" dirty="0"/>
          </a:p>
        </p:txBody>
      </p:sp>
    </p:spTree>
    <p:extLst>
      <p:ext uri="{BB962C8B-B14F-4D97-AF65-F5344CB8AC3E}">
        <p14:creationId xmlns:p14="http://schemas.microsoft.com/office/powerpoint/2010/main" val="174736995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B5048F37-7F2B-4445-BC3E-07D0FB216694}" type="slidenum">
              <a:rPr lang="en-US" altLang="en-US"/>
              <a:pPr>
                <a:defRPr/>
              </a:pPr>
              <a:t>‹#›</a:t>
            </a:fld>
            <a:endParaRPr lang="en-US" altLang="en-US" dirty="0"/>
          </a:p>
        </p:txBody>
      </p:sp>
    </p:spTree>
    <p:extLst>
      <p:ext uri="{BB962C8B-B14F-4D97-AF65-F5344CB8AC3E}">
        <p14:creationId xmlns:p14="http://schemas.microsoft.com/office/powerpoint/2010/main" val="102595482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0CEC7F4-8A4F-47F5-BC70-932EBA26DF01}" type="slidenum">
              <a:rPr lang="en-US" altLang="en-US"/>
              <a:pPr>
                <a:defRPr/>
              </a:pPr>
              <a:t>‹#›</a:t>
            </a:fld>
            <a:endParaRPr lang="en-US" altLang="en-US" dirty="0"/>
          </a:p>
        </p:txBody>
      </p:sp>
    </p:spTree>
    <p:extLst>
      <p:ext uri="{BB962C8B-B14F-4D97-AF65-F5344CB8AC3E}">
        <p14:creationId xmlns:p14="http://schemas.microsoft.com/office/powerpoint/2010/main" val="31929135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922F96F-BEDC-46D9-8265-5E8B0EF2A0C8}" type="slidenum">
              <a:rPr lang="en-US" altLang="en-US"/>
              <a:pPr>
                <a:defRPr/>
              </a:pPr>
              <a:t>‹#›</a:t>
            </a:fld>
            <a:endParaRPr lang="en-US" altLang="en-US" dirty="0"/>
          </a:p>
        </p:txBody>
      </p:sp>
    </p:spTree>
    <p:extLst>
      <p:ext uri="{BB962C8B-B14F-4D97-AF65-F5344CB8AC3E}">
        <p14:creationId xmlns:p14="http://schemas.microsoft.com/office/powerpoint/2010/main" val="16278139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269DFBE-14DF-4317-8DE9-B49A1699EBD8}" type="slidenum">
              <a:rPr lang="en-US" altLang="en-US"/>
              <a:pPr>
                <a:defRPr/>
              </a:pPr>
              <a:t>‹#›</a:t>
            </a:fld>
            <a:endParaRPr lang="en-US" altLang="en-US" dirty="0"/>
          </a:p>
        </p:txBody>
      </p:sp>
    </p:spTree>
    <p:extLst>
      <p:ext uri="{BB962C8B-B14F-4D97-AF65-F5344CB8AC3E}">
        <p14:creationId xmlns:p14="http://schemas.microsoft.com/office/powerpoint/2010/main" val="380529604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A306406-4DBC-4A1A-BC00-DE57E819C5AE}" type="slidenum">
              <a:rPr lang="en-US" altLang="en-US"/>
              <a:pPr>
                <a:defRPr/>
              </a:pPr>
              <a:t>‹#›</a:t>
            </a:fld>
            <a:endParaRPr lang="en-US" altLang="en-US" dirty="0"/>
          </a:p>
        </p:txBody>
      </p:sp>
    </p:spTree>
    <p:extLst>
      <p:ext uri="{BB962C8B-B14F-4D97-AF65-F5344CB8AC3E}">
        <p14:creationId xmlns:p14="http://schemas.microsoft.com/office/powerpoint/2010/main" val="2941558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2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2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983847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6385836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4" name="Title 5"/>
          <p:cNvSpPr txBox="1">
            <a:spLocks/>
          </p:cNvSpPr>
          <p:nvPr userDrawn="1"/>
        </p:nvSpPr>
        <p:spPr>
          <a:xfrm>
            <a:off x="467544" y="202438"/>
            <a:ext cx="8229600" cy="79208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endParaRPr lang="en-US" dirty="0">
              <a:solidFill>
                <a:srgbClr val="000000"/>
              </a:solidFill>
              <a:latin typeface="Arial"/>
            </a:endParaRPr>
          </a:p>
        </p:txBody>
      </p:sp>
    </p:spTree>
    <p:extLst>
      <p:ext uri="{BB962C8B-B14F-4D97-AF65-F5344CB8AC3E}">
        <p14:creationId xmlns:p14="http://schemas.microsoft.com/office/powerpoint/2010/main" val="143736279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kumimoji="0" lang="en-US"/>
              <a:t>Click to edit Master title style</a:t>
            </a:r>
          </a:p>
        </p:txBody>
      </p:sp>
      <p:sp>
        <p:nvSpPr>
          <p:cNvPr id="3" name="Content Placeholder 2"/>
          <p:cNvSpPr>
            <a:spLocks noGrp="1"/>
          </p:cNvSpPr>
          <p:nvPr>
            <p:ph idx="1"/>
          </p:nvPr>
        </p:nvSpPr>
        <p:spPr>
          <a:xfrm>
            <a:off x="457200" y="1935480"/>
            <a:ext cx="8229600" cy="4389120"/>
          </a:xfrm>
          <a:prstGeom prst="rect">
            <a:avLst/>
          </a:prstGeo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387D290-0157-431D-A57B-D3F2D2CD4FF1}" type="datetimeFigureOut">
              <a:rPr lang="en-GB" smtClean="0">
                <a:solidFill>
                  <a:prstClr val="black"/>
                </a:solidFill>
              </a:rPr>
              <a:pPr/>
              <a:t>07/02/2018</a:t>
            </a:fld>
            <a:endParaRPr lang="en-GB" dirty="0">
              <a:solidFill>
                <a:prstClr val="black"/>
              </a:solidFill>
            </a:endParaRPr>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GB" dirty="0">
              <a:solidFill>
                <a:prstClr val="black"/>
              </a:solidFill>
            </a:endParaRPr>
          </a:p>
        </p:txBody>
      </p:sp>
      <p:sp>
        <p:nvSpPr>
          <p:cNvPr id="6" name="Slide Number Placeholder 5"/>
          <p:cNvSpPr>
            <a:spLocks noGrp="1"/>
          </p:cNvSpPr>
          <p:nvPr>
            <p:ph type="sldNum" sz="quarter" idx="12"/>
          </p:nvPr>
        </p:nvSpPr>
        <p:spPr>
          <a:xfrm>
            <a:off x="7924800" y="6356350"/>
            <a:ext cx="762000" cy="365125"/>
          </a:xfrm>
          <a:prstGeom prst="rect">
            <a:avLst/>
          </a:prstGeom>
        </p:spPr>
        <p:txBody>
          <a:bodyPr/>
          <a:lstStyle/>
          <a:p>
            <a:fld id="{6B288933-5359-4F9A-9373-0AC4DB05CB20}"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203659636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057259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66492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kumimoji="0" lang="en-US"/>
              <a:t>Click to edit Master title style</a:t>
            </a:r>
          </a:p>
        </p:txBody>
      </p:sp>
      <p:sp>
        <p:nvSpPr>
          <p:cNvPr id="3" name="Content Placeholder 2"/>
          <p:cNvSpPr>
            <a:spLocks noGrp="1"/>
          </p:cNvSpPr>
          <p:nvPr>
            <p:ph idx="1"/>
          </p:nvPr>
        </p:nvSpPr>
        <p:spPr>
          <a:xfrm>
            <a:off x="457200" y="1935480"/>
            <a:ext cx="8229600" cy="4389120"/>
          </a:xfrm>
          <a:prstGeom prst="rect">
            <a:avLst/>
          </a:prstGeo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387D290-0157-431D-A57B-D3F2D2CD4FF1}" type="datetimeFigureOut">
              <a:rPr lang="en-GB" smtClean="0">
                <a:solidFill>
                  <a:prstClr val="black"/>
                </a:solidFill>
              </a:rPr>
              <a:pPr/>
              <a:t>07/02/2018</a:t>
            </a:fld>
            <a:endParaRPr lang="en-GB" dirty="0">
              <a:solidFill>
                <a:prstClr val="black"/>
              </a:solidFill>
            </a:endParaRPr>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GB" dirty="0">
              <a:solidFill>
                <a:prstClr val="black"/>
              </a:solidFill>
            </a:endParaRPr>
          </a:p>
        </p:txBody>
      </p:sp>
      <p:sp>
        <p:nvSpPr>
          <p:cNvPr id="6" name="Slide Number Placeholder 5"/>
          <p:cNvSpPr>
            <a:spLocks noGrp="1"/>
          </p:cNvSpPr>
          <p:nvPr>
            <p:ph type="sldNum" sz="quarter" idx="12"/>
          </p:nvPr>
        </p:nvSpPr>
        <p:spPr>
          <a:xfrm>
            <a:off x="7924800" y="6356350"/>
            <a:ext cx="762000" cy="365125"/>
          </a:xfrm>
          <a:prstGeom prst="rect">
            <a:avLst/>
          </a:prstGeom>
        </p:spPr>
        <p:txBody>
          <a:bodyPr/>
          <a:lstStyle/>
          <a:p>
            <a:fld id="{6B288933-5359-4F9A-9373-0AC4DB05CB20}"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203659636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4" name="Title 5"/>
          <p:cNvSpPr txBox="1">
            <a:spLocks/>
          </p:cNvSpPr>
          <p:nvPr userDrawn="1"/>
        </p:nvSpPr>
        <p:spPr>
          <a:xfrm>
            <a:off x="467544" y="202438"/>
            <a:ext cx="8229600" cy="79208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endParaRPr lang="en-US" dirty="0">
              <a:solidFill>
                <a:srgbClr val="000000"/>
              </a:solidFill>
              <a:latin typeface="Arial"/>
            </a:endParaRPr>
          </a:p>
        </p:txBody>
      </p:sp>
    </p:spTree>
    <p:extLst>
      <p:ext uri="{BB962C8B-B14F-4D97-AF65-F5344CB8AC3E}">
        <p14:creationId xmlns:p14="http://schemas.microsoft.com/office/powerpoint/2010/main" val="151729705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19250" y="404813"/>
            <a:ext cx="7056438" cy="114300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4926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8239453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1577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2107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785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7569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71760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83654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theme" Target="../theme/theme10.xml"/><Relationship Id="rId1" Type="http://schemas.openxmlformats.org/officeDocument/2006/relationships/slideLayout" Target="../slideLayouts/slideLayout26.xml"/></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theme" Target="../theme/theme11.xml"/><Relationship Id="rId1" Type="http://schemas.openxmlformats.org/officeDocument/2006/relationships/slideLayout" Target="../slideLayouts/slideLayout27.xml"/></Relationships>
</file>

<file path=ppt/slideMasters/_rels/slideMaster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theme" Target="../theme/theme12.xml"/><Relationship Id="rId1" Type="http://schemas.openxmlformats.org/officeDocument/2006/relationships/slideLayout" Target="../slideLayouts/slideLayout28.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theme" Target="../theme/theme13.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_rels/slideMaster14.xml.rels><?xml version="1.0" encoding="UTF-8" standalone="yes"?>
<Relationships xmlns="http://schemas.openxmlformats.org/package/2006/relationships"><Relationship Id="rId3" Type="http://schemas.openxmlformats.org/officeDocument/2006/relationships/slideLayout" Target="../slideLayouts/slideLayout43.xml"/><Relationship Id="rId2" Type="http://schemas.openxmlformats.org/officeDocument/2006/relationships/slideLayout" Target="../slideLayouts/slideLayout42.xml"/><Relationship Id="rId1" Type="http://schemas.openxmlformats.org/officeDocument/2006/relationships/slideLayout" Target="../slideLayouts/slideLayout41.xml"/><Relationship Id="rId5" Type="http://schemas.openxmlformats.org/officeDocument/2006/relationships/image" Target="../media/image13.jpeg"/><Relationship Id="rId4" Type="http://schemas.openxmlformats.org/officeDocument/2006/relationships/theme" Target="../theme/theme14.xml"/></Relationships>
</file>

<file path=ppt/slideMasters/_rels/slideMaster15.xml.rels><?xml version="1.0" encoding="UTF-8" standalone="yes"?>
<Relationships xmlns="http://schemas.openxmlformats.org/package/2006/relationships"><Relationship Id="rId3" Type="http://schemas.openxmlformats.org/officeDocument/2006/relationships/theme" Target="../theme/theme15.xml"/><Relationship Id="rId2" Type="http://schemas.openxmlformats.org/officeDocument/2006/relationships/slideLayout" Target="../slideLayouts/slideLayout45.xml"/><Relationship Id="rId1" Type="http://schemas.openxmlformats.org/officeDocument/2006/relationships/slideLayout" Target="../slideLayouts/slideLayout44.xml"/><Relationship Id="rId4" Type="http://schemas.openxmlformats.org/officeDocument/2006/relationships/image" Target="../media/image14.jpeg"/></Relationships>
</file>

<file path=ppt/slideMasters/_rels/slideMaster16.xml.rels><?xml version="1.0" encoding="UTF-8" standalone="yes"?>
<Relationships xmlns="http://schemas.openxmlformats.org/package/2006/relationships"><Relationship Id="rId3" Type="http://schemas.openxmlformats.org/officeDocument/2006/relationships/theme" Target="../theme/theme16.xml"/><Relationship Id="rId2" Type="http://schemas.openxmlformats.org/officeDocument/2006/relationships/slideLayout" Target="../slideLayouts/slideLayout47.xml"/><Relationship Id="rId1" Type="http://schemas.openxmlformats.org/officeDocument/2006/relationships/slideLayout" Target="../slideLayouts/slideLayout46.xml"/><Relationship Id="rId4" Type="http://schemas.openxmlformats.org/officeDocument/2006/relationships/image" Target="../media/image3.jpeg"/></Relationships>
</file>

<file path=ppt/slideMasters/_rels/slideMaster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theme" Target="../theme/theme17.xml"/><Relationship Id="rId1" Type="http://schemas.openxmlformats.org/officeDocument/2006/relationships/slideLayout" Target="../slideLayouts/slideLayout48.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3.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3.xml"/><Relationship Id="rId1"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image" Target="../media/image5.jpeg"/></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5" Type="http://schemas.openxmlformats.org/officeDocument/2006/relationships/image" Target="../media/image6.jpeg"/><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theme" Target="../theme/theme6.xml"/><Relationship Id="rId1" Type="http://schemas.openxmlformats.org/officeDocument/2006/relationships/slideLayout" Target="../slideLayouts/slideLayout22.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7.xml"/><Relationship Id="rId1" Type="http://schemas.openxmlformats.org/officeDocument/2006/relationships/slideLayout" Target="../slideLayouts/slideLayout23.xml"/><Relationship Id="rId4" Type="http://schemas.openxmlformats.org/officeDocument/2006/relationships/image" Target="../media/image8.png"/></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theme" Target="../theme/theme8.xml"/><Relationship Id="rId1" Type="http://schemas.openxmlformats.org/officeDocument/2006/relationships/slideLayout" Target="../slideLayouts/slideLayout24.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theme" Target="../theme/theme9.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457200" y="1600200"/>
            <a:ext cx="8229600" cy="449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fontAlgn="base" hangingPunct="1">
        <a:spcBef>
          <a:spcPct val="0"/>
        </a:spcBef>
        <a:spcAft>
          <a:spcPct val="0"/>
        </a:spcAft>
        <a:defRPr sz="3600" b="1">
          <a:solidFill>
            <a:srgbClr val="AE7BD1"/>
          </a:solidFill>
          <a:latin typeface="+mj-lt"/>
          <a:ea typeface="+mj-ea"/>
          <a:cs typeface="+mj-cs"/>
        </a:defRPr>
      </a:lvl1pPr>
      <a:lvl2pPr algn="l" rtl="0" eaLnBrk="1" fontAlgn="base" hangingPunct="1">
        <a:spcBef>
          <a:spcPct val="0"/>
        </a:spcBef>
        <a:spcAft>
          <a:spcPct val="0"/>
        </a:spcAft>
        <a:defRPr sz="3600" b="1">
          <a:solidFill>
            <a:srgbClr val="AE7BD1"/>
          </a:solidFill>
          <a:latin typeface="Arial" charset="0"/>
        </a:defRPr>
      </a:lvl2pPr>
      <a:lvl3pPr algn="l" rtl="0" eaLnBrk="1" fontAlgn="base" hangingPunct="1">
        <a:spcBef>
          <a:spcPct val="0"/>
        </a:spcBef>
        <a:spcAft>
          <a:spcPct val="0"/>
        </a:spcAft>
        <a:defRPr sz="3600" b="1">
          <a:solidFill>
            <a:srgbClr val="AE7BD1"/>
          </a:solidFill>
          <a:latin typeface="Arial" charset="0"/>
        </a:defRPr>
      </a:lvl3pPr>
      <a:lvl4pPr algn="l" rtl="0" eaLnBrk="1" fontAlgn="base" hangingPunct="1">
        <a:spcBef>
          <a:spcPct val="0"/>
        </a:spcBef>
        <a:spcAft>
          <a:spcPct val="0"/>
        </a:spcAft>
        <a:defRPr sz="3600" b="1">
          <a:solidFill>
            <a:srgbClr val="AE7BD1"/>
          </a:solidFill>
          <a:latin typeface="Arial" charset="0"/>
        </a:defRPr>
      </a:lvl4pPr>
      <a:lvl5pPr algn="l" rtl="0" eaLnBrk="1" fontAlgn="base" hangingPunct="1">
        <a:spcBef>
          <a:spcPct val="0"/>
        </a:spcBef>
        <a:spcAft>
          <a:spcPct val="0"/>
        </a:spcAft>
        <a:defRPr sz="3600" b="1">
          <a:solidFill>
            <a:srgbClr val="AE7BD1"/>
          </a:solidFill>
          <a:latin typeface="Arial" charset="0"/>
        </a:defRPr>
      </a:lvl5pPr>
      <a:lvl6pPr marL="457200" algn="l" rtl="0" eaLnBrk="1" fontAlgn="base" hangingPunct="1">
        <a:spcBef>
          <a:spcPct val="0"/>
        </a:spcBef>
        <a:spcAft>
          <a:spcPct val="0"/>
        </a:spcAft>
        <a:defRPr sz="3600" b="1">
          <a:solidFill>
            <a:srgbClr val="AE7BD1"/>
          </a:solidFill>
          <a:latin typeface="Arial" charset="0"/>
        </a:defRPr>
      </a:lvl6pPr>
      <a:lvl7pPr marL="914400" algn="l" rtl="0" eaLnBrk="1" fontAlgn="base" hangingPunct="1">
        <a:spcBef>
          <a:spcPct val="0"/>
        </a:spcBef>
        <a:spcAft>
          <a:spcPct val="0"/>
        </a:spcAft>
        <a:defRPr sz="3600" b="1">
          <a:solidFill>
            <a:srgbClr val="AE7BD1"/>
          </a:solidFill>
          <a:latin typeface="Arial" charset="0"/>
        </a:defRPr>
      </a:lvl7pPr>
      <a:lvl8pPr marL="1371600" algn="l" rtl="0" eaLnBrk="1" fontAlgn="base" hangingPunct="1">
        <a:spcBef>
          <a:spcPct val="0"/>
        </a:spcBef>
        <a:spcAft>
          <a:spcPct val="0"/>
        </a:spcAft>
        <a:defRPr sz="3600" b="1">
          <a:solidFill>
            <a:srgbClr val="AE7BD1"/>
          </a:solidFill>
          <a:latin typeface="Arial" charset="0"/>
        </a:defRPr>
      </a:lvl8pPr>
      <a:lvl9pPr marL="1828800" algn="l" rtl="0" eaLnBrk="1" fontAlgn="base" hangingPunct="1">
        <a:spcBef>
          <a:spcPct val="0"/>
        </a:spcBef>
        <a:spcAft>
          <a:spcPct val="0"/>
        </a:spcAft>
        <a:defRPr sz="3600" b="1">
          <a:solidFill>
            <a:srgbClr val="AE7BD1"/>
          </a:solidFill>
          <a:latin typeface="Arial" charset="0"/>
        </a:defRPr>
      </a:lvl9pPr>
    </p:titleStyle>
    <p:bodyStyle>
      <a:lvl1pPr marL="342900" indent="-342900" algn="l" rtl="0" eaLnBrk="1" fontAlgn="base" hangingPunct="1">
        <a:spcBef>
          <a:spcPct val="20000"/>
        </a:spcBef>
        <a:spcAft>
          <a:spcPct val="0"/>
        </a:spcAft>
        <a:buClr>
          <a:srgbClr val="00009A"/>
        </a:buClr>
        <a:buFont typeface="Wingdings" pitchFamily="2" charset="2"/>
        <a:buChar char="w"/>
        <a:defRPr sz="2800">
          <a:solidFill>
            <a:srgbClr val="00009A"/>
          </a:solidFill>
          <a:latin typeface="+mn-lt"/>
          <a:ea typeface="+mn-ea"/>
          <a:cs typeface="+mn-cs"/>
        </a:defRPr>
      </a:lvl1pPr>
      <a:lvl2pPr marL="742950" indent="-285750" algn="l" rtl="0" eaLnBrk="1" fontAlgn="base" hangingPunct="1">
        <a:spcBef>
          <a:spcPct val="20000"/>
        </a:spcBef>
        <a:spcAft>
          <a:spcPct val="0"/>
        </a:spcAft>
        <a:buClr>
          <a:srgbClr val="00009A"/>
        </a:buClr>
        <a:buFont typeface="Arial" charset="0"/>
        <a:buChar char="–"/>
        <a:defRPr sz="2800">
          <a:solidFill>
            <a:srgbClr val="00009A"/>
          </a:solidFill>
          <a:latin typeface="+mn-lt"/>
        </a:defRPr>
      </a:lvl2pPr>
      <a:lvl3pPr marL="1143000" indent="-228600" algn="l" rtl="0" eaLnBrk="1" fontAlgn="base" hangingPunct="1">
        <a:spcBef>
          <a:spcPct val="20000"/>
        </a:spcBef>
        <a:spcAft>
          <a:spcPct val="0"/>
        </a:spcAft>
        <a:buClr>
          <a:srgbClr val="FF9933"/>
        </a:buClr>
        <a:buChar char="•"/>
        <a:defRPr sz="2800">
          <a:solidFill>
            <a:schemeClr val="bg1"/>
          </a:solidFill>
          <a:latin typeface="+mn-lt"/>
        </a:defRPr>
      </a:lvl3pPr>
      <a:lvl4pPr marL="1600200" indent="-228600" algn="l" rtl="0" eaLnBrk="1" fontAlgn="base" hangingPunct="1">
        <a:spcBef>
          <a:spcPct val="20000"/>
        </a:spcBef>
        <a:spcAft>
          <a:spcPct val="0"/>
        </a:spcAft>
        <a:buClr>
          <a:srgbClr val="FF9933"/>
        </a:buClr>
        <a:buChar char="–"/>
        <a:defRPr sz="2800">
          <a:solidFill>
            <a:schemeClr val="bg1"/>
          </a:solidFill>
          <a:latin typeface="+mn-lt"/>
        </a:defRPr>
      </a:lvl4pPr>
      <a:lvl5pPr marL="2057400" indent="-228600" algn="l" rtl="0" eaLnBrk="1" fontAlgn="base" hangingPunct="1">
        <a:spcBef>
          <a:spcPct val="20000"/>
        </a:spcBef>
        <a:spcAft>
          <a:spcPct val="0"/>
        </a:spcAft>
        <a:buClr>
          <a:srgbClr val="FF9933"/>
        </a:buClr>
        <a:buChar char="»"/>
        <a:defRPr sz="28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4"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6"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050" name="TextBox 6"/>
          <p:cNvSpPr txBox="1">
            <a:spLocks noChangeArrowheads="1"/>
          </p:cNvSpPr>
          <p:nvPr/>
        </p:nvSpPr>
        <p:spPr bwMode="auto">
          <a:xfrm>
            <a:off x="1979613" y="3789363"/>
            <a:ext cx="5329237"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en-GB" altLang="en-US" sz="2600" b="1" dirty="0">
                <a:solidFill>
                  <a:srgbClr val="FFFFFF"/>
                </a:solidFill>
              </a:rPr>
              <a:t>www.sqa.org.uk </a:t>
            </a:r>
            <a:r>
              <a:rPr lang="en-GB" altLang="en-US" sz="2600" dirty="0">
                <a:solidFill>
                  <a:srgbClr val="FFFFFF"/>
                </a:solidFill>
                <a:latin typeface="Arial Narrow" pitchFamily="34" charset="0"/>
              </a:rPr>
              <a:t>I</a:t>
            </a:r>
            <a:r>
              <a:rPr lang="en-GB" altLang="en-US" sz="2600" b="1" dirty="0">
                <a:solidFill>
                  <a:srgbClr val="FFFFFF"/>
                </a:solidFill>
              </a:rPr>
              <a:t> 0303 333 0330</a:t>
            </a:r>
            <a:endParaRPr lang="en-US" altLang="en-US" sz="2600" b="1" dirty="0">
              <a:solidFill>
                <a:srgbClr val="FFFFFF"/>
              </a:solidFill>
            </a:endParaRPr>
          </a:p>
          <a:p>
            <a:pPr>
              <a:defRPr/>
            </a:pPr>
            <a:endParaRPr lang="en-GB" altLang="en-US"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98"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vl1pPr>
          </a:lstStyle>
          <a:p>
            <a:pPr>
              <a:defRPr/>
            </a:pPr>
            <a:fld id="{0A252C99-AE6A-4509-92CF-5A20B29D8D8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ea typeface="ＭＳ Ｐゴシック" pitchFamily="-96" charset="-128"/>
        </a:defRPr>
      </a:lvl2pPr>
      <a:lvl3pPr algn="ctr" rtl="0" eaLnBrk="1" fontAlgn="base" hangingPunct="1">
        <a:spcBef>
          <a:spcPct val="0"/>
        </a:spcBef>
        <a:spcAft>
          <a:spcPct val="0"/>
        </a:spcAft>
        <a:defRPr sz="4400">
          <a:solidFill>
            <a:schemeClr val="tx2"/>
          </a:solidFill>
          <a:latin typeface="Arial" charset="0"/>
          <a:ea typeface="ＭＳ Ｐゴシック" pitchFamily="-96" charset="-128"/>
        </a:defRPr>
      </a:lvl3pPr>
      <a:lvl4pPr algn="ctr" rtl="0" eaLnBrk="1" fontAlgn="base" hangingPunct="1">
        <a:spcBef>
          <a:spcPct val="0"/>
        </a:spcBef>
        <a:spcAft>
          <a:spcPct val="0"/>
        </a:spcAft>
        <a:defRPr sz="4400">
          <a:solidFill>
            <a:schemeClr val="tx2"/>
          </a:solidFill>
          <a:latin typeface="Arial" charset="0"/>
          <a:ea typeface="ＭＳ Ｐゴシック" pitchFamily="-96" charset="-128"/>
        </a:defRPr>
      </a:lvl4pPr>
      <a:lvl5pPr algn="ctr" rtl="0" eaLnBrk="1" fontAlgn="base" hangingPunct="1">
        <a:spcBef>
          <a:spcPct val="0"/>
        </a:spcBef>
        <a:spcAft>
          <a:spcPct val="0"/>
        </a:spcAft>
        <a:defRPr sz="4400">
          <a:solidFill>
            <a:schemeClr val="tx2"/>
          </a:solidFill>
          <a:latin typeface="Arial" charset="0"/>
          <a:ea typeface="ＭＳ Ｐゴシック" pitchFamily="-96" charset="-128"/>
        </a:defRPr>
      </a:lvl5pPr>
      <a:lvl6pPr marL="457200" algn="ctr" rtl="0" eaLnBrk="1" fontAlgn="base" hangingPunct="1">
        <a:spcBef>
          <a:spcPct val="0"/>
        </a:spcBef>
        <a:spcAft>
          <a:spcPct val="0"/>
        </a:spcAft>
        <a:defRPr sz="4400">
          <a:solidFill>
            <a:schemeClr val="tx2"/>
          </a:solidFill>
          <a:latin typeface="Arial" charset="0"/>
          <a:ea typeface="ＭＳ Ｐゴシック" pitchFamily="-96" charset="-128"/>
        </a:defRPr>
      </a:lvl6pPr>
      <a:lvl7pPr marL="914400" algn="ctr" rtl="0" eaLnBrk="1" fontAlgn="base" hangingPunct="1">
        <a:spcBef>
          <a:spcPct val="0"/>
        </a:spcBef>
        <a:spcAft>
          <a:spcPct val="0"/>
        </a:spcAft>
        <a:defRPr sz="4400">
          <a:solidFill>
            <a:schemeClr val="tx2"/>
          </a:solidFill>
          <a:latin typeface="Arial" charset="0"/>
          <a:ea typeface="ＭＳ Ｐゴシック" pitchFamily="-96" charset="-128"/>
        </a:defRPr>
      </a:lvl7pPr>
      <a:lvl8pPr marL="1371600" algn="ctr" rtl="0" eaLnBrk="1" fontAlgn="base" hangingPunct="1">
        <a:spcBef>
          <a:spcPct val="0"/>
        </a:spcBef>
        <a:spcAft>
          <a:spcPct val="0"/>
        </a:spcAft>
        <a:defRPr sz="4400">
          <a:solidFill>
            <a:schemeClr val="tx2"/>
          </a:solidFill>
          <a:latin typeface="Arial" charset="0"/>
          <a:ea typeface="ＭＳ Ｐゴシック" pitchFamily="-96" charset="-128"/>
        </a:defRPr>
      </a:lvl8pPr>
      <a:lvl9pPr marL="1828800" algn="ctr" rtl="0" eaLnBrk="1" fontAlgn="base" hangingPunct="1">
        <a:spcBef>
          <a:spcPct val="0"/>
        </a:spcBef>
        <a:spcAft>
          <a:spcPct val="0"/>
        </a:spcAft>
        <a:defRPr sz="4400">
          <a:solidFill>
            <a:schemeClr val="tx2"/>
          </a:solidFill>
          <a:latin typeface="Arial" charset="0"/>
          <a:ea typeface="ＭＳ Ｐゴシック" pitchFamily="-96"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8638334"/>
      </p:ext>
    </p:extLst>
  </p:cSld>
  <p:clrMap bg1="lt1" tx1="dk1" bg2="lt2" tx2="dk2" accent1="accent1" accent2="accent2" accent3="accent3" accent4="accent4" accent5="accent5" accent6="accent6" hlink="hlink" folHlink="folHlink"/>
  <p:sldLayoutIdLst>
    <p:sldLayoutId id="2147483731" r:id="rId1"/>
    <p:sldLayoutId id="2147483741" r:id="rId2"/>
    <p:sldLayoutId id="2147483742"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0189139"/>
      </p:ext>
    </p:extLst>
  </p:cSld>
  <p:clrMap bg1="lt1" tx1="dk1" bg2="lt2" tx2="dk2" accent1="accent1" accent2="accent2" accent3="accent3" accent4="accent4" accent5="accent5" accent6="accent6" hlink="hlink" folHlink="folHlink"/>
  <p:sldLayoutIdLst>
    <p:sldLayoutId id="2147483733" r:id="rId1"/>
    <p:sldLayoutId id="2147483735" r:id="rId2"/>
  </p:sldLayoutIdLst>
  <p:txStyles>
    <p:titleStyle>
      <a:lvl1pPr algn="l" defTabSz="914400" rtl="0" eaLnBrk="1" latinLnBrk="0" hangingPunct="1">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Symbol" panose="05050102010706020507" pitchFamily="18" charset="2"/>
        <a:buChar char=""/>
        <a:defRPr sz="26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3333022"/>
      </p:ext>
    </p:extLst>
  </p:cSld>
  <p:clrMap bg1="lt1" tx1="dk1" bg2="lt2" tx2="dk2" accent1="accent1" accent2="accent2" accent3="accent3" accent4="accent4" accent5="accent5" accent6="accent6" hlink="hlink" folHlink="folHlink"/>
  <p:sldLayoutIdLst>
    <p:sldLayoutId id="2147483737" r:id="rId1"/>
    <p:sldLayoutId id="2147483738"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47" r:id="rId1"/>
  </p:sldLayoutIdLst>
  <p:txStyles>
    <p:titleStyle>
      <a:lvl1pPr algn="l" rtl="0" eaLnBrk="1" fontAlgn="base" hangingPunct="1">
        <a:spcBef>
          <a:spcPct val="0"/>
        </a:spcBef>
        <a:spcAft>
          <a:spcPct val="0"/>
        </a:spcAft>
        <a:defRPr sz="3600" kern="1200">
          <a:solidFill>
            <a:schemeClr val="tx1"/>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3600">
          <a:solidFill>
            <a:schemeClr val="tx1"/>
          </a:solidFill>
          <a:latin typeface="Arial" charset="0"/>
          <a:cs typeface="Arial" charset="0"/>
        </a:defRPr>
      </a:lvl2pPr>
      <a:lvl3pPr algn="l" rtl="0" eaLnBrk="1" fontAlgn="base" hangingPunct="1">
        <a:spcBef>
          <a:spcPct val="0"/>
        </a:spcBef>
        <a:spcAft>
          <a:spcPct val="0"/>
        </a:spcAft>
        <a:defRPr sz="3600">
          <a:solidFill>
            <a:schemeClr val="tx1"/>
          </a:solidFill>
          <a:latin typeface="Arial" charset="0"/>
          <a:cs typeface="Arial" charset="0"/>
        </a:defRPr>
      </a:lvl3pPr>
      <a:lvl4pPr algn="l" rtl="0" eaLnBrk="1" fontAlgn="base" hangingPunct="1">
        <a:spcBef>
          <a:spcPct val="0"/>
        </a:spcBef>
        <a:spcAft>
          <a:spcPct val="0"/>
        </a:spcAft>
        <a:defRPr sz="3600">
          <a:solidFill>
            <a:schemeClr val="tx1"/>
          </a:solidFill>
          <a:latin typeface="Arial" charset="0"/>
          <a:cs typeface="Arial" charset="0"/>
        </a:defRPr>
      </a:lvl4pPr>
      <a:lvl5pPr algn="l" rtl="0" eaLnBrk="1" fontAlgn="base" hangingPunct="1">
        <a:spcBef>
          <a:spcPct val="0"/>
        </a:spcBef>
        <a:spcAft>
          <a:spcPct val="0"/>
        </a:spcAft>
        <a:defRPr sz="3600">
          <a:solidFill>
            <a:schemeClr val="tx1"/>
          </a:solidFill>
          <a:latin typeface="Arial" charset="0"/>
          <a:cs typeface="Arial" charset="0"/>
        </a:defRPr>
      </a:lvl5pPr>
      <a:lvl6pPr marL="457200" algn="l" rtl="0" eaLnBrk="1" fontAlgn="base" hangingPunct="1">
        <a:spcBef>
          <a:spcPct val="0"/>
        </a:spcBef>
        <a:spcAft>
          <a:spcPct val="0"/>
        </a:spcAft>
        <a:defRPr sz="3600">
          <a:solidFill>
            <a:schemeClr val="tx1"/>
          </a:solidFill>
          <a:latin typeface="Arial" charset="0"/>
          <a:cs typeface="Arial" charset="0"/>
        </a:defRPr>
      </a:lvl6pPr>
      <a:lvl7pPr marL="914400" algn="l" rtl="0" eaLnBrk="1" fontAlgn="base" hangingPunct="1">
        <a:spcBef>
          <a:spcPct val="0"/>
        </a:spcBef>
        <a:spcAft>
          <a:spcPct val="0"/>
        </a:spcAft>
        <a:defRPr sz="3600">
          <a:solidFill>
            <a:schemeClr val="tx1"/>
          </a:solidFill>
          <a:latin typeface="Arial" charset="0"/>
          <a:cs typeface="Arial" charset="0"/>
        </a:defRPr>
      </a:lvl7pPr>
      <a:lvl8pPr marL="1371600" algn="l" rtl="0" eaLnBrk="1" fontAlgn="base" hangingPunct="1">
        <a:spcBef>
          <a:spcPct val="0"/>
        </a:spcBef>
        <a:spcAft>
          <a:spcPct val="0"/>
        </a:spcAft>
        <a:defRPr sz="3600">
          <a:solidFill>
            <a:schemeClr val="tx1"/>
          </a:solidFill>
          <a:latin typeface="Arial" charset="0"/>
          <a:cs typeface="Arial" charset="0"/>
        </a:defRPr>
      </a:lvl8pPr>
      <a:lvl9pPr marL="1828800" algn="l" rtl="0" eaLnBrk="1" fontAlgn="base" hangingPunct="1">
        <a:spcBef>
          <a:spcPct val="0"/>
        </a:spcBef>
        <a:spcAft>
          <a:spcPct val="0"/>
        </a:spcAft>
        <a:defRPr sz="36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Font typeface="Symbol" pitchFamily="18" charset="2"/>
        <a:buChar char=""/>
        <a:defRPr sz="2600" kern="1200">
          <a:solidFill>
            <a:schemeClr val="tx1"/>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Font typeface="Arial" charset="0"/>
        <a:buChar char="–"/>
        <a:defRPr sz="2600" kern="1200">
          <a:solidFill>
            <a:schemeClr val="tx1"/>
          </a:solidFill>
          <a:latin typeface="Arial" panose="020B0604020202020204" pitchFamily="34" charset="0"/>
          <a:ea typeface="+mn-ea"/>
          <a:cs typeface="Arial" panose="020B0604020202020204" pitchFamily="34" charset="0"/>
        </a:defRPr>
      </a:lvl2pPr>
      <a:lvl3pPr marL="1143000" indent="-228600" algn="l" rtl="0" eaLnBrk="1" fontAlgn="base" hangingPunct="1">
        <a:spcBef>
          <a:spcPct val="20000"/>
        </a:spcBef>
        <a:spcAft>
          <a:spcPct val="0"/>
        </a:spcAft>
        <a:buFont typeface="Arial" charset="0"/>
        <a:buChar char="•"/>
        <a:defRPr sz="2600" kern="1200">
          <a:solidFill>
            <a:schemeClr val="tx1"/>
          </a:solidFill>
          <a:latin typeface="Arial" panose="020B0604020202020204" pitchFamily="34" charset="0"/>
          <a:ea typeface="+mn-ea"/>
          <a:cs typeface="Arial" panose="020B0604020202020204" pitchFamily="34" charset="0"/>
        </a:defRPr>
      </a:lvl3pPr>
      <a:lvl4pPr marL="1600200" indent="-228600" algn="l" rtl="0" eaLnBrk="1" fontAlgn="base" hangingPunct="1">
        <a:spcBef>
          <a:spcPct val="20000"/>
        </a:spcBef>
        <a:spcAft>
          <a:spcPct val="0"/>
        </a:spcAft>
        <a:buFont typeface="Arial" charset="0"/>
        <a:buChar char="–"/>
        <a:defRPr sz="2600" kern="1200">
          <a:solidFill>
            <a:schemeClr val="tx1"/>
          </a:solidFill>
          <a:latin typeface="Arial" panose="020B0604020202020204" pitchFamily="34" charset="0"/>
          <a:ea typeface="+mn-ea"/>
          <a:cs typeface="Arial" panose="020B0604020202020204" pitchFamily="34" charset="0"/>
        </a:defRPr>
      </a:lvl4pPr>
      <a:lvl5pPr marL="2057400" indent="-228600" algn="l" rtl="0" eaLnBrk="1" fontAlgn="base" hangingPunct="1">
        <a:spcBef>
          <a:spcPct val="20000"/>
        </a:spcBef>
        <a:spcAft>
          <a:spcPct val="0"/>
        </a:spcAft>
        <a:buFont typeface="Arial" charset="0"/>
        <a:buChar char="»"/>
        <a:defRPr sz="2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4" r:id="rId1"/>
    <p:sldLayoutId id="2147483676" r:id="rId2"/>
    <p:sldLayoutId id="2147483743" r:id="rId3"/>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8"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0" r:id="rId1"/>
    <p:sldLayoutId id="2147483740" r:id="rId2"/>
  </p:sldLayoutIdLst>
  <p:txStyles>
    <p:titleStyle>
      <a:lvl1pPr algn="l" rtl="0" eaLnBrk="1" fontAlgn="base" hangingPunct="1">
        <a:spcBef>
          <a:spcPct val="0"/>
        </a:spcBef>
        <a:spcAft>
          <a:spcPct val="0"/>
        </a:spcAft>
        <a:defRPr sz="3600" kern="1200">
          <a:solidFill>
            <a:schemeClr val="tx1"/>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3600">
          <a:solidFill>
            <a:schemeClr val="tx1"/>
          </a:solidFill>
          <a:latin typeface="Arial" charset="0"/>
          <a:cs typeface="Arial" charset="0"/>
        </a:defRPr>
      </a:lvl2pPr>
      <a:lvl3pPr algn="l" rtl="0" eaLnBrk="1" fontAlgn="base" hangingPunct="1">
        <a:spcBef>
          <a:spcPct val="0"/>
        </a:spcBef>
        <a:spcAft>
          <a:spcPct val="0"/>
        </a:spcAft>
        <a:defRPr sz="3600">
          <a:solidFill>
            <a:schemeClr val="tx1"/>
          </a:solidFill>
          <a:latin typeface="Arial" charset="0"/>
          <a:cs typeface="Arial" charset="0"/>
        </a:defRPr>
      </a:lvl3pPr>
      <a:lvl4pPr algn="l" rtl="0" eaLnBrk="1" fontAlgn="base" hangingPunct="1">
        <a:spcBef>
          <a:spcPct val="0"/>
        </a:spcBef>
        <a:spcAft>
          <a:spcPct val="0"/>
        </a:spcAft>
        <a:defRPr sz="3600">
          <a:solidFill>
            <a:schemeClr val="tx1"/>
          </a:solidFill>
          <a:latin typeface="Arial" charset="0"/>
          <a:cs typeface="Arial" charset="0"/>
        </a:defRPr>
      </a:lvl4pPr>
      <a:lvl5pPr algn="l" rtl="0" eaLnBrk="1" fontAlgn="base" hangingPunct="1">
        <a:spcBef>
          <a:spcPct val="0"/>
        </a:spcBef>
        <a:spcAft>
          <a:spcPct val="0"/>
        </a:spcAft>
        <a:defRPr sz="3600">
          <a:solidFill>
            <a:schemeClr val="tx1"/>
          </a:solidFill>
          <a:latin typeface="Arial" charset="0"/>
          <a:cs typeface="Arial" charset="0"/>
        </a:defRPr>
      </a:lvl5pPr>
      <a:lvl6pPr marL="457200" algn="l" rtl="0" eaLnBrk="1" fontAlgn="base" hangingPunct="1">
        <a:spcBef>
          <a:spcPct val="0"/>
        </a:spcBef>
        <a:spcAft>
          <a:spcPct val="0"/>
        </a:spcAft>
        <a:defRPr sz="3600">
          <a:solidFill>
            <a:schemeClr val="tx1"/>
          </a:solidFill>
          <a:latin typeface="Arial" charset="0"/>
          <a:cs typeface="Arial" charset="0"/>
        </a:defRPr>
      </a:lvl6pPr>
      <a:lvl7pPr marL="914400" algn="l" rtl="0" eaLnBrk="1" fontAlgn="base" hangingPunct="1">
        <a:spcBef>
          <a:spcPct val="0"/>
        </a:spcBef>
        <a:spcAft>
          <a:spcPct val="0"/>
        </a:spcAft>
        <a:defRPr sz="3600">
          <a:solidFill>
            <a:schemeClr val="tx1"/>
          </a:solidFill>
          <a:latin typeface="Arial" charset="0"/>
          <a:cs typeface="Arial" charset="0"/>
        </a:defRPr>
      </a:lvl7pPr>
      <a:lvl8pPr marL="1371600" algn="l" rtl="0" eaLnBrk="1" fontAlgn="base" hangingPunct="1">
        <a:spcBef>
          <a:spcPct val="0"/>
        </a:spcBef>
        <a:spcAft>
          <a:spcPct val="0"/>
        </a:spcAft>
        <a:defRPr sz="3600">
          <a:solidFill>
            <a:schemeClr val="tx1"/>
          </a:solidFill>
          <a:latin typeface="Arial" charset="0"/>
          <a:cs typeface="Arial" charset="0"/>
        </a:defRPr>
      </a:lvl8pPr>
      <a:lvl9pPr marL="1828800" algn="l" rtl="0" eaLnBrk="1" fontAlgn="base" hangingPunct="1">
        <a:spcBef>
          <a:spcPct val="0"/>
        </a:spcBef>
        <a:spcAft>
          <a:spcPct val="0"/>
        </a:spcAft>
        <a:defRPr sz="36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Font typeface="Symbol" pitchFamily="18" charset="2"/>
        <a:buChar char=""/>
        <a:defRPr sz="2600" kern="1200">
          <a:solidFill>
            <a:schemeClr val="tx1"/>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Font typeface="Arial" charset="0"/>
        <a:buChar char="–"/>
        <a:defRPr sz="2600" kern="1200">
          <a:solidFill>
            <a:schemeClr val="tx1"/>
          </a:solidFill>
          <a:latin typeface="Arial" panose="020B0604020202020204" pitchFamily="34" charset="0"/>
          <a:ea typeface="+mn-ea"/>
          <a:cs typeface="Arial" panose="020B0604020202020204" pitchFamily="34" charset="0"/>
        </a:defRPr>
      </a:lvl2pPr>
      <a:lvl3pPr marL="1143000" indent="-228600" algn="l" rtl="0" eaLnBrk="1" fontAlgn="base" hangingPunct="1">
        <a:spcBef>
          <a:spcPct val="20000"/>
        </a:spcBef>
        <a:spcAft>
          <a:spcPct val="0"/>
        </a:spcAft>
        <a:buFont typeface="Arial" charset="0"/>
        <a:buChar char="•"/>
        <a:defRPr sz="2600" kern="1200">
          <a:solidFill>
            <a:schemeClr val="tx1"/>
          </a:solidFill>
          <a:latin typeface="Arial" panose="020B0604020202020204" pitchFamily="34" charset="0"/>
          <a:ea typeface="+mn-ea"/>
          <a:cs typeface="Arial" panose="020B0604020202020204" pitchFamily="34" charset="0"/>
        </a:defRPr>
      </a:lvl3pPr>
      <a:lvl4pPr marL="1600200" indent="-228600" algn="l" rtl="0" eaLnBrk="1" fontAlgn="base" hangingPunct="1">
        <a:spcBef>
          <a:spcPct val="20000"/>
        </a:spcBef>
        <a:spcAft>
          <a:spcPct val="0"/>
        </a:spcAft>
        <a:buFont typeface="Arial" charset="0"/>
        <a:buChar char="–"/>
        <a:defRPr sz="2600" kern="1200">
          <a:solidFill>
            <a:schemeClr val="tx1"/>
          </a:solidFill>
          <a:latin typeface="Arial" panose="020B0604020202020204" pitchFamily="34" charset="0"/>
          <a:ea typeface="+mn-ea"/>
          <a:cs typeface="Arial" panose="020B0604020202020204" pitchFamily="34" charset="0"/>
        </a:defRPr>
      </a:lvl4pPr>
      <a:lvl5pPr marL="2057400" indent="-228600" algn="l" rtl="0" eaLnBrk="1" fontAlgn="base" hangingPunct="1">
        <a:spcBef>
          <a:spcPct val="20000"/>
        </a:spcBef>
        <a:spcAft>
          <a:spcPct val="0"/>
        </a:spcAft>
        <a:buFont typeface="Arial" charset="0"/>
        <a:buChar char="»"/>
        <a:defRPr sz="2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Lst>
  <p:txStyles>
    <p:titleStyle>
      <a:lvl1pPr algn="l" rtl="0" eaLnBrk="1" fontAlgn="base" hangingPunct="1">
        <a:spcBef>
          <a:spcPct val="0"/>
        </a:spcBef>
        <a:spcAft>
          <a:spcPct val="0"/>
        </a:spcAft>
        <a:defRPr sz="3600" kern="1200">
          <a:solidFill>
            <a:schemeClr val="bg1"/>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3600">
          <a:solidFill>
            <a:schemeClr val="bg1"/>
          </a:solidFill>
          <a:latin typeface="Arial" charset="0"/>
          <a:cs typeface="Arial" charset="0"/>
        </a:defRPr>
      </a:lvl2pPr>
      <a:lvl3pPr algn="l" rtl="0" eaLnBrk="1" fontAlgn="base" hangingPunct="1">
        <a:spcBef>
          <a:spcPct val="0"/>
        </a:spcBef>
        <a:spcAft>
          <a:spcPct val="0"/>
        </a:spcAft>
        <a:defRPr sz="3600">
          <a:solidFill>
            <a:schemeClr val="bg1"/>
          </a:solidFill>
          <a:latin typeface="Arial" charset="0"/>
          <a:cs typeface="Arial" charset="0"/>
        </a:defRPr>
      </a:lvl3pPr>
      <a:lvl4pPr algn="l" rtl="0" eaLnBrk="1" fontAlgn="base" hangingPunct="1">
        <a:spcBef>
          <a:spcPct val="0"/>
        </a:spcBef>
        <a:spcAft>
          <a:spcPct val="0"/>
        </a:spcAft>
        <a:defRPr sz="3600">
          <a:solidFill>
            <a:schemeClr val="bg1"/>
          </a:solidFill>
          <a:latin typeface="Arial" charset="0"/>
          <a:cs typeface="Arial" charset="0"/>
        </a:defRPr>
      </a:lvl4pPr>
      <a:lvl5pPr algn="l" rtl="0" eaLnBrk="1" fontAlgn="base" hangingPunct="1">
        <a:spcBef>
          <a:spcPct val="0"/>
        </a:spcBef>
        <a:spcAft>
          <a:spcPct val="0"/>
        </a:spcAft>
        <a:defRPr sz="3600">
          <a:solidFill>
            <a:schemeClr val="bg1"/>
          </a:solidFill>
          <a:latin typeface="Arial" charset="0"/>
          <a:cs typeface="Arial" charset="0"/>
        </a:defRPr>
      </a:lvl5pPr>
      <a:lvl6pPr marL="457200" algn="l" rtl="0" eaLnBrk="1" fontAlgn="base" hangingPunct="1">
        <a:spcBef>
          <a:spcPct val="0"/>
        </a:spcBef>
        <a:spcAft>
          <a:spcPct val="0"/>
        </a:spcAft>
        <a:defRPr sz="3600">
          <a:solidFill>
            <a:schemeClr val="bg1"/>
          </a:solidFill>
          <a:latin typeface="Arial" charset="0"/>
          <a:cs typeface="Arial" charset="0"/>
        </a:defRPr>
      </a:lvl6pPr>
      <a:lvl7pPr marL="914400" algn="l" rtl="0" eaLnBrk="1" fontAlgn="base" hangingPunct="1">
        <a:spcBef>
          <a:spcPct val="0"/>
        </a:spcBef>
        <a:spcAft>
          <a:spcPct val="0"/>
        </a:spcAft>
        <a:defRPr sz="3600">
          <a:solidFill>
            <a:schemeClr val="bg1"/>
          </a:solidFill>
          <a:latin typeface="Arial" charset="0"/>
          <a:cs typeface="Arial" charset="0"/>
        </a:defRPr>
      </a:lvl7pPr>
      <a:lvl8pPr marL="1371600" algn="l" rtl="0" eaLnBrk="1" fontAlgn="base" hangingPunct="1">
        <a:spcBef>
          <a:spcPct val="0"/>
        </a:spcBef>
        <a:spcAft>
          <a:spcPct val="0"/>
        </a:spcAft>
        <a:defRPr sz="3600">
          <a:solidFill>
            <a:schemeClr val="bg1"/>
          </a:solidFill>
          <a:latin typeface="Arial" charset="0"/>
          <a:cs typeface="Arial" charset="0"/>
        </a:defRPr>
      </a:lvl8pPr>
      <a:lvl9pPr marL="1828800" algn="l" rtl="0" eaLnBrk="1" fontAlgn="base" hangingPunct="1">
        <a:spcBef>
          <a:spcPct val="0"/>
        </a:spcBef>
        <a:spcAft>
          <a:spcPct val="0"/>
        </a:spcAft>
        <a:defRPr sz="3600">
          <a:solidFill>
            <a:schemeClr val="bg1"/>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sz="2600" kern="1200">
          <a:solidFill>
            <a:schemeClr val="bg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600" kern="1200">
          <a:solidFill>
            <a:schemeClr val="bg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600" kern="1200">
          <a:solidFill>
            <a:schemeClr val="bg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600" kern="1200">
          <a:solidFill>
            <a:schemeClr val="bg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600" kern="1200">
          <a:solidFill>
            <a:schemeClr val="bg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6" r:id="rId1"/>
  </p:sldLayoutIdLst>
  <p:txStyles>
    <p:titleStyle>
      <a:lvl1pPr algn="l" rtl="0" eaLnBrk="1" fontAlgn="base" hangingPunct="1">
        <a:spcBef>
          <a:spcPct val="0"/>
        </a:spcBef>
        <a:spcAft>
          <a:spcPct val="0"/>
        </a:spcAft>
        <a:defRPr sz="3600" kern="1200">
          <a:solidFill>
            <a:schemeClr val="tx1"/>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3600">
          <a:solidFill>
            <a:schemeClr val="tx1"/>
          </a:solidFill>
          <a:latin typeface="Arial" charset="0"/>
          <a:cs typeface="Arial" charset="0"/>
        </a:defRPr>
      </a:lvl2pPr>
      <a:lvl3pPr algn="l" rtl="0" eaLnBrk="1" fontAlgn="base" hangingPunct="1">
        <a:spcBef>
          <a:spcPct val="0"/>
        </a:spcBef>
        <a:spcAft>
          <a:spcPct val="0"/>
        </a:spcAft>
        <a:defRPr sz="3600">
          <a:solidFill>
            <a:schemeClr val="tx1"/>
          </a:solidFill>
          <a:latin typeface="Arial" charset="0"/>
          <a:cs typeface="Arial" charset="0"/>
        </a:defRPr>
      </a:lvl3pPr>
      <a:lvl4pPr algn="l" rtl="0" eaLnBrk="1" fontAlgn="base" hangingPunct="1">
        <a:spcBef>
          <a:spcPct val="0"/>
        </a:spcBef>
        <a:spcAft>
          <a:spcPct val="0"/>
        </a:spcAft>
        <a:defRPr sz="3600">
          <a:solidFill>
            <a:schemeClr val="tx1"/>
          </a:solidFill>
          <a:latin typeface="Arial" charset="0"/>
          <a:cs typeface="Arial" charset="0"/>
        </a:defRPr>
      </a:lvl4pPr>
      <a:lvl5pPr algn="l" rtl="0" eaLnBrk="1" fontAlgn="base" hangingPunct="1">
        <a:spcBef>
          <a:spcPct val="0"/>
        </a:spcBef>
        <a:spcAft>
          <a:spcPct val="0"/>
        </a:spcAft>
        <a:defRPr sz="3600">
          <a:solidFill>
            <a:schemeClr val="tx1"/>
          </a:solidFill>
          <a:latin typeface="Arial" charset="0"/>
          <a:cs typeface="Arial" charset="0"/>
        </a:defRPr>
      </a:lvl5pPr>
      <a:lvl6pPr marL="457200" algn="l" rtl="0" eaLnBrk="1" fontAlgn="base" hangingPunct="1">
        <a:spcBef>
          <a:spcPct val="0"/>
        </a:spcBef>
        <a:spcAft>
          <a:spcPct val="0"/>
        </a:spcAft>
        <a:defRPr sz="3600">
          <a:solidFill>
            <a:schemeClr val="tx1"/>
          </a:solidFill>
          <a:latin typeface="Arial" charset="0"/>
          <a:cs typeface="Arial" charset="0"/>
        </a:defRPr>
      </a:lvl6pPr>
      <a:lvl7pPr marL="914400" algn="l" rtl="0" eaLnBrk="1" fontAlgn="base" hangingPunct="1">
        <a:spcBef>
          <a:spcPct val="0"/>
        </a:spcBef>
        <a:spcAft>
          <a:spcPct val="0"/>
        </a:spcAft>
        <a:defRPr sz="3600">
          <a:solidFill>
            <a:schemeClr val="tx1"/>
          </a:solidFill>
          <a:latin typeface="Arial" charset="0"/>
          <a:cs typeface="Arial" charset="0"/>
        </a:defRPr>
      </a:lvl7pPr>
      <a:lvl8pPr marL="1371600" algn="l" rtl="0" eaLnBrk="1" fontAlgn="base" hangingPunct="1">
        <a:spcBef>
          <a:spcPct val="0"/>
        </a:spcBef>
        <a:spcAft>
          <a:spcPct val="0"/>
        </a:spcAft>
        <a:defRPr sz="3600">
          <a:solidFill>
            <a:schemeClr val="tx1"/>
          </a:solidFill>
          <a:latin typeface="Arial" charset="0"/>
          <a:cs typeface="Arial" charset="0"/>
        </a:defRPr>
      </a:lvl8pPr>
      <a:lvl9pPr marL="1828800" algn="l" rtl="0" eaLnBrk="1" fontAlgn="base" hangingPunct="1">
        <a:spcBef>
          <a:spcPct val="0"/>
        </a:spcBef>
        <a:spcAft>
          <a:spcPct val="0"/>
        </a:spcAft>
        <a:defRPr sz="36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Font typeface="Symbol" pitchFamily="18" charset="2"/>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1026" name="Picture 1" descr="SQA 2567 rev288 (pms).png"/>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2041525" y="908050"/>
            <a:ext cx="4802188" cy="255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8"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0"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2"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2"/>
          <p:cNvSpPr txBox="1">
            <a:spLocks/>
          </p:cNvSpPr>
          <p:nvPr/>
        </p:nvSpPr>
        <p:spPr>
          <a:xfrm>
            <a:off x="1259632" y="2924944"/>
            <a:ext cx="6553200" cy="792163"/>
          </a:xfrm>
          <a:prstGeom prst="rect">
            <a:avLst/>
          </a:prstGeom>
        </p:spPr>
        <p:txBody>
          <a:bodyPr/>
          <a:lstStyle>
            <a:lvl1pPr marL="342900" indent="-342900" algn="l" rtl="0" eaLnBrk="1" fontAlgn="base" hangingPunct="1">
              <a:spcBef>
                <a:spcPct val="20000"/>
              </a:spcBef>
              <a:spcAft>
                <a:spcPct val="0"/>
              </a:spcAft>
              <a:buClr>
                <a:srgbClr val="C195E5"/>
              </a:buClr>
              <a:buFont typeface="Wingdings" pitchFamily="2" charset="2"/>
              <a:buNone/>
              <a:defRPr sz="2800">
                <a:solidFill>
                  <a:srgbClr val="FFFFFF"/>
                </a:solidFill>
                <a:latin typeface="+mn-lt"/>
                <a:ea typeface="+mn-ea"/>
                <a:cs typeface="+mn-cs"/>
              </a:defRPr>
            </a:lvl1pPr>
            <a:lvl2pPr marL="742950" indent="-285750" algn="l" rtl="0" eaLnBrk="1" fontAlgn="base" hangingPunct="1">
              <a:spcBef>
                <a:spcPct val="20000"/>
              </a:spcBef>
              <a:spcAft>
                <a:spcPct val="0"/>
              </a:spcAft>
              <a:buClr>
                <a:srgbClr val="C195E5"/>
              </a:buClr>
              <a:buFont typeface="Arial" charset="0"/>
              <a:buNone/>
              <a:defRPr sz="2800">
                <a:solidFill>
                  <a:srgbClr val="FFFFFF"/>
                </a:solidFill>
                <a:latin typeface="+mn-lt"/>
              </a:defRPr>
            </a:lvl2pPr>
            <a:lvl3pPr marL="1143000" indent="-228600" algn="l" rtl="0" eaLnBrk="1" fontAlgn="base" hangingPunct="1">
              <a:spcBef>
                <a:spcPct val="20000"/>
              </a:spcBef>
              <a:spcAft>
                <a:spcPct val="0"/>
              </a:spcAft>
              <a:buClr>
                <a:srgbClr val="FF9933"/>
              </a:buClr>
              <a:buNone/>
              <a:defRPr sz="2800">
                <a:solidFill>
                  <a:schemeClr val="bg1"/>
                </a:solidFill>
                <a:latin typeface="+mn-lt"/>
              </a:defRPr>
            </a:lvl3pPr>
            <a:lvl4pPr marL="1600200" indent="-228600" algn="l" rtl="0" eaLnBrk="1" fontAlgn="base" hangingPunct="1">
              <a:spcBef>
                <a:spcPct val="20000"/>
              </a:spcBef>
              <a:spcAft>
                <a:spcPct val="0"/>
              </a:spcAft>
              <a:buClr>
                <a:srgbClr val="FF9933"/>
              </a:buClr>
              <a:buNone/>
              <a:defRPr sz="2800">
                <a:solidFill>
                  <a:schemeClr val="bg1"/>
                </a:solidFill>
                <a:latin typeface="+mn-lt"/>
              </a:defRPr>
            </a:lvl4pPr>
            <a:lvl5pPr marL="2057400" indent="-228600" algn="l" rtl="0" eaLnBrk="1" fontAlgn="base" hangingPunct="1">
              <a:spcBef>
                <a:spcPct val="20000"/>
              </a:spcBef>
              <a:spcAft>
                <a:spcPct val="0"/>
              </a:spcAft>
              <a:buClr>
                <a:srgbClr val="FF9933"/>
              </a:buClr>
              <a:buNone/>
              <a:defRPr sz="28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pPr>
              <a:defRPr/>
            </a:pPr>
            <a:endParaRPr lang="en-US" kern="0" dirty="0">
              <a:latin typeface="Arial"/>
            </a:endParaRPr>
          </a:p>
        </p:txBody>
      </p:sp>
      <p:sp>
        <p:nvSpPr>
          <p:cNvPr id="4" name="Title 1"/>
          <p:cNvSpPr txBox="1">
            <a:spLocks/>
          </p:cNvSpPr>
          <p:nvPr/>
        </p:nvSpPr>
        <p:spPr>
          <a:xfrm>
            <a:off x="395536" y="1052736"/>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dirty="0">
              <a:solidFill>
                <a:prstClr val="white"/>
              </a:solidFill>
            </a:endParaRPr>
          </a:p>
        </p:txBody>
      </p:sp>
      <p:sp>
        <p:nvSpPr>
          <p:cNvPr id="5" name="Text Placeholder 2"/>
          <p:cNvSpPr txBox="1">
            <a:spLocks/>
          </p:cNvSpPr>
          <p:nvPr/>
        </p:nvSpPr>
        <p:spPr>
          <a:xfrm>
            <a:off x="179512" y="5589240"/>
            <a:ext cx="6553200" cy="792163"/>
          </a:xfrm>
          <a:prstGeom prst="rect">
            <a:avLst/>
          </a:prstGeom>
        </p:spPr>
        <p:txBody>
          <a:bodyPr/>
          <a:lstStyle>
            <a:lvl1pPr marL="342900" indent="-342900" algn="l" rtl="0" eaLnBrk="1" fontAlgn="base" hangingPunct="1">
              <a:spcBef>
                <a:spcPct val="20000"/>
              </a:spcBef>
              <a:spcAft>
                <a:spcPct val="0"/>
              </a:spcAft>
              <a:buClr>
                <a:srgbClr val="C195E5"/>
              </a:buClr>
              <a:buFont typeface="Wingdings" pitchFamily="2" charset="2"/>
              <a:buNone/>
              <a:defRPr sz="2800">
                <a:solidFill>
                  <a:srgbClr val="FFFFFF"/>
                </a:solidFill>
                <a:latin typeface="+mn-lt"/>
                <a:ea typeface="+mn-ea"/>
                <a:cs typeface="+mn-cs"/>
              </a:defRPr>
            </a:lvl1pPr>
            <a:lvl2pPr marL="742950" indent="-285750" algn="l" rtl="0" eaLnBrk="1" fontAlgn="base" hangingPunct="1">
              <a:spcBef>
                <a:spcPct val="20000"/>
              </a:spcBef>
              <a:spcAft>
                <a:spcPct val="0"/>
              </a:spcAft>
              <a:buClr>
                <a:srgbClr val="C195E5"/>
              </a:buClr>
              <a:buFont typeface="Arial" charset="0"/>
              <a:buNone/>
              <a:defRPr sz="2800">
                <a:solidFill>
                  <a:srgbClr val="FFFFFF"/>
                </a:solidFill>
                <a:latin typeface="+mn-lt"/>
              </a:defRPr>
            </a:lvl2pPr>
            <a:lvl3pPr marL="1143000" indent="-228600" algn="l" rtl="0" eaLnBrk="1" fontAlgn="base" hangingPunct="1">
              <a:spcBef>
                <a:spcPct val="20000"/>
              </a:spcBef>
              <a:spcAft>
                <a:spcPct val="0"/>
              </a:spcAft>
              <a:buClr>
                <a:srgbClr val="FF9933"/>
              </a:buClr>
              <a:buNone/>
              <a:defRPr sz="2800">
                <a:solidFill>
                  <a:schemeClr val="bg1"/>
                </a:solidFill>
                <a:latin typeface="+mn-lt"/>
              </a:defRPr>
            </a:lvl3pPr>
            <a:lvl4pPr marL="1600200" indent="-228600" algn="l" rtl="0" eaLnBrk="1" fontAlgn="base" hangingPunct="1">
              <a:spcBef>
                <a:spcPct val="20000"/>
              </a:spcBef>
              <a:spcAft>
                <a:spcPct val="0"/>
              </a:spcAft>
              <a:buClr>
                <a:srgbClr val="FF9933"/>
              </a:buClr>
              <a:buNone/>
              <a:defRPr sz="2800">
                <a:solidFill>
                  <a:schemeClr val="bg1"/>
                </a:solidFill>
                <a:latin typeface="+mn-lt"/>
              </a:defRPr>
            </a:lvl4pPr>
            <a:lvl5pPr marL="2057400" indent="-228600" algn="l" rtl="0" eaLnBrk="1" fontAlgn="base" hangingPunct="1">
              <a:spcBef>
                <a:spcPct val="20000"/>
              </a:spcBef>
              <a:spcAft>
                <a:spcPct val="0"/>
              </a:spcAft>
              <a:buClr>
                <a:srgbClr val="FF9933"/>
              </a:buClr>
              <a:buNone/>
              <a:defRPr sz="28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r>
              <a:rPr lang="en-GB" sz="1800" dirty="0">
                <a:solidFill>
                  <a:prstClr val="black"/>
                </a:solidFill>
              </a:rPr>
              <a:t> Customer Service HN &amp; VQ</a:t>
            </a:r>
          </a:p>
          <a:p>
            <a:pPr>
              <a:defRPr/>
            </a:pPr>
            <a:endParaRPr lang="en-US" kern="0" dirty="0">
              <a:latin typeface="Arial"/>
            </a:endParaRPr>
          </a:p>
        </p:txBody>
      </p:sp>
      <p:sp>
        <p:nvSpPr>
          <p:cNvPr id="6" name="Title 1"/>
          <p:cNvSpPr txBox="1">
            <a:spLocks/>
          </p:cNvSpPr>
          <p:nvPr/>
        </p:nvSpPr>
        <p:spPr>
          <a:xfrm>
            <a:off x="543000" y="2204864"/>
            <a:ext cx="7851648" cy="1828800"/>
          </a:xfrm>
          <a:prstGeom prst="rect">
            <a:avLst/>
          </a:prstGeom>
        </p:spPr>
        <p:txBody>
          <a:bodyPr>
            <a:normAutofit fontScale="97500"/>
          </a:bodyPr>
          <a:lstStyle/>
          <a:p>
            <a:pPr algn="ctr">
              <a:spcBef>
                <a:spcPct val="0"/>
              </a:spcBef>
              <a:defRPr/>
            </a:pPr>
            <a:endParaRPr lang="en-GB" sz="4400" dirty="0">
              <a:solidFill>
                <a:prstClr val="white"/>
              </a:solidFill>
            </a:endParaRPr>
          </a:p>
        </p:txBody>
      </p:sp>
      <p:sp>
        <p:nvSpPr>
          <p:cNvPr id="7" name="Title 1"/>
          <p:cNvSpPr txBox="1">
            <a:spLocks/>
          </p:cNvSpPr>
          <p:nvPr/>
        </p:nvSpPr>
        <p:spPr>
          <a:xfrm>
            <a:off x="395536" y="2204864"/>
            <a:ext cx="7999112" cy="1828800"/>
          </a:xfrm>
          <a:prstGeom prst="rect">
            <a:avLst/>
          </a:prstGeom>
        </p:spPr>
        <p:txBody>
          <a:bodyPr>
            <a:normAutofit fontScale="97500"/>
          </a:bodyPr>
          <a:lstStyle/>
          <a:p>
            <a:pPr algn="ctr">
              <a:spcBef>
                <a:spcPct val="0"/>
              </a:spcBef>
              <a:defRPr/>
            </a:pPr>
            <a:endParaRPr lang="en-GB" sz="4400" dirty="0">
              <a:solidFill>
                <a:prstClr val="white"/>
              </a:solidFill>
            </a:endParaRPr>
          </a:p>
        </p:txBody>
      </p:sp>
      <p:sp>
        <p:nvSpPr>
          <p:cNvPr id="8" name="Title 1"/>
          <p:cNvSpPr txBox="1">
            <a:spLocks/>
          </p:cNvSpPr>
          <p:nvPr/>
        </p:nvSpPr>
        <p:spPr>
          <a:xfrm>
            <a:off x="467544" y="1124744"/>
            <a:ext cx="8280920" cy="3600400"/>
          </a:xfrm>
          <a:prstGeom prst="rect">
            <a:avLst/>
          </a:prstGeom>
        </p:spPr>
        <p:txBody>
          <a:bodyPr>
            <a:normAutofit fontScale="90000" lnSpcReduction="20000"/>
          </a:bodyPr>
          <a:lstStyle/>
          <a:p>
            <a:pPr algn="ctr">
              <a:spcBef>
                <a:spcPct val="0"/>
              </a:spcBef>
              <a:defRPr/>
            </a:pPr>
            <a:r>
              <a:rPr lang="en-GB" sz="4400" dirty="0">
                <a:solidFill>
                  <a:prstClr val="white"/>
                </a:solidFill>
              </a:rPr>
              <a:t>Customer Service</a:t>
            </a:r>
          </a:p>
          <a:p>
            <a:pPr algn="ctr">
              <a:spcBef>
                <a:spcPct val="0"/>
              </a:spcBef>
              <a:defRPr/>
            </a:pPr>
            <a:endParaRPr lang="en-GB" sz="4400" dirty="0">
              <a:solidFill>
                <a:prstClr val="white"/>
              </a:solidFill>
            </a:endParaRPr>
          </a:p>
          <a:p>
            <a:pPr algn="ctr">
              <a:spcBef>
                <a:spcPct val="0"/>
              </a:spcBef>
              <a:defRPr/>
            </a:pPr>
            <a:r>
              <a:rPr lang="en-GB" sz="4400" dirty="0">
                <a:solidFill>
                  <a:prstClr val="white"/>
                </a:solidFill>
              </a:rPr>
              <a:t>Verification Update</a:t>
            </a:r>
          </a:p>
          <a:p>
            <a:pPr algn="ctr">
              <a:spcBef>
                <a:spcPct val="0"/>
              </a:spcBef>
              <a:defRPr/>
            </a:pPr>
            <a:endParaRPr lang="en-GB" sz="4400" dirty="0">
              <a:solidFill>
                <a:prstClr val="white"/>
              </a:solidFill>
            </a:endParaRPr>
          </a:p>
          <a:p>
            <a:pPr algn="ctr">
              <a:spcBef>
                <a:spcPct val="0"/>
              </a:spcBef>
              <a:defRPr/>
            </a:pPr>
            <a:r>
              <a:rPr lang="en-GB" sz="4400" dirty="0">
                <a:solidFill>
                  <a:prstClr val="white"/>
                </a:solidFill>
              </a:rPr>
              <a:t>Andrew Calder</a:t>
            </a:r>
          </a:p>
          <a:p>
            <a:pPr algn="ctr">
              <a:spcBef>
                <a:spcPct val="0"/>
              </a:spcBef>
              <a:defRPr/>
            </a:pPr>
            <a:r>
              <a:rPr lang="en-GB" sz="4400" dirty="0">
                <a:solidFill>
                  <a:prstClr val="white"/>
                </a:solidFill>
              </a:rPr>
              <a:t/>
            </a:r>
            <a:br>
              <a:rPr lang="en-GB" sz="4400" dirty="0">
                <a:solidFill>
                  <a:prstClr val="white"/>
                </a:solidFill>
              </a:rPr>
            </a:br>
            <a:endParaRPr lang="en-GB" sz="4400" dirty="0">
              <a:solidFill>
                <a:prstClr val="white"/>
              </a:solidFill>
            </a:endParaRPr>
          </a:p>
        </p:txBody>
      </p:sp>
    </p:spTree>
    <p:extLst>
      <p:ext uri="{BB962C8B-B14F-4D97-AF65-F5344CB8AC3E}">
        <p14:creationId xmlns:p14="http://schemas.microsoft.com/office/powerpoint/2010/main" val="1934376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2"/>
          <p:cNvSpPr txBox="1">
            <a:spLocks/>
          </p:cNvSpPr>
          <p:nvPr/>
        </p:nvSpPr>
        <p:spPr>
          <a:xfrm>
            <a:off x="1259632" y="2924944"/>
            <a:ext cx="6553200" cy="792163"/>
          </a:xfrm>
          <a:prstGeom prst="rect">
            <a:avLst/>
          </a:prstGeom>
        </p:spPr>
        <p:txBody>
          <a:bodyPr/>
          <a:lstStyle>
            <a:lvl1pPr marL="342900" indent="-342900" algn="l" rtl="0" eaLnBrk="1" fontAlgn="base" hangingPunct="1">
              <a:spcBef>
                <a:spcPct val="20000"/>
              </a:spcBef>
              <a:spcAft>
                <a:spcPct val="0"/>
              </a:spcAft>
              <a:buClr>
                <a:srgbClr val="C195E5"/>
              </a:buClr>
              <a:buFont typeface="Wingdings" pitchFamily="2" charset="2"/>
              <a:buNone/>
              <a:defRPr sz="2800">
                <a:solidFill>
                  <a:srgbClr val="FFFFFF"/>
                </a:solidFill>
                <a:latin typeface="+mn-lt"/>
                <a:ea typeface="+mn-ea"/>
                <a:cs typeface="+mn-cs"/>
              </a:defRPr>
            </a:lvl1pPr>
            <a:lvl2pPr marL="742950" indent="-285750" algn="l" rtl="0" eaLnBrk="1" fontAlgn="base" hangingPunct="1">
              <a:spcBef>
                <a:spcPct val="20000"/>
              </a:spcBef>
              <a:spcAft>
                <a:spcPct val="0"/>
              </a:spcAft>
              <a:buClr>
                <a:srgbClr val="C195E5"/>
              </a:buClr>
              <a:buFont typeface="Arial" charset="0"/>
              <a:buNone/>
              <a:defRPr sz="2800">
                <a:solidFill>
                  <a:srgbClr val="FFFFFF"/>
                </a:solidFill>
                <a:latin typeface="+mn-lt"/>
              </a:defRPr>
            </a:lvl2pPr>
            <a:lvl3pPr marL="1143000" indent="-228600" algn="l" rtl="0" eaLnBrk="1" fontAlgn="base" hangingPunct="1">
              <a:spcBef>
                <a:spcPct val="20000"/>
              </a:spcBef>
              <a:spcAft>
                <a:spcPct val="0"/>
              </a:spcAft>
              <a:buClr>
                <a:srgbClr val="FF9933"/>
              </a:buClr>
              <a:buNone/>
              <a:defRPr sz="2800">
                <a:solidFill>
                  <a:schemeClr val="bg1"/>
                </a:solidFill>
                <a:latin typeface="+mn-lt"/>
              </a:defRPr>
            </a:lvl3pPr>
            <a:lvl4pPr marL="1600200" indent="-228600" algn="l" rtl="0" eaLnBrk="1" fontAlgn="base" hangingPunct="1">
              <a:spcBef>
                <a:spcPct val="20000"/>
              </a:spcBef>
              <a:spcAft>
                <a:spcPct val="0"/>
              </a:spcAft>
              <a:buClr>
                <a:srgbClr val="FF9933"/>
              </a:buClr>
              <a:buNone/>
              <a:defRPr sz="2800">
                <a:solidFill>
                  <a:schemeClr val="bg1"/>
                </a:solidFill>
                <a:latin typeface="+mn-lt"/>
              </a:defRPr>
            </a:lvl4pPr>
            <a:lvl5pPr marL="2057400" indent="-228600" algn="l" rtl="0" eaLnBrk="1" fontAlgn="base" hangingPunct="1">
              <a:spcBef>
                <a:spcPct val="20000"/>
              </a:spcBef>
              <a:spcAft>
                <a:spcPct val="0"/>
              </a:spcAft>
              <a:buClr>
                <a:srgbClr val="FF9933"/>
              </a:buClr>
              <a:buNone/>
              <a:defRPr sz="28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pPr>
              <a:defRPr/>
            </a:pPr>
            <a:endParaRPr lang="en-US" kern="0" dirty="0">
              <a:latin typeface="Arial"/>
            </a:endParaRPr>
          </a:p>
        </p:txBody>
      </p:sp>
      <p:sp>
        <p:nvSpPr>
          <p:cNvPr id="4" name="Title 1"/>
          <p:cNvSpPr txBox="1">
            <a:spLocks/>
          </p:cNvSpPr>
          <p:nvPr/>
        </p:nvSpPr>
        <p:spPr>
          <a:xfrm>
            <a:off x="395536" y="1052736"/>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dirty="0">
              <a:solidFill>
                <a:prstClr val="white"/>
              </a:solidFill>
            </a:endParaRPr>
          </a:p>
        </p:txBody>
      </p:sp>
      <p:sp>
        <p:nvSpPr>
          <p:cNvPr id="5" name="Text Placeholder 2"/>
          <p:cNvSpPr txBox="1">
            <a:spLocks/>
          </p:cNvSpPr>
          <p:nvPr/>
        </p:nvSpPr>
        <p:spPr>
          <a:xfrm>
            <a:off x="179512" y="5517232"/>
            <a:ext cx="6553200" cy="792163"/>
          </a:xfrm>
          <a:prstGeom prst="rect">
            <a:avLst/>
          </a:prstGeom>
        </p:spPr>
        <p:txBody>
          <a:bodyPr/>
          <a:lstStyle>
            <a:lvl1pPr marL="342900" indent="-342900" algn="l" rtl="0" eaLnBrk="1" fontAlgn="base" hangingPunct="1">
              <a:spcBef>
                <a:spcPct val="20000"/>
              </a:spcBef>
              <a:spcAft>
                <a:spcPct val="0"/>
              </a:spcAft>
              <a:buClr>
                <a:srgbClr val="C195E5"/>
              </a:buClr>
              <a:buFont typeface="Wingdings" pitchFamily="2" charset="2"/>
              <a:buNone/>
              <a:defRPr sz="2800">
                <a:solidFill>
                  <a:srgbClr val="FFFFFF"/>
                </a:solidFill>
                <a:latin typeface="+mn-lt"/>
                <a:ea typeface="+mn-ea"/>
                <a:cs typeface="+mn-cs"/>
              </a:defRPr>
            </a:lvl1pPr>
            <a:lvl2pPr marL="742950" indent="-285750" algn="l" rtl="0" eaLnBrk="1" fontAlgn="base" hangingPunct="1">
              <a:spcBef>
                <a:spcPct val="20000"/>
              </a:spcBef>
              <a:spcAft>
                <a:spcPct val="0"/>
              </a:spcAft>
              <a:buClr>
                <a:srgbClr val="C195E5"/>
              </a:buClr>
              <a:buFont typeface="Arial" charset="0"/>
              <a:buNone/>
              <a:defRPr sz="2800">
                <a:solidFill>
                  <a:srgbClr val="FFFFFF"/>
                </a:solidFill>
                <a:latin typeface="+mn-lt"/>
              </a:defRPr>
            </a:lvl2pPr>
            <a:lvl3pPr marL="1143000" indent="-228600" algn="l" rtl="0" eaLnBrk="1" fontAlgn="base" hangingPunct="1">
              <a:spcBef>
                <a:spcPct val="20000"/>
              </a:spcBef>
              <a:spcAft>
                <a:spcPct val="0"/>
              </a:spcAft>
              <a:buClr>
                <a:srgbClr val="FF9933"/>
              </a:buClr>
              <a:buNone/>
              <a:defRPr sz="2800">
                <a:solidFill>
                  <a:schemeClr val="bg1"/>
                </a:solidFill>
                <a:latin typeface="+mn-lt"/>
              </a:defRPr>
            </a:lvl3pPr>
            <a:lvl4pPr marL="1600200" indent="-228600" algn="l" rtl="0" eaLnBrk="1" fontAlgn="base" hangingPunct="1">
              <a:spcBef>
                <a:spcPct val="20000"/>
              </a:spcBef>
              <a:spcAft>
                <a:spcPct val="0"/>
              </a:spcAft>
              <a:buClr>
                <a:srgbClr val="FF9933"/>
              </a:buClr>
              <a:buNone/>
              <a:defRPr sz="2800">
                <a:solidFill>
                  <a:schemeClr val="bg1"/>
                </a:solidFill>
                <a:latin typeface="+mn-lt"/>
              </a:defRPr>
            </a:lvl4pPr>
            <a:lvl5pPr marL="2057400" indent="-228600" algn="l" rtl="0" eaLnBrk="1" fontAlgn="base" hangingPunct="1">
              <a:spcBef>
                <a:spcPct val="20000"/>
              </a:spcBef>
              <a:spcAft>
                <a:spcPct val="0"/>
              </a:spcAft>
              <a:buClr>
                <a:srgbClr val="FF9933"/>
              </a:buClr>
              <a:buNone/>
              <a:defRPr sz="28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r>
              <a:rPr lang="en-GB" sz="1800" dirty="0">
                <a:solidFill>
                  <a:prstClr val="black"/>
                </a:solidFill>
              </a:rPr>
              <a:t>Andrew Calder </a:t>
            </a:r>
          </a:p>
          <a:p>
            <a:r>
              <a:rPr lang="en-GB" sz="1800" dirty="0">
                <a:solidFill>
                  <a:prstClr val="black"/>
                </a:solidFill>
              </a:rPr>
              <a:t>SEV Customer Service HN &amp; VQ</a:t>
            </a:r>
          </a:p>
          <a:p>
            <a:pPr>
              <a:defRPr/>
            </a:pPr>
            <a:endParaRPr lang="en-US" kern="0" dirty="0">
              <a:latin typeface="Arial"/>
            </a:endParaRPr>
          </a:p>
        </p:txBody>
      </p:sp>
      <p:sp>
        <p:nvSpPr>
          <p:cNvPr id="6" name="Title 1"/>
          <p:cNvSpPr txBox="1">
            <a:spLocks/>
          </p:cNvSpPr>
          <p:nvPr/>
        </p:nvSpPr>
        <p:spPr>
          <a:xfrm>
            <a:off x="543000" y="2204864"/>
            <a:ext cx="7851648" cy="1828800"/>
          </a:xfrm>
          <a:prstGeom prst="rect">
            <a:avLst/>
          </a:prstGeom>
        </p:spPr>
        <p:txBody>
          <a:bodyPr>
            <a:normAutofit fontScale="97500"/>
          </a:bodyPr>
          <a:lstStyle/>
          <a:p>
            <a:pPr algn="ctr">
              <a:spcBef>
                <a:spcPct val="0"/>
              </a:spcBef>
              <a:defRPr/>
            </a:pPr>
            <a:endParaRPr lang="en-GB" sz="4400" dirty="0">
              <a:solidFill>
                <a:prstClr val="white"/>
              </a:solidFill>
            </a:endParaRPr>
          </a:p>
        </p:txBody>
      </p:sp>
      <p:sp>
        <p:nvSpPr>
          <p:cNvPr id="7" name="Title 1"/>
          <p:cNvSpPr txBox="1">
            <a:spLocks/>
          </p:cNvSpPr>
          <p:nvPr/>
        </p:nvSpPr>
        <p:spPr>
          <a:xfrm>
            <a:off x="395536" y="2204864"/>
            <a:ext cx="7999112" cy="1828800"/>
          </a:xfrm>
          <a:prstGeom prst="rect">
            <a:avLst/>
          </a:prstGeom>
        </p:spPr>
        <p:txBody>
          <a:bodyPr>
            <a:normAutofit fontScale="97500"/>
          </a:bodyPr>
          <a:lstStyle/>
          <a:p>
            <a:pPr algn="ctr">
              <a:spcBef>
                <a:spcPct val="0"/>
              </a:spcBef>
              <a:defRPr/>
            </a:pPr>
            <a:endParaRPr lang="en-GB" sz="4400" dirty="0">
              <a:solidFill>
                <a:prstClr val="white"/>
              </a:solidFill>
            </a:endParaRPr>
          </a:p>
        </p:txBody>
      </p:sp>
      <p:sp>
        <p:nvSpPr>
          <p:cNvPr id="8" name="Title 1"/>
          <p:cNvSpPr txBox="1">
            <a:spLocks/>
          </p:cNvSpPr>
          <p:nvPr/>
        </p:nvSpPr>
        <p:spPr>
          <a:xfrm>
            <a:off x="467544" y="2204864"/>
            <a:ext cx="8280920" cy="2520280"/>
          </a:xfrm>
          <a:prstGeom prst="rect">
            <a:avLst/>
          </a:prstGeom>
        </p:spPr>
        <p:txBody>
          <a:bodyPr>
            <a:normAutofit fontScale="97500"/>
          </a:bodyPr>
          <a:lstStyle/>
          <a:p>
            <a:pPr algn="ctr">
              <a:spcBef>
                <a:spcPct val="0"/>
              </a:spcBef>
              <a:defRPr/>
            </a:pPr>
            <a:r>
              <a:rPr lang="en-GB" sz="4400" dirty="0">
                <a:solidFill>
                  <a:prstClr val="white"/>
                </a:solidFill>
              </a:rPr>
              <a:t/>
            </a:r>
            <a:br>
              <a:rPr lang="en-GB" sz="4400" dirty="0">
                <a:solidFill>
                  <a:prstClr val="white"/>
                </a:solidFill>
              </a:rPr>
            </a:br>
            <a:endParaRPr lang="en-GB" sz="4400" dirty="0">
              <a:solidFill>
                <a:prstClr val="white"/>
              </a:solidFill>
            </a:endParaRPr>
          </a:p>
        </p:txBody>
      </p:sp>
      <p:sp>
        <p:nvSpPr>
          <p:cNvPr id="2" name="Title 1">
            <a:extLst>
              <a:ext uri="{FF2B5EF4-FFF2-40B4-BE49-F238E27FC236}">
                <a16:creationId xmlns:a16="http://schemas.microsoft.com/office/drawing/2014/main" id="{DEE9F07A-8256-4154-881F-ACE691C13B4E}"/>
              </a:ext>
            </a:extLst>
          </p:cNvPr>
          <p:cNvSpPr>
            <a:spLocks noGrp="1"/>
          </p:cNvSpPr>
          <p:nvPr>
            <p:ph type="title"/>
          </p:nvPr>
        </p:nvSpPr>
        <p:spPr>
          <a:xfrm>
            <a:off x="179512" y="274638"/>
            <a:ext cx="8712968" cy="1143000"/>
          </a:xfrm>
        </p:spPr>
        <p:txBody>
          <a:bodyPr/>
          <a:lstStyle/>
          <a:p>
            <a:r>
              <a:rPr lang="en-GB" sz="4000" dirty="0">
                <a:solidFill>
                  <a:schemeClr val="bg1"/>
                </a:solidFill>
              </a:rPr>
              <a:t>Verification Activity Update 2016-2017</a:t>
            </a:r>
          </a:p>
        </p:txBody>
      </p:sp>
      <p:sp>
        <p:nvSpPr>
          <p:cNvPr id="3" name="Content Placeholder 2">
            <a:extLst>
              <a:ext uri="{FF2B5EF4-FFF2-40B4-BE49-F238E27FC236}">
                <a16:creationId xmlns:a16="http://schemas.microsoft.com/office/drawing/2014/main" id="{22ECAF7C-CE46-4A90-A920-1E70B2C9FBF6}"/>
              </a:ext>
            </a:extLst>
          </p:cNvPr>
          <p:cNvSpPr>
            <a:spLocks noGrp="1"/>
          </p:cNvSpPr>
          <p:nvPr>
            <p:ph idx="1"/>
          </p:nvPr>
        </p:nvSpPr>
        <p:spPr>
          <a:xfrm>
            <a:off x="457200" y="1029849"/>
            <a:ext cx="8229600" cy="3888432"/>
          </a:xfrm>
        </p:spPr>
        <p:txBody>
          <a:bodyPr/>
          <a:lstStyle/>
          <a:p>
            <a:r>
              <a:rPr lang="en-GB" sz="2000" dirty="0">
                <a:solidFill>
                  <a:schemeClr val="bg1"/>
                </a:solidFill>
              </a:rPr>
              <a:t>Visits to  20 centres with all recorded </a:t>
            </a:r>
            <a:r>
              <a:rPr lang="en-GB" sz="2000" b="1" dirty="0">
                <a:solidFill>
                  <a:schemeClr val="bg1"/>
                </a:solidFill>
              </a:rPr>
              <a:t>“significant strengths” </a:t>
            </a:r>
            <a:r>
              <a:rPr lang="en-GB" sz="2000" dirty="0">
                <a:solidFill>
                  <a:schemeClr val="bg1"/>
                </a:solidFill>
              </a:rPr>
              <a:t>in centre performance</a:t>
            </a:r>
          </a:p>
          <a:p>
            <a:endParaRPr lang="en-GB" sz="2000" dirty="0">
              <a:solidFill>
                <a:schemeClr val="bg1"/>
              </a:solidFill>
            </a:endParaRPr>
          </a:p>
          <a:p>
            <a:r>
              <a:rPr lang="en-GB" sz="2000" dirty="0">
                <a:solidFill>
                  <a:schemeClr val="bg1"/>
                </a:solidFill>
              </a:rPr>
              <a:t>More Centres using e-learning portfolio system</a:t>
            </a:r>
          </a:p>
          <a:p>
            <a:endParaRPr lang="en-GB" sz="2000" dirty="0">
              <a:solidFill>
                <a:schemeClr val="bg1"/>
              </a:solidFill>
            </a:endParaRPr>
          </a:p>
          <a:p>
            <a:r>
              <a:rPr lang="en-GB" sz="2000" dirty="0">
                <a:solidFill>
                  <a:schemeClr val="bg1"/>
                </a:solidFill>
              </a:rPr>
              <a:t>P</a:t>
            </a:r>
            <a:r>
              <a:rPr lang="en-GB" sz="2000" dirty="0" smtClean="0">
                <a:solidFill>
                  <a:schemeClr val="bg1"/>
                </a:solidFill>
              </a:rPr>
              <a:t>ositive </a:t>
            </a:r>
            <a:r>
              <a:rPr lang="en-GB" sz="2000" dirty="0">
                <a:solidFill>
                  <a:schemeClr val="bg1"/>
                </a:solidFill>
              </a:rPr>
              <a:t>feedback on new Customer Service standard</a:t>
            </a:r>
          </a:p>
          <a:p>
            <a:pPr marL="0" indent="0">
              <a:buNone/>
            </a:pPr>
            <a:endParaRPr lang="en-GB" sz="2000" dirty="0">
              <a:solidFill>
                <a:schemeClr val="bg1"/>
              </a:solidFill>
            </a:endParaRPr>
          </a:p>
          <a:p>
            <a:r>
              <a:rPr lang="en-GB" sz="2000" dirty="0">
                <a:solidFill>
                  <a:schemeClr val="bg1"/>
                </a:solidFill>
              </a:rPr>
              <a:t>G</a:t>
            </a:r>
            <a:r>
              <a:rPr lang="en-GB" sz="2000" dirty="0" smtClean="0">
                <a:solidFill>
                  <a:schemeClr val="bg1"/>
                </a:solidFill>
              </a:rPr>
              <a:t>ood practice continued  </a:t>
            </a:r>
            <a:r>
              <a:rPr lang="en-GB" sz="2000" dirty="0">
                <a:solidFill>
                  <a:schemeClr val="bg1"/>
                </a:solidFill>
              </a:rPr>
              <a:t>to be identified on </a:t>
            </a:r>
            <a:r>
              <a:rPr lang="en-GB" sz="2000" dirty="0" smtClean="0">
                <a:solidFill>
                  <a:schemeClr val="bg1"/>
                </a:solidFill>
              </a:rPr>
              <a:t>visits</a:t>
            </a:r>
            <a:endParaRPr lang="en-GB" sz="2000" dirty="0">
              <a:solidFill>
                <a:schemeClr val="bg1"/>
              </a:solidFill>
            </a:endParaRPr>
          </a:p>
          <a:p>
            <a:endParaRPr lang="en-GB" sz="2000" dirty="0">
              <a:solidFill>
                <a:schemeClr val="bg1"/>
              </a:solidFill>
            </a:endParaRPr>
          </a:p>
          <a:p>
            <a:r>
              <a:rPr lang="en-GB" sz="2000" dirty="0" smtClean="0">
                <a:solidFill>
                  <a:schemeClr val="bg1"/>
                </a:solidFill>
              </a:rPr>
              <a:t>Centres are ensuring </a:t>
            </a:r>
            <a:r>
              <a:rPr lang="en-GB" sz="2000" dirty="0">
                <a:solidFill>
                  <a:schemeClr val="bg1"/>
                </a:solidFill>
              </a:rPr>
              <a:t>A</a:t>
            </a:r>
            <a:r>
              <a:rPr lang="en-GB" sz="2000" dirty="0" smtClean="0">
                <a:solidFill>
                  <a:schemeClr val="bg1"/>
                </a:solidFill>
              </a:rPr>
              <a:t>ssessors </a:t>
            </a:r>
            <a:r>
              <a:rPr lang="en-GB" sz="2000" dirty="0">
                <a:solidFill>
                  <a:schemeClr val="bg1"/>
                </a:solidFill>
              </a:rPr>
              <a:t>and </a:t>
            </a:r>
            <a:r>
              <a:rPr lang="en-GB" sz="2000" dirty="0" smtClean="0">
                <a:solidFill>
                  <a:schemeClr val="bg1"/>
                </a:solidFill>
              </a:rPr>
              <a:t>Internal </a:t>
            </a:r>
            <a:r>
              <a:rPr lang="en-GB" sz="2000" dirty="0">
                <a:solidFill>
                  <a:schemeClr val="bg1"/>
                </a:solidFill>
              </a:rPr>
              <a:t>V</a:t>
            </a:r>
            <a:r>
              <a:rPr lang="en-GB" sz="2000" dirty="0" smtClean="0">
                <a:solidFill>
                  <a:schemeClr val="bg1"/>
                </a:solidFill>
              </a:rPr>
              <a:t>erifiers </a:t>
            </a:r>
            <a:r>
              <a:rPr lang="en-GB" sz="2000" dirty="0">
                <a:solidFill>
                  <a:schemeClr val="bg1"/>
                </a:solidFill>
              </a:rPr>
              <a:t>have updated their knowledge to unit L &amp; D9 D1 and L &amp; D11</a:t>
            </a:r>
          </a:p>
          <a:p>
            <a:endParaRPr lang="en-GB" sz="2000" dirty="0">
              <a:solidFill>
                <a:schemeClr val="bg1"/>
              </a:solidFill>
            </a:endParaRPr>
          </a:p>
          <a:p>
            <a:endParaRPr lang="en-GB" sz="2400" dirty="0">
              <a:solidFill>
                <a:schemeClr val="bg1"/>
              </a:solidFill>
            </a:endParaRPr>
          </a:p>
        </p:txBody>
      </p:sp>
    </p:spTree>
    <p:extLst>
      <p:ext uri="{BB962C8B-B14F-4D97-AF65-F5344CB8AC3E}">
        <p14:creationId xmlns:p14="http://schemas.microsoft.com/office/powerpoint/2010/main" val="313184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2"/>
          <p:cNvSpPr txBox="1">
            <a:spLocks/>
          </p:cNvSpPr>
          <p:nvPr/>
        </p:nvSpPr>
        <p:spPr>
          <a:xfrm>
            <a:off x="1259632" y="2924944"/>
            <a:ext cx="6553200" cy="792163"/>
          </a:xfrm>
          <a:prstGeom prst="rect">
            <a:avLst/>
          </a:prstGeom>
        </p:spPr>
        <p:txBody>
          <a:bodyPr/>
          <a:lstStyle>
            <a:lvl1pPr marL="342900" indent="-342900" algn="l" rtl="0" eaLnBrk="1" fontAlgn="base" hangingPunct="1">
              <a:spcBef>
                <a:spcPct val="20000"/>
              </a:spcBef>
              <a:spcAft>
                <a:spcPct val="0"/>
              </a:spcAft>
              <a:buClr>
                <a:srgbClr val="C195E5"/>
              </a:buClr>
              <a:buFont typeface="Wingdings" pitchFamily="2" charset="2"/>
              <a:buNone/>
              <a:defRPr sz="2800">
                <a:solidFill>
                  <a:srgbClr val="FFFFFF"/>
                </a:solidFill>
                <a:latin typeface="+mn-lt"/>
                <a:ea typeface="+mn-ea"/>
                <a:cs typeface="+mn-cs"/>
              </a:defRPr>
            </a:lvl1pPr>
            <a:lvl2pPr marL="742950" indent="-285750" algn="l" rtl="0" eaLnBrk="1" fontAlgn="base" hangingPunct="1">
              <a:spcBef>
                <a:spcPct val="20000"/>
              </a:spcBef>
              <a:spcAft>
                <a:spcPct val="0"/>
              </a:spcAft>
              <a:buClr>
                <a:srgbClr val="C195E5"/>
              </a:buClr>
              <a:buFont typeface="Arial" charset="0"/>
              <a:buNone/>
              <a:defRPr sz="2800">
                <a:solidFill>
                  <a:srgbClr val="FFFFFF"/>
                </a:solidFill>
                <a:latin typeface="+mn-lt"/>
              </a:defRPr>
            </a:lvl2pPr>
            <a:lvl3pPr marL="1143000" indent="-228600" algn="l" rtl="0" eaLnBrk="1" fontAlgn="base" hangingPunct="1">
              <a:spcBef>
                <a:spcPct val="20000"/>
              </a:spcBef>
              <a:spcAft>
                <a:spcPct val="0"/>
              </a:spcAft>
              <a:buClr>
                <a:srgbClr val="FF9933"/>
              </a:buClr>
              <a:buNone/>
              <a:defRPr sz="2800">
                <a:solidFill>
                  <a:schemeClr val="bg1"/>
                </a:solidFill>
                <a:latin typeface="+mn-lt"/>
              </a:defRPr>
            </a:lvl3pPr>
            <a:lvl4pPr marL="1600200" indent="-228600" algn="l" rtl="0" eaLnBrk="1" fontAlgn="base" hangingPunct="1">
              <a:spcBef>
                <a:spcPct val="20000"/>
              </a:spcBef>
              <a:spcAft>
                <a:spcPct val="0"/>
              </a:spcAft>
              <a:buClr>
                <a:srgbClr val="FF9933"/>
              </a:buClr>
              <a:buNone/>
              <a:defRPr sz="2800">
                <a:solidFill>
                  <a:schemeClr val="bg1"/>
                </a:solidFill>
                <a:latin typeface="+mn-lt"/>
              </a:defRPr>
            </a:lvl4pPr>
            <a:lvl5pPr marL="2057400" indent="-228600" algn="l" rtl="0" eaLnBrk="1" fontAlgn="base" hangingPunct="1">
              <a:spcBef>
                <a:spcPct val="20000"/>
              </a:spcBef>
              <a:spcAft>
                <a:spcPct val="0"/>
              </a:spcAft>
              <a:buClr>
                <a:srgbClr val="FF9933"/>
              </a:buClr>
              <a:buNone/>
              <a:defRPr sz="28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pPr>
              <a:defRPr/>
            </a:pPr>
            <a:endParaRPr lang="en-US" kern="0" dirty="0">
              <a:latin typeface="Arial"/>
            </a:endParaRPr>
          </a:p>
        </p:txBody>
      </p:sp>
      <p:sp>
        <p:nvSpPr>
          <p:cNvPr id="4" name="Title 1"/>
          <p:cNvSpPr txBox="1">
            <a:spLocks/>
          </p:cNvSpPr>
          <p:nvPr/>
        </p:nvSpPr>
        <p:spPr>
          <a:xfrm>
            <a:off x="395536" y="1052736"/>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dirty="0">
              <a:solidFill>
                <a:prstClr val="white"/>
              </a:solidFill>
            </a:endParaRPr>
          </a:p>
        </p:txBody>
      </p:sp>
      <p:sp>
        <p:nvSpPr>
          <p:cNvPr id="5" name="Text Placeholder 2"/>
          <p:cNvSpPr txBox="1">
            <a:spLocks/>
          </p:cNvSpPr>
          <p:nvPr/>
        </p:nvSpPr>
        <p:spPr>
          <a:xfrm>
            <a:off x="179512" y="5517232"/>
            <a:ext cx="6553200" cy="792163"/>
          </a:xfrm>
          <a:prstGeom prst="rect">
            <a:avLst/>
          </a:prstGeom>
        </p:spPr>
        <p:txBody>
          <a:bodyPr/>
          <a:lstStyle>
            <a:lvl1pPr marL="342900" indent="-342900" algn="l" rtl="0" eaLnBrk="1" fontAlgn="base" hangingPunct="1">
              <a:spcBef>
                <a:spcPct val="20000"/>
              </a:spcBef>
              <a:spcAft>
                <a:spcPct val="0"/>
              </a:spcAft>
              <a:buClr>
                <a:srgbClr val="C195E5"/>
              </a:buClr>
              <a:buFont typeface="Wingdings" pitchFamily="2" charset="2"/>
              <a:buNone/>
              <a:defRPr sz="2800">
                <a:solidFill>
                  <a:srgbClr val="FFFFFF"/>
                </a:solidFill>
                <a:latin typeface="+mn-lt"/>
                <a:ea typeface="+mn-ea"/>
                <a:cs typeface="+mn-cs"/>
              </a:defRPr>
            </a:lvl1pPr>
            <a:lvl2pPr marL="742950" indent="-285750" algn="l" rtl="0" eaLnBrk="1" fontAlgn="base" hangingPunct="1">
              <a:spcBef>
                <a:spcPct val="20000"/>
              </a:spcBef>
              <a:spcAft>
                <a:spcPct val="0"/>
              </a:spcAft>
              <a:buClr>
                <a:srgbClr val="C195E5"/>
              </a:buClr>
              <a:buFont typeface="Arial" charset="0"/>
              <a:buNone/>
              <a:defRPr sz="2800">
                <a:solidFill>
                  <a:srgbClr val="FFFFFF"/>
                </a:solidFill>
                <a:latin typeface="+mn-lt"/>
              </a:defRPr>
            </a:lvl2pPr>
            <a:lvl3pPr marL="1143000" indent="-228600" algn="l" rtl="0" eaLnBrk="1" fontAlgn="base" hangingPunct="1">
              <a:spcBef>
                <a:spcPct val="20000"/>
              </a:spcBef>
              <a:spcAft>
                <a:spcPct val="0"/>
              </a:spcAft>
              <a:buClr>
                <a:srgbClr val="FF9933"/>
              </a:buClr>
              <a:buNone/>
              <a:defRPr sz="2800">
                <a:solidFill>
                  <a:schemeClr val="bg1"/>
                </a:solidFill>
                <a:latin typeface="+mn-lt"/>
              </a:defRPr>
            </a:lvl3pPr>
            <a:lvl4pPr marL="1600200" indent="-228600" algn="l" rtl="0" eaLnBrk="1" fontAlgn="base" hangingPunct="1">
              <a:spcBef>
                <a:spcPct val="20000"/>
              </a:spcBef>
              <a:spcAft>
                <a:spcPct val="0"/>
              </a:spcAft>
              <a:buClr>
                <a:srgbClr val="FF9933"/>
              </a:buClr>
              <a:buNone/>
              <a:defRPr sz="2800">
                <a:solidFill>
                  <a:schemeClr val="bg1"/>
                </a:solidFill>
                <a:latin typeface="+mn-lt"/>
              </a:defRPr>
            </a:lvl4pPr>
            <a:lvl5pPr marL="2057400" indent="-228600" algn="l" rtl="0" eaLnBrk="1" fontAlgn="base" hangingPunct="1">
              <a:spcBef>
                <a:spcPct val="20000"/>
              </a:spcBef>
              <a:spcAft>
                <a:spcPct val="0"/>
              </a:spcAft>
              <a:buClr>
                <a:srgbClr val="FF9933"/>
              </a:buClr>
              <a:buNone/>
              <a:defRPr sz="28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r>
              <a:rPr lang="en-GB" sz="1800" dirty="0">
                <a:solidFill>
                  <a:prstClr val="black"/>
                </a:solidFill>
              </a:rPr>
              <a:t>Andrew Calder </a:t>
            </a:r>
          </a:p>
          <a:p>
            <a:r>
              <a:rPr lang="en-GB" sz="1800" dirty="0">
                <a:solidFill>
                  <a:prstClr val="black"/>
                </a:solidFill>
              </a:rPr>
              <a:t>SEV Customer Service HN &amp; VQ</a:t>
            </a:r>
          </a:p>
          <a:p>
            <a:pPr>
              <a:defRPr/>
            </a:pPr>
            <a:endParaRPr lang="en-US" kern="0" dirty="0">
              <a:latin typeface="Arial"/>
            </a:endParaRPr>
          </a:p>
        </p:txBody>
      </p:sp>
      <p:sp>
        <p:nvSpPr>
          <p:cNvPr id="6" name="Title 1"/>
          <p:cNvSpPr txBox="1">
            <a:spLocks/>
          </p:cNvSpPr>
          <p:nvPr/>
        </p:nvSpPr>
        <p:spPr>
          <a:xfrm>
            <a:off x="543000" y="2204864"/>
            <a:ext cx="7851648" cy="1828800"/>
          </a:xfrm>
          <a:prstGeom prst="rect">
            <a:avLst/>
          </a:prstGeom>
        </p:spPr>
        <p:txBody>
          <a:bodyPr>
            <a:normAutofit fontScale="97500"/>
          </a:bodyPr>
          <a:lstStyle/>
          <a:p>
            <a:pPr algn="ctr">
              <a:spcBef>
                <a:spcPct val="0"/>
              </a:spcBef>
              <a:defRPr/>
            </a:pPr>
            <a:endParaRPr lang="en-GB" sz="4400" dirty="0">
              <a:solidFill>
                <a:prstClr val="white"/>
              </a:solidFill>
            </a:endParaRPr>
          </a:p>
        </p:txBody>
      </p:sp>
      <p:sp>
        <p:nvSpPr>
          <p:cNvPr id="7" name="Title 1"/>
          <p:cNvSpPr txBox="1">
            <a:spLocks/>
          </p:cNvSpPr>
          <p:nvPr/>
        </p:nvSpPr>
        <p:spPr>
          <a:xfrm>
            <a:off x="395536" y="2204864"/>
            <a:ext cx="7999112" cy="1828800"/>
          </a:xfrm>
          <a:prstGeom prst="rect">
            <a:avLst/>
          </a:prstGeom>
        </p:spPr>
        <p:txBody>
          <a:bodyPr>
            <a:normAutofit fontScale="97500"/>
          </a:bodyPr>
          <a:lstStyle/>
          <a:p>
            <a:pPr algn="ctr">
              <a:spcBef>
                <a:spcPct val="0"/>
              </a:spcBef>
              <a:defRPr/>
            </a:pPr>
            <a:endParaRPr lang="en-GB" sz="4400" dirty="0">
              <a:solidFill>
                <a:prstClr val="white"/>
              </a:solidFill>
            </a:endParaRPr>
          </a:p>
        </p:txBody>
      </p:sp>
      <p:sp>
        <p:nvSpPr>
          <p:cNvPr id="8" name="Title 1"/>
          <p:cNvSpPr txBox="1">
            <a:spLocks/>
          </p:cNvSpPr>
          <p:nvPr/>
        </p:nvSpPr>
        <p:spPr>
          <a:xfrm>
            <a:off x="467544" y="2204864"/>
            <a:ext cx="8280920" cy="2520280"/>
          </a:xfrm>
          <a:prstGeom prst="rect">
            <a:avLst/>
          </a:prstGeom>
        </p:spPr>
        <p:txBody>
          <a:bodyPr>
            <a:normAutofit fontScale="97500"/>
          </a:bodyPr>
          <a:lstStyle/>
          <a:p>
            <a:pPr algn="ctr">
              <a:spcBef>
                <a:spcPct val="0"/>
              </a:spcBef>
              <a:defRPr/>
            </a:pPr>
            <a:r>
              <a:rPr lang="en-GB" sz="4400" dirty="0">
                <a:solidFill>
                  <a:prstClr val="white"/>
                </a:solidFill>
              </a:rPr>
              <a:t/>
            </a:r>
            <a:br>
              <a:rPr lang="en-GB" sz="4400" dirty="0">
                <a:solidFill>
                  <a:prstClr val="white"/>
                </a:solidFill>
              </a:rPr>
            </a:br>
            <a:endParaRPr lang="en-GB" sz="4400" dirty="0">
              <a:solidFill>
                <a:prstClr val="white"/>
              </a:solidFill>
            </a:endParaRPr>
          </a:p>
        </p:txBody>
      </p:sp>
      <p:sp>
        <p:nvSpPr>
          <p:cNvPr id="2" name="Title 1">
            <a:extLst>
              <a:ext uri="{FF2B5EF4-FFF2-40B4-BE49-F238E27FC236}">
                <a16:creationId xmlns:a16="http://schemas.microsoft.com/office/drawing/2014/main" id="{DEE9F07A-8256-4154-881F-ACE691C13B4E}"/>
              </a:ext>
            </a:extLst>
          </p:cNvPr>
          <p:cNvSpPr>
            <a:spLocks noGrp="1"/>
          </p:cNvSpPr>
          <p:nvPr>
            <p:ph type="title"/>
          </p:nvPr>
        </p:nvSpPr>
        <p:spPr>
          <a:xfrm>
            <a:off x="179512" y="274638"/>
            <a:ext cx="8712968" cy="1143000"/>
          </a:xfrm>
        </p:spPr>
        <p:txBody>
          <a:bodyPr/>
          <a:lstStyle/>
          <a:p>
            <a:r>
              <a:rPr lang="en-GB" sz="4000" dirty="0">
                <a:solidFill>
                  <a:schemeClr val="bg1"/>
                </a:solidFill>
              </a:rPr>
              <a:t>Verification Activity Update 2016-2017</a:t>
            </a:r>
          </a:p>
        </p:txBody>
      </p:sp>
      <p:sp>
        <p:nvSpPr>
          <p:cNvPr id="3" name="Content Placeholder 2">
            <a:extLst>
              <a:ext uri="{FF2B5EF4-FFF2-40B4-BE49-F238E27FC236}">
                <a16:creationId xmlns:a16="http://schemas.microsoft.com/office/drawing/2014/main" id="{22ECAF7C-CE46-4A90-A920-1E70B2C9FBF6}"/>
              </a:ext>
            </a:extLst>
          </p:cNvPr>
          <p:cNvSpPr>
            <a:spLocks noGrp="1"/>
          </p:cNvSpPr>
          <p:nvPr>
            <p:ph idx="1"/>
          </p:nvPr>
        </p:nvSpPr>
        <p:spPr>
          <a:xfrm>
            <a:off x="457200" y="1052736"/>
            <a:ext cx="8229600" cy="3600401"/>
          </a:xfrm>
        </p:spPr>
        <p:txBody>
          <a:bodyPr/>
          <a:lstStyle/>
          <a:p>
            <a:pPr marL="0" indent="0">
              <a:buNone/>
            </a:pPr>
            <a:endParaRPr lang="en-GB" sz="2000" b="1" dirty="0">
              <a:solidFill>
                <a:schemeClr val="bg1"/>
              </a:solidFill>
            </a:endParaRPr>
          </a:p>
          <a:p>
            <a:pPr marL="0" indent="0">
              <a:buNone/>
            </a:pPr>
            <a:r>
              <a:rPr lang="en-GB" sz="2000" dirty="0">
                <a:solidFill>
                  <a:schemeClr val="bg1"/>
                </a:solidFill>
              </a:rPr>
              <a:t>Linking to Verification Visit Report which is 15/18 Quality Assurance Criterion</a:t>
            </a:r>
          </a:p>
          <a:p>
            <a:pPr marL="0" indent="0">
              <a:buNone/>
            </a:pPr>
            <a:endParaRPr lang="en-GB" sz="2000" b="1" dirty="0">
              <a:solidFill>
                <a:schemeClr val="bg1"/>
              </a:solidFill>
            </a:endParaRPr>
          </a:p>
          <a:p>
            <a:pPr marL="0" indent="0">
              <a:buNone/>
            </a:pPr>
            <a:r>
              <a:rPr lang="en-GB" sz="2000" dirty="0">
                <a:solidFill>
                  <a:schemeClr val="bg1"/>
                </a:solidFill>
              </a:rPr>
              <a:t>Category 2: Resources </a:t>
            </a:r>
          </a:p>
          <a:p>
            <a:pPr marL="0" indent="0">
              <a:buNone/>
            </a:pPr>
            <a:endParaRPr lang="en-GB" sz="2000" dirty="0">
              <a:solidFill>
                <a:schemeClr val="bg1"/>
              </a:solidFill>
            </a:endParaRPr>
          </a:p>
          <a:p>
            <a:pPr marL="0" indent="0">
              <a:buNone/>
            </a:pPr>
            <a:r>
              <a:rPr lang="en-GB" sz="2000" dirty="0">
                <a:solidFill>
                  <a:schemeClr val="bg1"/>
                </a:solidFill>
              </a:rPr>
              <a:t>Criterion 2.1: Assessors and </a:t>
            </a:r>
            <a:r>
              <a:rPr lang="en-GB" sz="2000" dirty="0" smtClean="0">
                <a:solidFill>
                  <a:schemeClr val="bg1"/>
                </a:solidFill>
              </a:rPr>
              <a:t>Internal </a:t>
            </a:r>
            <a:r>
              <a:rPr lang="en-GB" sz="2000" dirty="0">
                <a:solidFill>
                  <a:schemeClr val="bg1"/>
                </a:solidFill>
              </a:rPr>
              <a:t>V</a:t>
            </a:r>
            <a:r>
              <a:rPr lang="en-GB" sz="2000" dirty="0" smtClean="0">
                <a:solidFill>
                  <a:schemeClr val="bg1"/>
                </a:solidFill>
              </a:rPr>
              <a:t>erifiers </a:t>
            </a:r>
            <a:r>
              <a:rPr lang="en-GB" sz="2000" dirty="0">
                <a:solidFill>
                  <a:schemeClr val="bg1"/>
                </a:solidFill>
              </a:rPr>
              <a:t>must be competent to assess and internally verify, in line with the requirements of the qualification.</a:t>
            </a:r>
          </a:p>
          <a:p>
            <a:pPr marL="0" indent="0">
              <a:buNone/>
            </a:pPr>
            <a:endParaRPr lang="en-GB" sz="2000" dirty="0">
              <a:solidFill>
                <a:schemeClr val="bg1"/>
              </a:solidFill>
            </a:endParaRPr>
          </a:p>
          <a:p>
            <a:pPr marL="0" indent="0">
              <a:buNone/>
            </a:pPr>
            <a:r>
              <a:rPr lang="en-GB" sz="2000" dirty="0">
                <a:solidFill>
                  <a:schemeClr val="bg1"/>
                </a:solidFill>
              </a:rPr>
              <a:t>The rating score was 90%</a:t>
            </a:r>
          </a:p>
          <a:p>
            <a:pPr marL="0" indent="0">
              <a:buNone/>
            </a:pPr>
            <a:r>
              <a:rPr lang="en-GB" dirty="0"/>
              <a:t> </a:t>
            </a:r>
          </a:p>
          <a:p>
            <a:endParaRPr lang="en-GB" sz="2400" dirty="0">
              <a:solidFill>
                <a:schemeClr val="bg1"/>
              </a:solidFill>
            </a:endParaRPr>
          </a:p>
        </p:txBody>
      </p:sp>
    </p:spTree>
    <p:extLst>
      <p:ext uri="{BB962C8B-B14F-4D97-AF65-F5344CB8AC3E}">
        <p14:creationId xmlns:p14="http://schemas.microsoft.com/office/powerpoint/2010/main" val="2755358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2"/>
          <p:cNvSpPr txBox="1">
            <a:spLocks/>
          </p:cNvSpPr>
          <p:nvPr/>
        </p:nvSpPr>
        <p:spPr>
          <a:xfrm>
            <a:off x="1259632" y="2924944"/>
            <a:ext cx="6553200" cy="792163"/>
          </a:xfrm>
          <a:prstGeom prst="rect">
            <a:avLst/>
          </a:prstGeom>
        </p:spPr>
        <p:txBody>
          <a:bodyPr/>
          <a:lstStyle>
            <a:lvl1pPr marL="342900" indent="-342900" algn="l" rtl="0" eaLnBrk="1" fontAlgn="base" hangingPunct="1">
              <a:spcBef>
                <a:spcPct val="20000"/>
              </a:spcBef>
              <a:spcAft>
                <a:spcPct val="0"/>
              </a:spcAft>
              <a:buClr>
                <a:srgbClr val="C195E5"/>
              </a:buClr>
              <a:buFont typeface="Wingdings" pitchFamily="2" charset="2"/>
              <a:buNone/>
              <a:defRPr sz="2800">
                <a:solidFill>
                  <a:srgbClr val="FFFFFF"/>
                </a:solidFill>
                <a:latin typeface="+mn-lt"/>
                <a:ea typeface="+mn-ea"/>
                <a:cs typeface="+mn-cs"/>
              </a:defRPr>
            </a:lvl1pPr>
            <a:lvl2pPr marL="742950" indent="-285750" algn="l" rtl="0" eaLnBrk="1" fontAlgn="base" hangingPunct="1">
              <a:spcBef>
                <a:spcPct val="20000"/>
              </a:spcBef>
              <a:spcAft>
                <a:spcPct val="0"/>
              </a:spcAft>
              <a:buClr>
                <a:srgbClr val="C195E5"/>
              </a:buClr>
              <a:buFont typeface="Arial" charset="0"/>
              <a:buNone/>
              <a:defRPr sz="2800">
                <a:solidFill>
                  <a:srgbClr val="FFFFFF"/>
                </a:solidFill>
                <a:latin typeface="+mn-lt"/>
              </a:defRPr>
            </a:lvl2pPr>
            <a:lvl3pPr marL="1143000" indent="-228600" algn="l" rtl="0" eaLnBrk="1" fontAlgn="base" hangingPunct="1">
              <a:spcBef>
                <a:spcPct val="20000"/>
              </a:spcBef>
              <a:spcAft>
                <a:spcPct val="0"/>
              </a:spcAft>
              <a:buClr>
                <a:srgbClr val="FF9933"/>
              </a:buClr>
              <a:buNone/>
              <a:defRPr sz="2800">
                <a:solidFill>
                  <a:schemeClr val="bg1"/>
                </a:solidFill>
                <a:latin typeface="+mn-lt"/>
              </a:defRPr>
            </a:lvl3pPr>
            <a:lvl4pPr marL="1600200" indent="-228600" algn="l" rtl="0" eaLnBrk="1" fontAlgn="base" hangingPunct="1">
              <a:spcBef>
                <a:spcPct val="20000"/>
              </a:spcBef>
              <a:spcAft>
                <a:spcPct val="0"/>
              </a:spcAft>
              <a:buClr>
                <a:srgbClr val="FF9933"/>
              </a:buClr>
              <a:buNone/>
              <a:defRPr sz="2800">
                <a:solidFill>
                  <a:schemeClr val="bg1"/>
                </a:solidFill>
                <a:latin typeface="+mn-lt"/>
              </a:defRPr>
            </a:lvl4pPr>
            <a:lvl5pPr marL="2057400" indent="-228600" algn="l" rtl="0" eaLnBrk="1" fontAlgn="base" hangingPunct="1">
              <a:spcBef>
                <a:spcPct val="20000"/>
              </a:spcBef>
              <a:spcAft>
                <a:spcPct val="0"/>
              </a:spcAft>
              <a:buClr>
                <a:srgbClr val="FF9933"/>
              </a:buClr>
              <a:buNone/>
              <a:defRPr sz="28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pPr>
              <a:defRPr/>
            </a:pPr>
            <a:endParaRPr lang="en-US" kern="0" dirty="0">
              <a:latin typeface="Arial"/>
            </a:endParaRPr>
          </a:p>
        </p:txBody>
      </p:sp>
      <p:sp>
        <p:nvSpPr>
          <p:cNvPr id="4" name="Title 1"/>
          <p:cNvSpPr txBox="1">
            <a:spLocks/>
          </p:cNvSpPr>
          <p:nvPr/>
        </p:nvSpPr>
        <p:spPr>
          <a:xfrm>
            <a:off x="395536" y="1052736"/>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dirty="0">
              <a:solidFill>
                <a:prstClr val="white"/>
              </a:solidFill>
            </a:endParaRPr>
          </a:p>
        </p:txBody>
      </p:sp>
      <p:sp>
        <p:nvSpPr>
          <p:cNvPr id="5" name="Text Placeholder 2"/>
          <p:cNvSpPr txBox="1">
            <a:spLocks/>
          </p:cNvSpPr>
          <p:nvPr/>
        </p:nvSpPr>
        <p:spPr>
          <a:xfrm>
            <a:off x="179512" y="5517232"/>
            <a:ext cx="6553200" cy="792163"/>
          </a:xfrm>
          <a:prstGeom prst="rect">
            <a:avLst/>
          </a:prstGeom>
        </p:spPr>
        <p:txBody>
          <a:bodyPr/>
          <a:lstStyle>
            <a:lvl1pPr marL="342900" indent="-342900" algn="l" rtl="0" eaLnBrk="1" fontAlgn="base" hangingPunct="1">
              <a:spcBef>
                <a:spcPct val="20000"/>
              </a:spcBef>
              <a:spcAft>
                <a:spcPct val="0"/>
              </a:spcAft>
              <a:buClr>
                <a:srgbClr val="C195E5"/>
              </a:buClr>
              <a:buFont typeface="Wingdings" pitchFamily="2" charset="2"/>
              <a:buNone/>
              <a:defRPr sz="2800">
                <a:solidFill>
                  <a:srgbClr val="FFFFFF"/>
                </a:solidFill>
                <a:latin typeface="+mn-lt"/>
                <a:ea typeface="+mn-ea"/>
                <a:cs typeface="+mn-cs"/>
              </a:defRPr>
            </a:lvl1pPr>
            <a:lvl2pPr marL="742950" indent="-285750" algn="l" rtl="0" eaLnBrk="1" fontAlgn="base" hangingPunct="1">
              <a:spcBef>
                <a:spcPct val="20000"/>
              </a:spcBef>
              <a:spcAft>
                <a:spcPct val="0"/>
              </a:spcAft>
              <a:buClr>
                <a:srgbClr val="C195E5"/>
              </a:buClr>
              <a:buFont typeface="Arial" charset="0"/>
              <a:buNone/>
              <a:defRPr sz="2800">
                <a:solidFill>
                  <a:srgbClr val="FFFFFF"/>
                </a:solidFill>
                <a:latin typeface="+mn-lt"/>
              </a:defRPr>
            </a:lvl2pPr>
            <a:lvl3pPr marL="1143000" indent="-228600" algn="l" rtl="0" eaLnBrk="1" fontAlgn="base" hangingPunct="1">
              <a:spcBef>
                <a:spcPct val="20000"/>
              </a:spcBef>
              <a:spcAft>
                <a:spcPct val="0"/>
              </a:spcAft>
              <a:buClr>
                <a:srgbClr val="FF9933"/>
              </a:buClr>
              <a:buNone/>
              <a:defRPr sz="2800">
                <a:solidFill>
                  <a:schemeClr val="bg1"/>
                </a:solidFill>
                <a:latin typeface="+mn-lt"/>
              </a:defRPr>
            </a:lvl3pPr>
            <a:lvl4pPr marL="1600200" indent="-228600" algn="l" rtl="0" eaLnBrk="1" fontAlgn="base" hangingPunct="1">
              <a:spcBef>
                <a:spcPct val="20000"/>
              </a:spcBef>
              <a:spcAft>
                <a:spcPct val="0"/>
              </a:spcAft>
              <a:buClr>
                <a:srgbClr val="FF9933"/>
              </a:buClr>
              <a:buNone/>
              <a:defRPr sz="2800">
                <a:solidFill>
                  <a:schemeClr val="bg1"/>
                </a:solidFill>
                <a:latin typeface="+mn-lt"/>
              </a:defRPr>
            </a:lvl4pPr>
            <a:lvl5pPr marL="2057400" indent="-228600" algn="l" rtl="0" eaLnBrk="1" fontAlgn="base" hangingPunct="1">
              <a:spcBef>
                <a:spcPct val="20000"/>
              </a:spcBef>
              <a:spcAft>
                <a:spcPct val="0"/>
              </a:spcAft>
              <a:buClr>
                <a:srgbClr val="FF9933"/>
              </a:buClr>
              <a:buNone/>
              <a:defRPr sz="28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r>
              <a:rPr lang="en-GB" sz="1800" dirty="0">
                <a:solidFill>
                  <a:prstClr val="black"/>
                </a:solidFill>
              </a:rPr>
              <a:t>Andrew Calder </a:t>
            </a:r>
          </a:p>
          <a:p>
            <a:r>
              <a:rPr lang="en-GB" sz="1800" dirty="0">
                <a:solidFill>
                  <a:prstClr val="black"/>
                </a:solidFill>
              </a:rPr>
              <a:t>SEV Customer Service HN &amp; VQ</a:t>
            </a:r>
          </a:p>
          <a:p>
            <a:pPr>
              <a:defRPr/>
            </a:pPr>
            <a:endParaRPr lang="en-US" kern="0" dirty="0">
              <a:latin typeface="Arial"/>
            </a:endParaRPr>
          </a:p>
        </p:txBody>
      </p:sp>
      <p:sp>
        <p:nvSpPr>
          <p:cNvPr id="6" name="Title 1"/>
          <p:cNvSpPr txBox="1">
            <a:spLocks/>
          </p:cNvSpPr>
          <p:nvPr/>
        </p:nvSpPr>
        <p:spPr>
          <a:xfrm>
            <a:off x="543000" y="2204864"/>
            <a:ext cx="7851648" cy="1828800"/>
          </a:xfrm>
          <a:prstGeom prst="rect">
            <a:avLst/>
          </a:prstGeom>
        </p:spPr>
        <p:txBody>
          <a:bodyPr>
            <a:normAutofit fontScale="97500"/>
          </a:bodyPr>
          <a:lstStyle/>
          <a:p>
            <a:pPr algn="ctr">
              <a:spcBef>
                <a:spcPct val="0"/>
              </a:spcBef>
              <a:defRPr/>
            </a:pPr>
            <a:endParaRPr lang="en-GB" sz="4400" dirty="0">
              <a:solidFill>
                <a:prstClr val="white"/>
              </a:solidFill>
            </a:endParaRPr>
          </a:p>
        </p:txBody>
      </p:sp>
      <p:sp>
        <p:nvSpPr>
          <p:cNvPr id="7" name="Title 1"/>
          <p:cNvSpPr txBox="1">
            <a:spLocks/>
          </p:cNvSpPr>
          <p:nvPr/>
        </p:nvSpPr>
        <p:spPr>
          <a:xfrm>
            <a:off x="395536" y="2204864"/>
            <a:ext cx="7999112" cy="1828800"/>
          </a:xfrm>
          <a:prstGeom prst="rect">
            <a:avLst/>
          </a:prstGeom>
        </p:spPr>
        <p:txBody>
          <a:bodyPr>
            <a:normAutofit fontScale="97500"/>
          </a:bodyPr>
          <a:lstStyle/>
          <a:p>
            <a:pPr algn="ctr">
              <a:spcBef>
                <a:spcPct val="0"/>
              </a:spcBef>
              <a:defRPr/>
            </a:pPr>
            <a:endParaRPr lang="en-GB" sz="4400" dirty="0">
              <a:solidFill>
                <a:prstClr val="white"/>
              </a:solidFill>
            </a:endParaRPr>
          </a:p>
        </p:txBody>
      </p:sp>
      <p:sp>
        <p:nvSpPr>
          <p:cNvPr id="8" name="Title 1"/>
          <p:cNvSpPr txBox="1">
            <a:spLocks/>
          </p:cNvSpPr>
          <p:nvPr/>
        </p:nvSpPr>
        <p:spPr>
          <a:xfrm>
            <a:off x="467544" y="2204864"/>
            <a:ext cx="8280920" cy="2520280"/>
          </a:xfrm>
          <a:prstGeom prst="rect">
            <a:avLst/>
          </a:prstGeom>
        </p:spPr>
        <p:txBody>
          <a:bodyPr>
            <a:normAutofit fontScale="97500"/>
          </a:bodyPr>
          <a:lstStyle/>
          <a:p>
            <a:pPr algn="ctr">
              <a:spcBef>
                <a:spcPct val="0"/>
              </a:spcBef>
              <a:defRPr/>
            </a:pPr>
            <a:r>
              <a:rPr lang="en-GB" sz="4400" dirty="0">
                <a:solidFill>
                  <a:prstClr val="white"/>
                </a:solidFill>
              </a:rPr>
              <a:t/>
            </a:r>
            <a:br>
              <a:rPr lang="en-GB" sz="4400" dirty="0">
                <a:solidFill>
                  <a:prstClr val="white"/>
                </a:solidFill>
              </a:rPr>
            </a:br>
            <a:endParaRPr lang="en-GB" sz="4400" dirty="0">
              <a:solidFill>
                <a:prstClr val="white"/>
              </a:solidFill>
            </a:endParaRPr>
          </a:p>
        </p:txBody>
      </p:sp>
      <p:sp>
        <p:nvSpPr>
          <p:cNvPr id="2" name="Title 1">
            <a:extLst>
              <a:ext uri="{FF2B5EF4-FFF2-40B4-BE49-F238E27FC236}">
                <a16:creationId xmlns:a16="http://schemas.microsoft.com/office/drawing/2014/main" id="{DEE9F07A-8256-4154-881F-ACE691C13B4E}"/>
              </a:ext>
            </a:extLst>
          </p:cNvPr>
          <p:cNvSpPr>
            <a:spLocks noGrp="1"/>
          </p:cNvSpPr>
          <p:nvPr>
            <p:ph type="title"/>
          </p:nvPr>
        </p:nvSpPr>
        <p:spPr>
          <a:xfrm>
            <a:off x="179512" y="274638"/>
            <a:ext cx="8712968" cy="1143000"/>
          </a:xfrm>
        </p:spPr>
        <p:txBody>
          <a:bodyPr/>
          <a:lstStyle/>
          <a:p>
            <a:r>
              <a:rPr lang="en-GB" sz="4000" dirty="0">
                <a:solidFill>
                  <a:schemeClr val="bg1"/>
                </a:solidFill>
              </a:rPr>
              <a:t>Verification Activity Update 2016-2017</a:t>
            </a:r>
          </a:p>
        </p:txBody>
      </p:sp>
      <p:sp>
        <p:nvSpPr>
          <p:cNvPr id="3" name="Content Placeholder 2">
            <a:extLst>
              <a:ext uri="{FF2B5EF4-FFF2-40B4-BE49-F238E27FC236}">
                <a16:creationId xmlns:a16="http://schemas.microsoft.com/office/drawing/2014/main" id="{22ECAF7C-CE46-4A90-A920-1E70B2C9FBF6}"/>
              </a:ext>
            </a:extLst>
          </p:cNvPr>
          <p:cNvSpPr>
            <a:spLocks noGrp="1"/>
          </p:cNvSpPr>
          <p:nvPr>
            <p:ph idx="1"/>
          </p:nvPr>
        </p:nvSpPr>
        <p:spPr>
          <a:xfrm>
            <a:off x="457200" y="1600201"/>
            <a:ext cx="8229600" cy="3052936"/>
          </a:xfrm>
        </p:spPr>
        <p:txBody>
          <a:bodyPr/>
          <a:lstStyle/>
          <a:p>
            <a:pPr marL="0" indent="0">
              <a:buNone/>
            </a:pPr>
            <a:r>
              <a:rPr lang="en-GB" sz="2000" dirty="0">
                <a:solidFill>
                  <a:schemeClr val="bg1"/>
                </a:solidFill>
              </a:rPr>
              <a:t>All Centre </a:t>
            </a:r>
            <a:r>
              <a:rPr lang="en-GB" sz="2000" dirty="0" smtClean="0">
                <a:solidFill>
                  <a:schemeClr val="bg1"/>
                </a:solidFill>
              </a:rPr>
              <a:t>Assessors </a:t>
            </a:r>
            <a:r>
              <a:rPr lang="en-GB" sz="2000" dirty="0">
                <a:solidFill>
                  <a:schemeClr val="bg1"/>
                </a:solidFill>
              </a:rPr>
              <a:t>and Internal Verifiers continue to be fully qualified and have sound occupational experience holding correct units D32, D33, A1 or unit L &amp; D9 D for assessor or D34, V1or L &amp; D11 for verifier.    </a:t>
            </a:r>
          </a:p>
          <a:p>
            <a:pPr marL="0" indent="0">
              <a:buNone/>
            </a:pPr>
            <a:endParaRPr lang="en-GB" sz="2000" dirty="0">
              <a:solidFill>
                <a:schemeClr val="bg1"/>
              </a:solidFill>
            </a:endParaRPr>
          </a:p>
          <a:p>
            <a:pPr marL="0" indent="0">
              <a:buNone/>
            </a:pPr>
            <a:r>
              <a:rPr lang="en-GB" sz="2000" dirty="0">
                <a:solidFill>
                  <a:schemeClr val="bg1"/>
                </a:solidFill>
              </a:rPr>
              <a:t>CPD is well documented using a variety of recording methods including participation in events. Only two centres had a recommendation to include specific customer service activities in future CPD records. </a:t>
            </a:r>
          </a:p>
          <a:p>
            <a:endParaRPr lang="en-GB" sz="2400" dirty="0">
              <a:solidFill>
                <a:schemeClr val="bg1"/>
              </a:solidFill>
            </a:endParaRPr>
          </a:p>
        </p:txBody>
      </p:sp>
    </p:spTree>
    <p:extLst>
      <p:ext uri="{BB962C8B-B14F-4D97-AF65-F5344CB8AC3E}">
        <p14:creationId xmlns:p14="http://schemas.microsoft.com/office/powerpoint/2010/main" val="637481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2"/>
          <p:cNvSpPr txBox="1">
            <a:spLocks/>
          </p:cNvSpPr>
          <p:nvPr/>
        </p:nvSpPr>
        <p:spPr>
          <a:xfrm>
            <a:off x="1259632" y="2924944"/>
            <a:ext cx="6553200" cy="792163"/>
          </a:xfrm>
          <a:prstGeom prst="rect">
            <a:avLst/>
          </a:prstGeom>
        </p:spPr>
        <p:txBody>
          <a:bodyPr/>
          <a:lstStyle>
            <a:lvl1pPr marL="342900" indent="-342900" algn="l" rtl="0" eaLnBrk="1" fontAlgn="base" hangingPunct="1">
              <a:spcBef>
                <a:spcPct val="20000"/>
              </a:spcBef>
              <a:spcAft>
                <a:spcPct val="0"/>
              </a:spcAft>
              <a:buClr>
                <a:srgbClr val="C195E5"/>
              </a:buClr>
              <a:buFont typeface="Wingdings" pitchFamily="2" charset="2"/>
              <a:buNone/>
              <a:defRPr sz="2800">
                <a:solidFill>
                  <a:srgbClr val="FFFFFF"/>
                </a:solidFill>
                <a:latin typeface="+mn-lt"/>
                <a:ea typeface="+mn-ea"/>
                <a:cs typeface="+mn-cs"/>
              </a:defRPr>
            </a:lvl1pPr>
            <a:lvl2pPr marL="742950" indent="-285750" algn="l" rtl="0" eaLnBrk="1" fontAlgn="base" hangingPunct="1">
              <a:spcBef>
                <a:spcPct val="20000"/>
              </a:spcBef>
              <a:spcAft>
                <a:spcPct val="0"/>
              </a:spcAft>
              <a:buClr>
                <a:srgbClr val="C195E5"/>
              </a:buClr>
              <a:buFont typeface="Arial" charset="0"/>
              <a:buNone/>
              <a:defRPr sz="2800">
                <a:solidFill>
                  <a:srgbClr val="FFFFFF"/>
                </a:solidFill>
                <a:latin typeface="+mn-lt"/>
              </a:defRPr>
            </a:lvl2pPr>
            <a:lvl3pPr marL="1143000" indent="-228600" algn="l" rtl="0" eaLnBrk="1" fontAlgn="base" hangingPunct="1">
              <a:spcBef>
                <a:spcPct val="20000"/>
              </a:spcBef>
              <a:spcAft>
                <a:spcPct val="0"/>
              </a:spcAft>
              <a:buClr>
                <a:srgbClr val="FF9933"/>
              </a:buClr>
              <a:buNone/>
              <a:defRPr sz="2800">
                <a:solidFill>
                  <a:schemeClr val="bg1"/>
                </a:solidFill>
                <a:latin typeface="+mn-lt"/>
              </a:defRPr>
            </a:lvl3pPr>
            <a:lvl4pPr marL="1600200" indent="-228600" algn="l" rtl="0" eaLnBrk="1" fontAlgn="base" hangingPunct="1">
              <a:spcBef>
                <a:spcPct val="20000"/>
              </a:spcBef>
              <a:spcAft>
                <a:spcPct val="0"/>
              </a:spcAft>
              <a:buClr>
                <a:srgbClr val="FF9933"/>
              </a:buClr>
              <a:buNone/>
              <a:defRPr sz="2800">
                <a:solidFill>
                  <a:schemeClr val="bg1"/>
                </a:solidFill>
                <a:latin typeface="+mn-lt"/>
              </a:defRPr>
            </a:lvl4pPr>
            <a:lvl5pPr marL="2057400" indent="-228600" algn="l" rtl="0" eaLnBrk="1" fontAlgn="base" hangingPunct="1">
              <a:spcBef>
                <a:spcPct val="20000"/>
              </a:spcBef>
              <a:spcAft>
                <a:spcPct val="0"/>
              </a:spcAft>
              <a:buClr>
                <a:srgbClr val="FF9933"/>
              </a:buClr>
              <a:buNone/>
              <a:defRPr sz="28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pPr>
              <a:defRPr/>
            </a:pPr>
            <a:endParaRPr lang="en-US" kern="0" dirty="0">
              <a:latin typeface="Arial"/>
            </a:endParaRPr>
          </a:p>
        </p:txBody>
      </p:sp>
      <p:sp>
        <p:nvSpPr>
          <p:cNvPr id="4" name="Title 1"/>
          <p:cNvSpPr txBox="1">
            <a:spLocks/>
          </p:cNvSpPr>
          <p:nvPr/>
        </p:nvSpPr>
        <p:spPr>
          <a:xfrm>
            <a:off x="395536" y="1052736"/>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dirty="0">
              <a:solidFill>
                <a:prstClr val="white"/>
              </a:solidFill>
            </a:endParaRPr>
          </a:p>
        </p:txBody>
      </p:sp>
      <p:sp>
        <p:nvSpPr>
          <p:cNvPr id="5" name="Text Placeholder 2"/>
          <p:cNvSpPr txBox="1">
            <a:spLocks/>
          </p:cNvSpPr>
          <p:nvPr/>
        </p:nvSpPr>
        <p:spPr>
          <a:xfrm>
            <a:off x="179512" y="5517232"/>
            <a:ext cx="6553200" cy="792163"/>
          </a:xfrm>
          <a:prstGeom prst="rect">
            <a:avLst/>
          </a:prstGeom>
        </p:spPr>
        <p:txBody>
          <a:bodyPr/>
          <a:lstStyle>
            <a:lvl1pPr marL="342900" indent="-342900" algn="l" rtl="0" eaLnBrk="1" fontAlgn="base" hangingPunct="1">
              <a:spcBef>
                <a:spcPct val="20000"/>
              </a:spcBef>
              <a:spcAft>
                <a:spcPct val="0"/>
              </a:spcAft>
              <a:buClr>
                <a:srgbClr val="C195E5"/>
              </a:buClr>
              <a:buFont typeface="Wingdings" pitchFamily="2" charset="2"/>
              <a:buNone/>
              <a:defRPr sz="2800">
                <a:solidFill>
                  <a:srgbClr val="FFFFFF"/>
                </a:solidFill>
                <a:latin typeface="+mn-lt"/>
                <a:ea typeface="+mn-ea"/>
                <a:cs typeface="+mn-cs"/>
              </a:defRPr>
            </a:lvl1pPr>
            <a:lvl2pPr marL="742950" indent="-285750" algn="l" rtl="0" eaLnBrk="1" fontAlgn="base" hangingPunct="1">
              <a:spcBef>
                <a:spcPct val="20000"/>
              </a:spcBef>
              <a:spcAft>
                <a:spcPct val="0"/>
              </a:spcAft>
              <a:buClr>
                <a:srgbClr val="C195E5"/>
              </a:buClr>
              <a:buFont typeface="Arial" charset="0"/>
              <a:buNone/>
              <a:defRPr sz="2800">
                <a:solidFill>
                  <a:srgbClr val="FFFFFF"/>
                </a:solidFill>
                <a:latin typeface="+mn-lt"/>
              </a:defRPr>
            </a:lvl2pPr>
            <a:lvl3pPr marL="1143000" indent="-228600" algn="l" rtl="0" eaLnBrk="1" fontAlgn="base" hangingPunct="1">
              <a:spcBef>
                <a:spcPct val="20000"/>
              </a:spcBef>
              <a:spcAft>
                <a:spcPct val="0"/>
              </a:spcAft>
              <a:buClr>
                <a:srgbClr val="FF9933"/>
              </a:buClr>
              <a:buNone/>
              <a:defRPr sz="2800">
                <a:solidFill>
                  <a:schemeClr val="bg1"/>
                </a:solidFill>
                <a:latin typeface="+mn-lt"/>
              </a:defRPr>
            </a:lvl3pPr>
            <a:lvl4pPr marL="1600200" indent="-228600" algn="l" rtl="0" eaLnBrk="1" fontAlgn="base" hangingPunct="1">
              <a:spcBef>
                <a:spcPct val="20000"/>
              </a:spcBef>
              <a:spcAft>
                <a:spcPct val="0"/>
              </a:spcAft>
              <a:buClr>
                <a:srgbClr val="FF9933"/>
              </a:buClr>
              <a:buNone/>
              <a:defRPr sz="2800">
                <a:solidFill>
                  <a:schemeClr val="bg1"/>
                </a:solidFill>
                <a:latin typeface="+mn-lt"/>
              </a:defRPr>
            </a:lvl4pPr>
            <a:lvl5pPr marL="2057400" indent="-228600" algn="l" rtl="0" eaLnBrk="1" fontAlgn="base" hangingPunct="1">
              <a:spcBef>
                <a:spcPct val="20000"/>
              </a:spcBef>
              <a:spcAft>
                <a:spcPct val="0"/>
              </a:spcAft>
              <a:buClr>
                <a:srgbClr val="FF9933"/>
              </a:buClr>
              <a:buNone/>
              <a:defRPr sz="28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r>
              <a:rPr lang="en-GB" sz="1800" dirty="0">
                <a:solidFill>
                  <a:prstClr val="black"/>
                </a:solidFill>
              </a:rPr>
              <a:t>Andrew Calder </a:t>
            </a:r>
          </a:p>
          <a:p>
            <a:r>
              <a:rPr lang="en-GB" sz="1800" dirty="0">
                <a:solidFill>
                  <a:prstClr val="black"/>
                </a:solidFill>
              </a:rPr>
              <a:t>SEV Customer Service HN &amp; VQ</a:t>
            </a:r>
          </a:p>
          <a:p>
            <a:pPr>
              <a:defRPr/>
            </a:pPr>
            <a:endParaRPr lang="en-US" kern="0" dirty="0">
              <a:latin typeface="Arial"/>
            </a:endParaRPr>
          </a:p>
        </p:txBody>
      </p:sp>
      <p:sp>
        <p:nvSpPr>
          <p:cNvPr id="6" name="Title 1"/>
          <p:cNvSpPr txBox="1">
            <a:spLocks/>
          </p:cNvSpPr>
          <p:nvPr/>
        </p:nvSpPr>
        <p:spPr>
          <a:xfrm>
            <a:off x="543000" y="2204864"/>
            <a:ext cx="7851648" cy="1828800"/>
          </a:xfrm>
          <a:prstGeom prst="rect">
            <a:avLst/>
          </a:prstGeom>
        </p:spPr>
        <p:txBody>
          <a:bodyPr>
            <a:normAutofit fontScale="97500"/>
          </a:bodyPr>
          <a:lstStyle/>
          <a:p>
            <a:pPr algn="ctr">
              <a:spcBef>
                <a:spcPct val="0"/>
              </a:spcBef>
              <a:defRPr/>
            </a:pPr>
            <a:endParaRPr lang="en-GB" sz="4400" dirty="0">
              <a:solidFill>
                <a:prstClr val="white"/>
              </a:solidFill>
            </a:endParaRPr>
          </a:p>
        </p:txBody>
      </p:sp>
      <p:sp>
        <p:nvSpPr>
          <p:cNvPr id="7" name="Title 1"/>
          <p:cNvSpPr txBox="1">
            <a:spLocks/>
          </p:cNvSpPr>
          <p:nvPr/>
        </p:nvSpPr>
        <p:spPr>
          <a:xfrm>
            <a:off x="395536" y="2204864"/>
            <a:ext cx="7999112" cy="1828800"/>
          </a:xfrm>
          <a:prstGeom prst="rect">
            <a:avLst/>
          </a:prstGeom>
        </p:spPr>
        <p:txBody>
          <a:bodyPr>
            <a:normAutofit fontScale="97500"/>
          </a:bodyPr>
          <a:lstStyle/>
          <a:p>
            <a:pPr algn="ctr">
              <a:spcBef>
                <a:spcPct val="0"/>
              </a:spcBef>
              <a:defRPr/>
            </a:pPr>
            <a:endParaRPr lang="en-GB" sz="4400" dirty="0">
              <a:solidFill>
                <a:prstClr val="white"/>
              </a:solidFill>
            </a:endParaRPr>
          </a:p>
        </p:txBody>
      </p:sp>
      <p:sp>
        <p:nvSpPr>
          <p:cNvPr id="8" name="Title 1"/>
          <p:cNvSpPr txBox="1">
            <a:spLocks/>
          </p:cNvSpPr>
          <p:nvPr/>
        </p:nvSpPr>
        <p:spPr>
          <a:xfrm>
            <a:off x="467544" y="2204864"/>
            <a:ext cx="8280920" cy="2520280"/>
          </a:xfrm>
          <a:prstGeom prst="rect">
            <a:avLst/>
          </a:prstGeom>
        </p:spPr>
        <p:txBody>
          <a:bodyPr>
            <a:normAutofit fontScale="97500"/>
          </a:bodyPr>
          <a:lstStyle/>
          <a:p>
            <a:pPr algn="ctr">
              <a:spcBef>
                <a:spcPct val="0"/>
              </a:spcBef>
              <a:defRPr/>
            </a:pPr>
            <a:r>
              <a:rPr lang="en-GB" sz="4400" dirty="0">
                <a:solidFill>
                  <a:prstClr val="white"/>
                </a:solidFill>
              </a:rPr>
              <a:t/>
            </a:r>
            <a:br>
              <a:rPr lang="en-GB" sz="4400" dirty="0">
                <a:solidFill>
                  <a:prstClr val="white"/>
                </a:solidFill>
              </a:rPr>
            </a:br>
            <a:endParaRPr lang="en-GB" sz="4400" dirty="0">
              <a:solidFill>
                <a:prstClr val="white"/>
              </a:solidFill>
            </a:endParaRPr>
          </a:p>
        </p:txBody>
      </p:sp>
      <p:sp>
        <p:nvSpPr>
          <p:cNvPr id="2" name="Title 1">
            <a:extLst>
              <a:ext uri="{FF2B5EF4-FFF2-40B4-BE49-F238E27FC236}">
                <a16:creationId xmlns:a16="http://schemas.microsoft.com/office/drawing/2014/main" id="{DEE9F07A-8256-4154-881F-ACE691C13B4E}"/>
              </a:ext>
            </a:extLst>
          </p:cNvPr>
          <p:cNvSpPr>
            <a:spLocks noGrp="1"/>
          </p:cNvSpPr>
          <p:nvPr>
            <p:ph type="title"/>
          </p:nvPr>
        </p:nvSpPr>
        <p:spPr>
          <a:xfrm>
            <a:off x="179512" y="274638"/>
            <a:ext cx="8712968" cy="1143000"/>
          </a:xfrm>
        </p:spPr>
        <p:txBody>
          <a:bodyPr/>
          <a:lstStyle/>
          <a:p>
            <a:r>
              <a:rPr lang="en-GB" sz="4000" dirty="0">
                <a:solidFill>
                  <a:schemeClr val="bg1"/>
                </a:solidFill>
              </a:rPr>
              <a:t>Verification Activity Update 2016-2017</a:t>
            </a:r>
          </a:p>
        </p:txBody>
      </p:sp>
      <p:sp>
        <p:nvSpPr>
          <p:cNvPr id="3" name="Content Placeholder 2">
            <a:extLst>
              <a:ext uri="{FF2B5EF4-FFF2-40B4-BE49-F238E27FC236}">
                <a16:creationId xmlns:a16="http://schemas.microsoft.com/office/drawing/2014/main" id="{22ECAF7C-CE46-4A90-A920-1E70B2C9FBF6}"/>
              </a:ext>
            </a:extLst>
          </p:cNvPr>
          <p:cNvSpPr>
            <a:spLocks noGrp="1"/>
          </p:cNvSpPr>
          <p:nvPr>
            <p:ph idx="1"/>
          </p:nvPr>
        </p:nvSpPr>
        <p:spPr>
          <a:xfrm>
            <a:off x="383908" y="1125061"/>
            <a:ext cx="8229600" cy="3528393"/>
          </a:xfrm>
        </p:spPr>
        <p:txBody>
          <a:bodyPr/>
          <a:lstStyle/>
          <a:p>
            <a:pPr marL="0" indent="0">
              <a:buNone/>
            </a:pPr>
            <a:r>
              <a:rPr lang="en-GB" sz="2400" dirty="0">
                <a:solidFill>
                  <a:schemeClr val="bg1"/>
                </a:solidFill>
              </a:rPr>
              <a:t>CPD records should contain some customer service activities </a:t>
            </a:r>
          </a:p>
          <a:p>
            <a:pPr marL="0" indent="0">
              <a:buNone/>
            </a:pPr>
            <a:endParaRPr lang="en-GB" sz="2400" dirty="0">
              <a:solidFill>
                <a:schemeClr val="bg1"/>
              </a:solidFill>
            </a:endParaRPr>
          </a:p>
          <a:p>
            <a:pPr marL="0" indent="0">
              <a:buNone/>
            </a:pPr>
            <a:r>
              <a:rPr lang="en-GB" sz="2400" dirty="0">
                <a:solidFill>
                  <a:schemeClr val="bg1"/>
                </a:solidFill>
              </a:rPr>
              <a:t>Assessment strategy</a:t>
            </a:r>
          </a:p>
          <a:p>
            <a:pPr marL="0" indent="0">
              <a:buNone/>
            </a:pPr>
            <a:endParaRPr lang="en-GB" sz="2400" dirty="0">
              <a:solidFill>
                <a:schemeClr val="bg1"/>
              </a:solidFill>
            </a:endParaRPr>
          </a:p>
          <a:p>
            <a:pPr marL="0" indent="0">
              <a:buNone/>
            </a:pPr>
            <a:r>
              <a:rPr lang="en-GB" sz="2000" u="sng" dirty="0">
                <a:solidFill>
                  <a:schemeClr val="bg1"/>
                </a:solidFill>
              </a:rPr>
              <a:t>Assessors </a:t>
            </a:r>
            <a:r>
              <a:rPr lang="en-GB" sz="2000" dirty="0">
                <a:solidFill>
                  <a:schemeClr val="bg1"/>
                </a:solidFill>
              </a:rPr>
              <a:t>must be occupationally competent. Assessors must provide current evidence of competence, knowledge and understanding in the area to be assessed. This must be demonstrated by relevant experience and continuing professional development (CPD) which may include the achievement of </a:t>
            </a:r>
            <a:r>
              <a:rPr lang="en-GB" sz="2000" dirty="0" smtClean="0">
                <a:solidFill>
                  <a:schemeClr val="bg1"/>
                </a:solidFill>
              </a:rPr>
              <a:t>qualification(s</a:t>
            </a:r>
            <a:r>
              <a:rPr lang="en-GB" sz="2000" dirty="0">
                <a:solidFill>
                  <a:schemeClr val="bg1"/>
                </a:solidFill>
              </a:rPr>
              <a:t>) at level the area is being assessed. </a:t>
            </a:r>
            <a:endParaRPr lang="en-GB" sz="2000" u="sng" dirty="0">
              <a:solidFill>
                <a:schemeClr val="bg1"/>
              </a:solidFill>
            </a:endParaRPr>
          </a:p>
          <a:p>
            <a:pPr marL="0" indent="0">
              <a:buNone/>
            </a:pPr>
            <a:endParaRPr lang="en-GB" sz="2400" dirty="0">
              <a:solidFill>
                <a:schemeClr val="bg1"/>
              </a:solidFill>
            </a:endParaRPr>
          </a:p>
        </p:txBody>
      </p:sp>
    </p:spTree>
    <p:extLst>
      <p:ext uri="{BB962C8B-B14F-4D97-AF65-F5344CB8AC3E}">
        <p14:creationId xmlns:p14="http://schemas.microsoft.com/office/powerpoint/2010/main" val="3590699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2"/>
          <p:cNvSpPr txBox="1">
            <a:spLocks/>
          </p:cNvSpPr>
          <p:nvPr/>
        </p:nvSpPr>
        <p:spPr>
          <a:xfrm>
            <a:off x="1259632" y="2924944"/>
            <a:ext cx="6553200" cy="792163"/>
          </a:xfrm>
          <a:prstGeom prst="rect">
            <a:avLst/>
          </a:prstGeom>
        </p:spPr>
        <p:txBody>
          <a:bodyPr/>
          <a:lstStyle>
            <a:lvl1pPr marL="342900" indent="-342900" algn="l" rtl="0" eaLnBrk="1" fontAlgn="base" hangingPunct="1">
              <a:spcBef>
                <a:spcPct val="20000"/>
              </a:spcBef>
              <a:spcAft>
                <a:spcPct val="0"/>
              </a:spcAft>
              <a:buClr>
                <a:srgbClr val="C195E5"/>
              </a:buClr>
              <a:buFont typeface="Wingdings" pitchFamily="2" charset="2"/>
              <a:buNone/>
              <a:defRPr sz="2800">
                <a:solidFill>
                  <a:srgbClr val="FFFFFF"/>
                </a:solidFill>
                <a:latin typeface="+mn-lt"/>
                <a:ea typeface="+mn-ea"/>
                <a:cs typeface="+mn-cs"/>
              </a:defRPr>
            </a:lvl1pPr>
            <a:lvl2pPr marL="742950" indent="-285750" algn="l" rtl="0" eaLnBrk="1" fontAlgn="base" hangingPunct="1">
              <a:spcBef>
                <a:spcPct val="20000"/>
              </a:spcBef>
              <a:spcAft>
                <a:spcPct val="0"/>
              </a:spcAft>
              <a:buClr>
                <a:srgbClr val="C195E5"/>
              </a:buClr>
              <a:buFont typeface="Arial" charset="0"/>
              <a:buNone/>
              <a:defRPr sz="2800">
                <a:solidFill>
                  <a:srgbClr val="FFFFFF"/>
                </a:solidFill>
                <a:latin typeface="+mn-lt"/>
              </a:defRPr>
            </a:lvl2pPr>
            <a:lvl3pPr marL="1143000" indent="-228600" algn="l" rtl="0" eaLnBrk="1" fontAlgn="base" hangingPunct="1">
              <a:spcBef>
                <a:spcPct val="20000"/>
              </a:spcBef>
              <a:spcAft>
                <a:spcPct val="0"/>
              </a:spcAft>
              <a:buClr>
                <a:srgbClr val="FF9933"/>
              </a:buClr>
              <a:buNone/>
              <a:defRPr sz="2800">
                <a:solidFill>
                  <a:schemeClr val="bg1"/>
                </a:solidFill>
                <a:latin typeface="+mn-lt"/>
              </a:defRPr>
            </a:lvl3pPr>
            <a:lvl4pPr marL="1600200" indent="-228600" algn="l" rtl="0" eaLnBrk="1" fontAlgn="base" hangingPunct="1">
              <a:spcBef>
                <a:spcPct val="20000"/>
              </a:spcBef>
              <a:spcAft>
                <a:spcPct val="0"/>
              </a:spcAft>
              <a:buClr>
                <a:srgbClr val="FF9933"/>
              </a:buClr>
              <a:buNone/>
              <a:defRPr sz="2800">
                <a:solidFill>
                  <a:schemeClr val="bg1"/>
                </a:solidFill>
                <a:latin typeface="+mn-lt"/>
              </a:defRPr>
            </a:lvl4pPr>
            <a:lvl5pPr marL="2057400" indent="-228600" algn="l" rtl="0" eaLnBrk="1" fontAlgn="base" hangingPunct="1">
              <a:spcBef>
                <a:spcPct val="20000"/>
              </a:spcBef>
              <a:spcAft>
                <a:spcPct val="0"/>
              </a:spcAft>
              <a:buClr>
                <a:srgbClr val="FF9933"/>
              </a:buClr>
              <a:buNone/>
              <a:defRPr sz="28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pPr>
              <a:defRPr/>
            </a:pPr>
            <a:endParaRPr lang="en-US" kern="0" dirty="0">
              <a:latin typeface="Arial"/>
            </a:endParaRPr>
          </a:p>
        </p:txBody>
      </p:sp>
      <p:sp>
        <p:nvSpPr>
          <p:cNvPr id="4" name="Title 1"/>
          <p:cNvSpPr txBox="1">
            <a:spLocks/>
          </p:cNvSpPr>
          <p:nvPr/>
        </p:nvSpPr>
        <p:spPr>
          <a:xfrm>
            <a:off x="395536" y="1052736"/>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dirty="0">
              <a:solidFill>
                <a:prstClr val="white"/>
              </a:solidFill>
            </a:endParaRPr>
          </a:p>
        </p:txBody>
      </p:sp>
      <p:sp>
        <p:nvSpPr>
          <p:cNvPr id="5" name="Text Placeholder 2"/>
          <p:cNvSpPr txBox="1">
            <a:spLocks/>
          </p:cNvSpPr>
          <p:nvPr/>
        </p:nvSpPr>
        <p:spPr>
          <a:xfrm>
            <a:off x="179512" y="5517232"/>
            <a:ext cx="6553200" cy="792163"/>
          </a:xfrm>
          <a:prstGeom prst="rect">
            <a:avLst/>
          </a:prstGeom>
        </p:spPr>
        <p:txBody>
          <a:bodyPr/>
          <a:lstStyle>
            <a:lvl1pPr marL="342900" indent="-342900" algn="l" rtl="0" eaLnBrk="1" fontAlgn="base" hangingPunct="1">
              <a:spcBef>
                <a:spcPct val="20000"/>
              </a:spcBef>
              <a:spcAft>
                <a:spcPct val="0"/>
              </a:spcAft>
              <a:buClr>
                <a:srgbClr val="C195E5"/>
              </a:buClr>
              <a:buFont typeface="Wingdings" pitchFamily="2" charset="2"/>
              <a:buNone/>
              <a:defRPr sz="2800">
                <a:solidFill>
                  <a:srgbClr val="FFFFFF"/>
                </a:solidFill>
                <a:latin typeface="+mn-lt"/>
                <a:ea typeface="+mn-ea"/>
                <a:cs typeface="+mn-cs"/>
              </a:defRPr>
            </a:lvl1pPr>
            <a:lvl2pPr marL="742950" indent="-285750" algn="l" rtl="0" eaLnBrk="1" fontAlgn="base" hangingPunct="1">
              <a:spcBef>
                <a:spcPct val="20000"/>
              </a:spcBef>
              <a:spcAft>
                <a:spcPct val="0"/>
              </a:spcAft>
              <a:buClr>
                <a:srgbClr val="C195E5"/>
              </a:buClr>
              <a:buFont typeface="Arial" charset="0"/>
              <a:buNone/>
              <a:defRPr sz="2800">
                <a:solidFill>
                  <a:srgbClr val="FFFFFF"/>
                </a:solidFill>
                <a:latin typeface="+mn-lt"/>
              </a:defRPr>
            </a:lvl2pPr>
            <a:lvl3pPr marL="1143000" indent="-228600" algn="l" rtl="0" eaLnBrk="1" fontAlgn="base" hangingPunct="1">
              <a:spcBef>
                <a:spcPct val="20000"/>
              </a:spcBef>
              <a:spcAft>
                <a:spcPct val="0"/>
              </a:spcAft>
              <a:buClr>
                <a:srgbClr val="FF9933"/>
              </a:buClr>
              <a:buNone/>
              <a:defRPr sz="2800">
                <a:solidFill>
                  <a:schemeClr val="bg1"/>
                </a:solidFill>
                <a:latin typeface="+mn-lt"/>
              </a:defRPr>
            </a:lvl3pPr>
            <a:lvl4pPr marL="1600200" indent="-228600" algn="l" rtl="0" eaLnBrk="1" fontAlgn="base" hangingPunct="1">
              <a:spcBef>
                <a:spcPct val="20000"/>
              </a:spcBef>
              <a:spcAft>
                <a:spcPct val="0"/>
              </a:spcAft>
              <a:buClr>
                <a:srgbClr val="FF9933"/>
              </a:buClr>
              <a:buNone/>
              <a:defRPr sz="2800">
                <a:solidFill>
                  <a:schemeClr val="bg1"/>
                </a:solidFill>
                <a:latin typeface="+mn-lt"/>
              </a:defRPr>
            </a:lvl4pPr>
            <a:lvl5pPr marL="2057400" indent="-228600" algn="l" rtl="0" eaLnBrk="1" fontAlgn="base" hangingPunct="1">
              <a:spcBef>
                <a:spcPct val="20000"/>
              </a:spcBef>
              <a:spcAft>
                <a:spcPct val="0"/>
              </a:spcAft>
              <a:buClr>
                <a:srgbClr val="FF9933"/>
              </a:buClr>
              <a:buNone/>
              <a:defRPr sz="28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r>
              <a:rPr lang="en-GB" sz="1800" dirty="0">
                <a:solidFill>
                  <a:prstClr val="black"/>
                </a:solidFill>
              </a:rPr>
              <a:t>Andrew Calder </a:t>
            </a:r>
          </a:p>
          <a:p>
            <a:r>
              <a:rPr lang="en-GB" sz="1800" dirty="0">
                <a:solidFill>
                  <a:prstClr val="black"/>
                </a:solidFill>
              </a:rPr>
              <a:t>SEV Customer Service HN &amp; VQ</a:t>
            </a:r>
          </a:p>
          <a:p>
            <a:pPr>
              <a:defRPr/>
            </a:pPr>
            <a:endParaRPr lang="en-US" kern="0" dirty="0">
              <a:latin typeface="Arial"/>
            </a:endParaRPr>
          </a:p>
        </p:txBody>
      </p:sp>
      <p:sp>
        <p:nvSpPr>
          <p:cNvPr id="6" name="Title 1"/>
          <p:cNvSpPr txBox="1">
            <a:spLocks/>
          </p:cNvSpPr>
          <p:nvPr/>
        </p:nvSpPr>
        <p:spPr>
          <a:xfrm>
            <a:off x="543000" y="2204864"/>
            <a:ext cx="7851648" cy="1828800"/>
          </a:xfrm>
          <a:prstGeom prst="rect">
            <a:avLst/>
          </a:prstGeom>
        </p:spPr>
        <p:txBody>
          <a:bodyPr>
            <a:normAutofit fontScale="97500"/>
          </a:bodyPr>
          <a:lstStyle/>
          <a:p>
            <a:pPr algn="ctr">
              <a:spcBef>
                <a:spcPct val="0"/>
              </a:spcBef>
              <a:defRPr/>
            </a:pPr>
            <a:endParaRPr lang="en-GB" sz="4400" dirty="0">
              <a:solidFill>
                <a:prstClr val="white"/>
              </a:solidFill>
            </a:endParaRPr>
          </a:p>
        </p:txBody>
      </p:sp>
      <p:sp>
        <p:nvSpPr>
          <p:cNvPr id="7" name="Title 1"/>
          <p:cNvSpPr txBox="1">
            <a:spLocks/>
          </p:cNvSpPr>
          <p:nvPr/>
        </p:nvSpPr>
        <p:spPr>
          <a:xfrm>
            <a:off x="395536" y="2204864"/>
            <a:ext cx="7999112" cy="1828800"/>
          </a:xfrm>
          <a:prstGeom prst="rect">
            <a:avLst/>
          </a:prstGeom>
        </p:spPr>
        <p:txBody>
          <a:bodyPr>
            <a:normAutofit fontScale="97500"/>
          </a:bodyPr>
          <a:lstStyle/>
          <a:p>
            <a:pPr algn="ctr">
              <a:spcBef>
                <a:spcPct val="0"/>
              </a:spcBef>
              <a:defRPr/>
            </a:pPr>
            <a:endParaRPr lang="en-GB" sz="4400" dirty="0">
              <a:solidFill>
                <a:prstClr val="white"/>
              </a:solidFill>
            </a:endParaRPr>
          </a:p>
        </p:txBody>
      </p:sp>
      <p:sp>
        <p:nvSpPr>
          <p:cNvPr id="8" name="Title 1"/>
          <p:cNvSpPr txBox="1">
            <a:spLocks/>
          </p:cNvSpPr>
          <p:nvPr/>
        </p:nvSpPr>
        <p:spPr>
          <a:xfrm>
            <a:off x="467544" y="2204864"/>
            <a:ext cx="8280920" cy="2520280"/>
          </a:xfrm>
          <a:prstGeom prst="rect">
            <a:avLst/>
          </a:prstGeom>
        </p:spPr>
        <p:txBody>
          <a:bodyPr>
            <a:normAutofit fontScale="97500"/>
          </a:bodyPr>
          <a:lstStyle/>
          <a:p>
            <a:pPr algn="ctr">
              <a:spcBef>
                <a:spcPct val="0"/>
              </a:spcBef>
              <a:defRPr/>
            </a:pPr>
            <a:r>
              <a:rPr lang="en-GB" sz="4400" dirty="0">
                <a:solidFill>
                  <a:prstClr val="white"/>
                </a:solidFill>
              </a:rPr>
              <a:t/>
            </a:r>
            <a:br>
              <a:rPr lang="en-GB" sz="4400" dirty="0">
                <a:solidFill>
                  <a:prstClr val="white"/>
                </a:solidFill>
              </a:rPr>
            </a:br>
            <a:endParaRPr lang="en-GB" sz="4400" dirty="0">
              <a:solidFill>
                <a:prstClr val="white"/>
              </a:solidFill>
            </a:endParaRPr>
          </a:p>
        </p:txBody>
      </p:sp>
      <p:sp>
        <p:nvSpPr>
          <p:cNvPr id="2" name="Title 1">
            <a:extLst>
              <a:ext uri="{FF2B5EF4-FFF2-40B4-BE49-F238E27FC236}">
                <a16:creationId xmlns:a16="http://schemas.microsoft.com/office/drawing/2014/main" id="{DEE9F07A-8256-4154-881F-ACE691C13B4E}"/>
              </a:ext>
            </a:extLst>
          </p:cNvPr>
          <p:cNvSpPr>
            <a:spLocks noGrp="1"/>
          </p:cNvSpPr>
          <p:nvPr>
            <p:ph type="title"/>
          </p:nvPr>
        </p:nvSpPr>
        <p:spPr>
          <a:xfrm>
            <a:off x="179512" y="274638"/>
            <a:ext cx="8712968" cy="1143000"/>
          </a:xfrm>
        </p:spPr>
        <p:txBody>
          <a:bodyPr/>
          <a:lstStyle/>
          <a:p>
            <a:r>
              <a:rPr lang="en-GB" sz="4000" dirty="0">
                <a:solidFill>
                  <a:schemeClr val="bg1"/>
                </a:solidFill>
              </a:rPr>
              <a:t>Verification Activity Update 2016-2017</a:t>
            </a:r>
          </a:p>
        </p:txBody>
      </p:sp>
      <p:sp>
        <p:nvSpPr>
          <p:cNvPr id="3" name="Content Placeholder 2">
            <a:extLst>
              <a:ext uri="{FF2B5EF4-FFF2-40B4-BE49-F238E27FC236}">
                <a16:creationId xmlns:a16="http://schemas.microsoft.com/office/drawing/2014/main" id="{22ECAF7C-CE46-4A90-A920-1E70B2C9FBF6}"/>
              </a:ext>
            </a:extLst>
          </p:cNvPr>
          <p:cNvSpPr>
            <a:spLocks noGrp="1"/>
          </p:cNvSpPr>
          <p:nvPr>
            <p:ph idx="1"/>
          </p:nvPr>
        </p:nvSpPr>
        <p:spPr>
          <a:xfrm>
            <a:off x="457200" y="1124744"/>
            <a:ext cx="8229600" cy="3528393"/>
          </a:xfrm>
        </p:spPr>
        <p:txBody>
          <a:bodyPr/>
          <a:lstStyle/>
          <a:p>
            <a:pPr marL="0" indent="0">
              <a:buNone/>
            </a:pPr>
            <a:r>
              <a:rPr lang="en-GB" sz="2400" dirty="0">
                <a:solidFill>
                  <a:schemeClr val="bg1"/>
                </a:solidFill>
              </a:rPr>
              <a:t>CPD records should contain some customer service activities </a:t>
            </a:r>
          </a:p>
          <a:p>
            <a:pPr marL="0" indent="0">
              <a:buNone/>
            </a:pPr>
            <a:endParaRPr lang="en-GB" sz="2400" dirty="0">
              <a:solidFill>
                <a:schemeClr val="bg1"/>
              </a:solidFill>
            </a:endParaRPr>
          </a:p>
          <a:p>
            <a:pPr marL="0" indent="0">
              <a:buNone/>
            </a:pPr>
            <a:r>
              <a:rPr lang="en-GB" sz="2400" dirty="0">
                <a:solidFill>
                  <a:schemeClr val="bg1"/>
                </a:solidFill>
              </a:rPr>
              <a:t>Assessment strategy</a:t>
            </a:r>
          </a:p>
          <a:p>
            <a:pPr marL="0" indent="0">
              <a:buNone/>
            </a:pPr>
            <a:endParaRPr lang="en-GB" sz="2400" dirty="0">
              <a:solidFill>
                <a:schemeClr val="bg1"/>
              </a:solidFill>
            </a:endParaRPr>
          </a:p>
          <a:p>
            <a:pPr marL="0" indent="0">
              <a:buNone/>
            </a:pPr>
            <a:r>
              <a:rPr lang="en-GB" sz="2000" u="sng" dirty="0">
                <a:solidFill>
                  <a:schemeClr val="bg1"/>
                </a:solidFill>
              </a:rPr>
              <a:t>Internal Verifiers</a:t>
            </a:r>
            <a:r>
              <a:rPr lang="en-GB" sz="2000" dirty="0">
                <a:solidFill>
                  <a:schemeClr val="bg1"/>
                </a:solidFill>
              </a:rPr>
              <a:t>  must be occupationally competent. Internal Verifiers must demonstrate sufficient  and current understanding of the qualifications to be internally verified, and know these </a:t>
            </a:r>
            <a:r>
              <a:rPr lang="en-GB" sz="2000" dirty="0" smtClean="0">
                <a:solidFill>
                  <a:schemeClr val="bg1"/>
                </a:solidFill>
              </a:rPr>
              <a:t>practises are </a:t>
            </a:r>
            <a:r>
              <a:rPr lang="en-GB" sz="2000" dirty="0">
                <a:solidFill>
                  <a:schemeClr val="bg1"/>
                </a:solidFill>
              </a:rPr>
              <a:t>applied in </a:t>
            </a:r>
            <a:r>
              <a:rPr lang="en-GB" sz="2000" dirty="0" smtClean="0">
                <a:solidFill>
                  <a:schemeClr val="bg1"/>
                </a:solidFill>
              </a:rPr>
              <a:t>the verification</a:t>
            </a:r>
            <a:r>
              <a:rPr lang="en-GB" sz="2000" dirty="0">
                <a:solidFill>
                  <a:schemeClr val="bg1"/>
                </a:solidFill>
              </a:rPr>
              <a:t>. Their relevant experience must be demonstrated and their CPD show knowledge and  understanding of the customer service standard.</a:t>
            </a:r>
          </a:p>
          <a:p>
            <a:pPr marL="0" indent="0">
              <a:buNone/>
            </a:pPr>
            <a:endParaRPr lang="en-GB" sz="2000" dirty="0">
              <a:solidFill>
                <a:schemeClr val="bg1"/>
              </a:solidFill>
            </a:endParaRPr>
          </a:p>
          <a:p>
            <a:pPr marL="0" indent="0">
              <a:buNone/>
            </a:pPr>
            <a:endParaRPr lang="en-GB" sz="2000" dirty="0">
              <a:solidFill>
                <a:schemeClr val="bg1"/>
              </a:solidFill>
            </a:endParaRPr>
          </a:p>
          <a:p>
            <a:pPr marL="0" indent="0">
              <a:buNone/>
            </a:pPr>
            <a:endParaRPr lang="en-GB" sz="2000" dirty="0">
              <a:solidFill>
                <a:schemeClr val="bg1"/>
              </a:solidFill>
            </a:endParaRPr>
          </a:p>
          <a:p>
            <a:pPr marL="0" indent="0">
              <a:buNone/>
            </a:pPr>
            <a:endParaRPr lang="en-GB" sz="2000" dirty="0">
              <a:solidFill>
                <a:schemeClr val="bg1"/>
              </a:solidFill>
            </a:endParaRPr>
          </a:p>
          <a:p>
            <a:pPr marL="0" indent="0">
              <a:buNone/>
            </a:pPr>
            <a:endParaRPr lang="en-GB" sz="2400" dirty="0">
              <a:solidFill>
                <a:schemeClr val="bg1"/>
              </a:solidFill>
            </a:endParaRPr>
          </a:p>
        </p:txBody>
      </p:sp>
    </p:spTree>
    <p:extLst>
      <p:ext uri="{BB962C8B-B14F-4D97-AF65-F5344CB8AC3E}">
        <p14:creationId xmlns:p14="http://schemas.microsoft.com/office/powerpoint/2010/main" val="2577162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2"/>
          <p:cNvSpPr txBox="1">
            <a:spLocks/>
          </p:cNvSpPr>
          <p:nvPr/>
        </p:nvSpPr>
        <p:spPr>
          <a:xfrm>
            <a:off x="1259632" y="2924944"/>
            <a:ext cx="6553200" cy="792163"/>
          </a:xfrm>
          <a:prstGeom prst="rect">
            <a:avLst/>
          </a:prstGeom>
        </p:spPr>
        <p:txBody>
          <a:bodyPr/>
          <a:lstStyle>
            <a:lvl1pPr marL="342900" indent="-342900" algn="l" rtl="0" eaLnBrk="1" fontAlgn="base" hangingPunct="1">
              <a:spcBef>
                <a:spcPct val="20000"/>
              </a:spcBef>
              <a:spcAft>
                <a:spcPct val="0"/>
              </a:spcAft>
              <a:buClr>
                <a:srgbClr val="C195E5"/>
              </a:buClr>
              <a:buFont typeface="Wingdings" pitchFamily="2" charset="2"/>
              <a:buNone/>
              <a:defRPr sz="2800">
                <a:solidFill>
                  <a:srgbClr val="FFFFFF"/>
                </a:solidFill>
                <a:latin typeface="+mn-lt"/>
                <a:ea typeface="+mn-ea"/>
                <a:cs typeface="+mn-cs"/>
              </a:defRPr>
            </a:lvl1pPr>
            <a:lvl2pPr marL="742950" indent="-285750" algn="l" rtl="0" eaLnBrk="1" fontAlgn="base" hangingPunct="1">
              <a:spcBef>
                <a:spcPct val="20000"/>
              </a:spcBef>
              <a:spcAft>
                <a:spcPct val="0"/>
              </a:spcAft>
              <a:buClr>
                <a:srgbClr val="C195E5"/>
              </a:buClr>
              <a:buFont typeface="Arial" charset="0"/>
              <a:buNone/>
              <a:defRPr sz="2800">
                <a:solidFill>
                  <a:srgbClr val="FFFFFF"/>
                </a:solidFill>
                <a:latin typeface="+mn-lt"/>
              </a:defRPr>
            </a:lvl2pPr>
            <a:lvl3pPr marL="1143000" indent="-228600" algn="l" rtl="0" eaLnBrk="1" fontAlgn="base" hangingPunct="1">
              <a:spcBef>
                <a:spcPct val="20000"/>
              </a:spcBef>
              <a:spcAft>
                <a:spcPct val="0"/>
              </a:spcAft>
              <a:buClr>
                <a:srgbClr val="FF9933"/>
              </a:buClr>
              <a:buNone/>
              <a:defRPr sz="2800">
                <a:solidFill>
                  <a:schemeClr val="bg1"/>
                </a:solidFill>
                <a:latin typeface="+mn-lt"/>
              </a:defRPr>
            </a:lvl3pPr>
            <a:lvl4pPr marL="1600200" indent="-228600" algn="l" rtl="0" eaLnBrk="1" fontAlgn="base" hangingPunct="1">
              <a:spcBef>
                <a:spcPct val="20000"/>
              </a:spcBef>
              <a:spcAft>
                <a:spcPct val="0"/>
              </a:spcAft>
              <a:buClr>
                <a:srgbClr val="FF9933"/>
              </a:buClr>
              <a:buNone/>
              <a:defRPr sz="2800">
                <a:solidFill>
                  <a:schemeClr val="bg1"/>
                </a:solidFill>
                <a:latin typeface="+mn-lt"/>
              </a:defRPr>
            </a:lvl4pPr>
            <a:lvl5pPr marL="2057400" indent="-228600" algn="l" rtl="0" eaLnBrk="1" fontAlgn="base" hangingPunct="1">
              <a:spcBef>
                <a:spcPct val="20000"/>
              </a:spcBef>
              <a:spcAft>
                <a:spcPct val="0"/>
              </a:spcAft>
              <a:buClr>
                <a:srgbClr val="FF9933"/>
              </a:buClr>
              <a:buNone/>
              <a:defRPr sz="28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pPr>
              <a:defRPr/>
            </a:pPr>
            <a:endParaRPr lang="en-US" kern="0" dirty="0">
              <a:latin typeface="Arial"/>
            </a:endParaRPr>
          </a:p>
        </p:txBody>
      </p:sp>
      <p:sp>
        <p:nvSpPr>
          <p:cNvPr id="4" name="Title 1"/>
          <p:cNvSpPr txBox="1">
            <a:spLocks/>
          </p:cNvSpPr>
          <p:nvPr/>
        </p:nvSpPr>
        <p:spPr>
          <a:xfrm>
            <a:off x="395536" y="1052736"/>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dirty="0">
              <a:solidFill>
                <a:prstClr val="white"/>
              </a:solidFill>
            </a:endParaRPr>
          </a:p>
        </p:txBody>
      </p:sp>
      <p:sp>
        <p:nvSpPr>
          <p:cNvPr id="5" name="Text Placeholder 2"/>
          <p:cNvSpPr txBox="1">
            <a:spLocks/>
          </p:cNvSpPr>
          <p:nvPr/>
        </p:nvSpPr>
        <p:spPr>
          <a:xfrm>
            <a:off x="179512" y="5521901"/>
            <a:ext cx="6553200" cy="792163"/>
          </a:xfrm>
          <a:prstGeom prst="rect">
            <a:avLst/>
          </a:prstGeom>
        </p:spPr>
        <p:txBody>
          <a:bodyPr/>
          <a:lstStyle>
            <a:lvl1pPr marL="342900" indent="-342900" algn="l" rtl="0" eaLnBrk="1" fontAlgn="base" hangingPunct="1">
              <a:spcBef>
                <a:spcPct val="20000"/>
              </a:spcBef>
              <a:spcAft>
                <a:spcPct val="0"/>
              </a:spcAft>
              <a:buClr>
                <a:srgbClr val="C195E5"/>
              </a:buClr>
              <a:buFont typeface="Wingdings" pitchFamily="2" charset="2"/>
              <a:buNone/>
              <a:defRPr sz="2800">
                <a:solidFill>
                  <a:srgbClr val="FFFFFF"/>
                </a:solidFill>
                <a:latin typeface="+mn-lt"/>
                <a:ea typeface="+mn-ea"/>
                <a:cs typeface="+mn-cs"/>
              </a:defRPr>
            </a:lvl1pPr>
            <a:lvl2pPr marL="742950" indent="-285750" algn="l" rtl="0" eaLnBrk="1" fontAlgn="base" hangingPunct="1">
              <a:spcBef>
                <a:spcPct val="20000"/>
              </a:spcBef>
              <a:spcAft>
                <a:spcPct val="0"/>
              </a:spcAft>
              <a:buClr>
                <a:srgbClr val="C195E5"/>
              </a:buClr>
              <a:buFont typeface="Arial" charset="0"/>
              <a:buNone/>
              <a:defRPr sz="2800">
                <a:solidFill>
                  <a:srgbClr val="FFFFFF"/>
                </a:solidFill>
                <a:latin typeface="+mn-lt"/>
              </a:defRPr>
            </a:lvl2pPr>
            <a:lvl3pPr marL="1143000" indent="-228600" algn="l" rtl="0" eaLnBrk="1" fontAlgn="base" hangingPunct="1">
              <a:spcBef>
                <a:spcPct val="20000"/>
              </a:spcBef>
              <a:spcAft>
                <a:spcPct val="0"/>
              </a:spcAft>
              <a:buClr>
                <a:srgbClr val="FF9933"/>
              </a:buClr>
              <a:buNone/>
              <a:defRPr sz="2800">
                <a:solidFill>
                  <a:schemeClr val="bg1"/>
                </a:solidFill>
                <a:latin typeface="+mn-lt"/>
              </a:defRPr>
            </a:lvl3pPr>
            <a:lvl4pPr marL="1600200" indent="-228600" algn="l" rtl="0" eaLnBrk="1" fontAlgn="base" hangingPunct="1">
              <a:spcBef>
                <a:spcPct val="20000"/>
              </a:spcBef>
              <a:spcAft>
                <a:spcPct val="0"/>
              </a:spcAft>
              <a:buClr>
                <a:srgbClr val="FF9933"/>
              </a:buClr>
              <a:buNone/>
              <a:defRPr sz="2800">
                <a:solidFill>
                  <a:schemeClr val="bg1"/>
                </a:solidFill>
                <a:latin typeface="+mn-lt"/>
              </a:defRPr>
            </a:lvl4pPr>
            <a:lvl5pPr marL="2057400" indent="-228600" algn="l" rtl="0" eaLnBrk="1" fontAlgn="base" hangingPunct="1">
              <a:spcBef>
                <a:spcPct val="20000"/>
              </a:spcBef>
              <a:spcAft>
                <a:spcPct val="0"/>
              </a:spcAft>
              <a:buClr>
                <a:srgbClr val="FF9933"/>
              </a:buClr>
              <a:buNone/>
              <a:defRPr sz="28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r>
              <a:rPr lang="en-GB" sz="1800" dirty="0">
                <a:solidFill>
                  <a:prstClr val="black"/>
                </a:solidFill>
              </a:rPr>
              <a:t>Andrew Calder </a:t>
            </a:r>
          </a:p>
          <a:p>
            <a:r>
              <a:rPr lang="en-GB" sz="1800" dirty="0">
                <a:solidFill>
                  <a:prstClr val="black"/>
                </a:solidFill>
              </a:rPr>
              <a:t>SEV Customer Service HN &amp; VQ</a:t>
            </a:r>
          </a:p>
          <a:p>
            <a:pPr>
              <a:defRPr/>
            </a:pPr>
            <a:endParaRPr lang="en-US" kern="0" dirty="0">
              <a:latin typeface="Arial"/>
            </a:endParaRPr>
          </a:p>
        </p:txBody>
      </p:sp>
      <p:sp>
        <p:nvSpPr>
          <p:cNvPr id="6" name="Title 1"/>
          <p:cNvSpPr txBox="1">
            <a:spLocks/>
          </p:cNvSpPr>
          <p:nvPr/>
        </p:nvSpPr>
        <p:spPr>
          <a:xfrm>
            <a:off x="543000" y="2204864"/>
            <a:ext cx="7851648" cy="1828800"/>
          </a:xfrm>
          <a:prstGeom prst="rect">
            <a:avLst/>
          </a:prstGeom>
        </p:spPr>
        <p:txBody>
          <a:bodyPr>
            <a:normAutofit fontScale="97500"/>
          </a:bodyPr>
          <a:lstStyle/>
          <a:p>
            <a:pPr algn="ctr">
              <a:spcBef>
                <a:spcPct val="0"/>
              </a:spcBef>
              <a:defRPr/>
            </a:pPr>
            <a:endParaRPr lang="en-GB" sz="4400" dirty="0">
              <a:solidFill>
                <a:prstClr val="white"/>
              </a:solidFill>
            </a:endParaRPr>
          </a:p>
        </p:txBody>
      </p:sp>
      <p:sp>
        <p:nvSpPr>
          <p:cNvPr id="7" name="Title 1"/>
          <p:cNvSpPr txBox="1">
            <a:spLocks/>
          </p:cNvSpPr>
          <p:nvPr/>
        </p:nvSpPr>
        <p:spPr>
          <a:xfrm>
            <a:off x="395536" y="2204864"/>
            <a:ext cx="8352928" cy="2520280"/>
          </a:xfrm>
          <a:prstGeom prst="rect">
            <a:avLst/>
          </a:prstGeom>
        </p:spPr>
        <p:txBody>
          <a:bodyPr>
            <a:normAutofit fontScale="97500"/>
          </a:bodyPr>
          <a:lstStyle/>
          <a:p>
            <a:pPr algn="ctr">
              <a:spcBef>
                <a:spcPct val="0"/>
              </a:spcBef>
              <a:defRPr/>
            </a:pPr>
            <a:endParaRPr lang="en-GB" sz="4400" dirty="0">
              <a:solidFill>
                <a:prstClr val="white"/>
              </a:solidFill>
            </a:endParaRPr>
          </a:p>
        </p:txBody>
      </p:sp>
      <p:sp>
        <p:nvSpPr>
          <p:cNvPr id="8" name="Title 1"/>
          <p:cNvSpPr txBox="1">
            <a:spLocks/>
          </p:cNvSpPr>
          <p:nvPr/>
        </p:nvSpPr>
        <p:spPr>
          <a:xfrm>
            <a:off x="467544" y="2204864"/>
            <a:ext cx="8280920" cy="2520280"/>
          </a:xfrm>
          <a:prstGeom prst="rect">
            <a:avLst/>
          </a:prstGeom>
        </p:spPr>
        <p:txBody>
          <a:bodyPr>
            <a:normAutofit fontScale="97500"/>
          </a:bodyPr>
          <a:lstStyle/>
          <a:p>
            <a:pPr algn="ctr">
              <a:spcBef>
                <a:spcPct val="0"/>
              </a:spcBef>
              <a:defRPr/>
            </a:pPr>
            <a:r>
              <a:rPr lang="en-GB" sz="4400" dirty="0">
                <a:solidFill>
                  <a:prstClr val="white"/>
                </a:solidFill>
              </a:rPr>
              <a:t/>
            </a:r>
            <a:br>
              <a:rPr lang="en-GB" sz="4400" dirty="0">
                <a:solidFill>
                  <a:prstClr val="white"/>
                </a:solidFill>
              </a:rPr>
            </a:br>
            <a:endParaRPr lang="en-GB" sz="4400" dirty="0">
              <a:solidFill>
                <a:prstClr val="white"/>
              </a:solidFill>
            </a:endParaRPr>
          </a:p>
        </p:txBody>
      </p:sp>
      <p:sp>
        <p:nvSpPr>
          <p:cNvPr id="2" name="Title 1">
            <a:extLst>
              <a:ext uri="{FF2B5EF4-FFF2-40B4-BE49-F238E27FC236}">
                <a16:creationId xmlns:a16="http://schemas.microsoft.com/office/drawing/2014/main" id="{DEE9F07A-8256-4154-881F-ACE691C13B4E}"/>
              </a:ext>
            </a:extLst>
          </p:cNvPr>
          <p:cNvSpPr>
            <a:spLocks noGrp="1"/>
          </p:cNvSpPr>
          <p:nvPr>
            <p:ph type="title"/>
          </p:nvPr>
        </p:nvSpPr>
        <p:spPr>
          <a:xfrm>
            <a:off x="179512" y="274638"/>
            <a:ext cx="8712968" cy="1143000"/>
          </a:xfrm>
        </p:spPr>
        <p:txBody>
          <a:bodyPr/>
          <a:lstStyle/>
          <a:p>
            <a:r>
              <a:rPr lang="en-GB" sz="4000" dirty="0">
                <a:solidFill>
                  <a:schemeClr val="bg1"/>
                </a:solidFill>
              </a:rPr>
              <a:t>SQA Customer Service Support Packs</a:t>
            </a:r>
          </a:p>
        </p:txBody>
      </p:sp>
      <p:sp>
        <p:nvSpPr>
          <p:cNvPr id="3" name="Content Placeholder 2">
            <a:extLst>
              <a:ext uri="{FF2B5EF4-FFF2-40B4-BE49-F238E27FC236}">
                <a16:creationId xmlns:a16="http://schemas.microsoft.com/office/drawing/2014/main" id="{22ECAF7C-CE46-4A90-A920-1E70B2C9FBF6}"/>
              </a:ext>
            </a:extLst>
          </p:cNvPr>
          <p:cNvSpPr>
            <a:spLocks noGrp="1"/>
          </p:cNvSpPr>
          <p:nvPr>
            <p:ph idx="1"/>
          </p:nvPr>
        </p:nvSpPr>
        <p:spPr>
          <a:xfrm>
            <a:off x="457200" y="908720"/>
            <a:ext cx="8229600" cy="4032448"/>
          </a:xfrm>
        </p:spPr>
        <p:txBody>
          <a:bodyPr/>
          <a:lstStyle/>
          <a:p>
            <a:pPr marL="0" indent="0">
              <a:buNone/>
            </a:pPr>
            <a:r>
              <a:rPr lang="en-GB" sz="2000" dirty="0">
                <a:solidFill>
                  <a:schemeClr val="bg1"/>
                </a:solidFill>
              </a:rPr>
              <a:t>SQA have within SQA Secure site, materials to support the following mandatory units of SVQ Level 2 &amp; 3 in Customer Services:</a:t>
            </a:r>
          </a:p>
          <a:p>
            <a:r>
              <a:rPr lang="en-GB" sz="2000" dirty="0">
                <a:solidFill>
                  <a:schemeClr val="bg1"/>
                </a:solidFill>
              </a:rPr>
              <a:t>H9YM 04	 F1	Communicate in a Customer Service 				Environment</a:t>
            </a:r>
          </a:p>
          <a:p>
            <a:r>
              <a:rPr lang="en-GB" sz="2000" dirty="0">
                <a:solidFill>
                  <a:schemeClr val="bg1"/>
                </a:solidFill>
              </a:rPr>
              <a:t>H9YX04	F2	Deliver Customer Service within the Rules</a:t>
            </a:r>
          </a:p>
          <a:p>
            <a:r>
              <a:rPr lang="en-GB" sz="2000" dirty="0">
                <a:solidFill>
                  <a:schemeClr val="bg1"/>
                </a:solidFill>
              </a:rPr>
              <a:t>H9YY04	F3	Show understanding of Customer Service</a:t>
            </a:r>
          </a:p>
          <a:p>
            <a:r>
              <a:rPr lang="en-GB" sz="2000" dirty="0">
                <a:solidFill>
                  <a:schemeClr val="bg1"/>
                </a:solidFill>
              </a:rPr>
              <a:t>HA0004	F4	Show understanding of Rules that impact 				on improvement in Customer Service</a:t>
            </a:r>
          </a:p>
          <a:p>
            <a:endParaRPr lang="en-GB" sz="2000" dirty="0">
              <a:solidFill>
                <a:schemeClr val="bg1"/>
              </a:solidFill>
            </a:endParaRPr>
          </a:p>
          <a:p>
            <a:pPr marL="0" indent="0">
              <a:buNone/>
            </a:pPr>
            <a:r>
              <a:rPr lang="en-GB" sz="2000" dirty="0">
                <a:solidFill>
                  <a:schemeClr val="bg1"/>
                </a:solidFill>
              </a:rPr>
              <a:t>Remember these are available within SQA Secure site </a:t>
            </a:r>
            <a:r>
              <a:rPr lang="en-GB" sz="2000" dirty="0" smtClean="0">
                <a:solidFill>
                  <a:schemeClr val="bg1"/>
                </a:solidFill>
              </a:rPr>
              <a:t>and the </a:t>
            </a:r>
            <a:r>
              <a:rPr lang="en-GB" sz="2000" dirty="0">
                <a:solidFill>
                  <a:schemeClr val="bg1"/>
                </a:solidFill>
              </a:rPr>
              <a:t>Centre Co-Ordinator can help and assist you for access to these materials.</a:t>
            </a:r>
          </a:p>
          <a:p>
            <a:endParaRPr lang="en-GB" sz="2400" dirty="0">
              <a:solidFill>
                <a:schemeClr val="bg1"/>
              </a:solidFill>
            </a:endParaRPr>
          </a:p>
        </p:txBody>
      </p:sp>
    </p:spTree>
    <p:extLst>
      <p:ext uri="{BB962C8B-B14F-4D97-AF65-F5344CB8AC3E}">
        <p14:creationId xmlns:p14="http://schemas.microsoft.com/office/powerpoint/2010/main" val="741124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2"/>
          <p:cNvSpPr txBox="1">
            <a:spLocks/>
          </p:cNvSpPr>
          <p:nvPr/>
        </p:nvSpPr>
        <p:spPr>
          <a:xfrm>
            <a:off x="1259632" y="2924944"/>
            <a:ext cx="6553200" cy="792163"/>
          </a:xfrm>
          <a:prstGeom prst="rect">
            <a:avLst/>
          </a:prstGeom>
        </p:spPr>
        <p:txBody>
          <a:bodyPr/>
          <a:lstStyle>
            <a:lvl1pPr marL="342900" indent="-342900" algn="l" rtl="0" eaLnBrk="1" fontAlgn="base" hangingPunct="1">
              <a:spcBef>
                <a:spcPct val="20000"/>
              </a:spcBef>
              <a:spcAft>
                <a:spcPct val="0"/>
              </a:spcAft>
              <a:buClr>
                <a:srgbClr val="C195E5"/>
              </a:buClr>
              <a:buFont typeface="Wingdings" pitchFamily="2" charset="2"/>
              <a:buNone/>
              <a:defRPr sz="2800">
                <a:solidFill>
                  <a:srgbClr val="FFFFFF"/>
                </a:solidFill>
                <a:latin typeface="+mn-lt"/>
                <a:ea typeface="+mn-ea"/>
                <a:cs typeface="+mn-cs"/>
              </a:defRPr>
            </a:lvl1pPr>
            <a:lvl2pPr marL="742950" indent="-285750" algn="l" rtl="0" eaLnBrk="1" fontAlgn="base" hangingPunct="1">
              <a:spcBef>
                <a:spcPct val="20000"/>
              </a:spcBef>
              <a:spcAft>
                <a:spcPct val="0"/>
              </a:spcAft>
              <a:buClr>
                <a:srgbClr val="C195E5"/>
              </a:buClr>
              <a:buFont typeface="Arial" charset="0"/>
              <a:buNone/>
              <a:defRPr sz="2800">
                <a:solidFill>
                  <a:srgbClr val="FFFFFF"/>
                </a:solidFill>
                <a:latin typeface="+mn-lt"/>
              </a:defRPr>
            </a:lvl2pPr>
            <a:lvl3pPr marL="1143000" indent="-228600" algn="l" rtl="0" eaLnBrk="1" fontAlgn="base" hangingPunct="1">
              <a:spcBef>
                <a:spcPct val="20000"/>
              </a:spcBef>
              <a:spcAft>
                <a:spcPct val="0"/>
              </a:spcAft>
              <a:buClr>
                <a:srgbClr val="FF9933"/>
              </a:buClr>
              <a:buNone/>
              <a:defRPr sz="2800">
                <a:solidFill>
                  <a:schemeClr val="bg1"/>
                </a:solidFill>
                <a:latin typeface="+mn-lt"/>
              </a:defRPr>
            </a:lvl3pPr>
            <a:lvl4pPr marL="1600200" indent="-228600" algn="l" rtl="0" eaLnBrk="1" fontAlgn="base" hangingPunct="1">
              <a:spcBef>
                <a:spcPct val="20000"/>
              </a:spcBef>
              <a:spcAft>
                <a:spcPct val="0"/>
              </a:spcAft>
              <a:buClr>
                <a:srgbClr val="FF9933"/>
              </a:buClr>
              <a:buNone/>
              <a:defRPr sz="2800">
                <a:solidFill>
                  <a:schemeClr val="bg1"/>
                </a:solidFill>
                <a:latin typeface="+mn-lt"/>
              </a:defRPr>
            </a:lvl4pPr>
            <a:lvl5pPr marL="2057400" indent="-228600" algn="l" rtl="0" eaLnBrk="1" fontAlgn="base" hangingPunct="1">
              <a:spcBef>
                <a:spcPct val="20000"/>
              </a:spcBef>
              <a:spcAft>
                <a:spcPct val="0"/>
              </a:spcAft>
              <a:buClr>
                <a:srgbClr val="FF9933"/>
              </a:buClr>
              <a:buNone/>
              <a:defRPr sz="28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pPr>
              <a:defRPr/>
            </a:pPr>
            <a:endParaRPr lang="en-US" kern="0" dirty="0">
              <a:latin typeface="Arial"/>
            </a:endParaRPr>
          </a:p>
        </p:txBody>
      </p:sp>
      <p:sp>
        <p:nvSpPr>
          <p:cNvPr id="4" name="Title 1"/>
          <p:cNvSpPr txBox="1">
            <a:spLocks/>
          </p:cNvSpPr>
          <p:nvPr/>
        </p:nvSpPr>
        <p:spPr>
          <a:xfrm>
            <a:off x="395536" y="1052736"/>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dirty="0">
              <a:solidFill>
                <a:prstClr val="white"/>
              </a:solidFill>
            </a:endParaRPr>
          </a:p>
        </p:txBody>
      </p:sp>
      <p:sp>
        <p:nvSpPr>
          <p:cNvPr id="5" name="Text Placeholder 2"/>
          <p:cNvSpPr txBox="1">
            <a:spLocks/>
          </p:cNvSpPr>
          <p:nvPr/>
        </p:nvSpPr>
        <p:spPr>
          <a:xfrm>
            <a:off x="179512" y="5517232"/>
            <a:ext cx="6553200" cy="792163"/>
          </a:xfrm>
          <a:prstGeom prst="rect">
            <a:avLst/>
          </a:prstGeom>
        </p:spPr>
        <p:txBody>
          <a:bodyPr/>
          <a:lstStyle>
            <a:lvl1pPr marL="342900" indent="-342900" algn="l" rtl="0" eaLnBrk="1" fontAlgn="base" hangingPunct="1">
              <a:spcBef>
                <a:spcPct val="20000"/>
              </a:spcBef>
              <a:spcAft>
                <a:spcPct val="0"/>
              </a:spcAft>
              <a:buClr>
                <a:srgbClr val="C195E5"/>
              </a:buClr>
              <a:buFont typeface="Wingdings" pitchFamily="2" charset="2"/>
              <a:buNone/>
              <a:defRPr sz="2800">
                <a:solidFill>
                  <a:srgbClr val="FFFFFF"/>
                </a:solidFill>
                <a:latin typeface="+mn-lt"/>
                <a:ea typeface="+mn-ea"/>
                <a:cs typeface="+mn-cs"/>
              </a:defRPr>
            </a:lvl1pPr>
            <a:lvl2pPr marL="742950" indent="-285750" algn="l" rtl="0" eaLnBrk="1" fontAlgn="base" hangingPunct="1">
              <a:spcBef>
                <a:spcPct val="20000"/>
              </a:spcBef>
              <a:spcAft>
                <a:spcPct val="0"/>
              </a:spcAft>
              <a:buClr>
                <a:srgbClr val="C195E5"/>
              </a:buClr>
              <a:buFont typeface="Arial" charset="0"/>
              <a:buNone/>
              <a:defRPr sz="2800">
                <a:solidFill>
                  <a:srgbClr val="FFFFFF"/>
                </a:solidFill>
                <a:latin typeface="+mn-lt"/>
              </a:defRPr>
            </a:lvl2pPr>
            <a:lvl3pPr marL="1143000" indent="-228600" algn="l" rtl="0" eaLnBrk="1" fontAlgn="base" hangingPunct="1">
              <a:spcBef>
                <a:spcPct val="20000"/>
              </a:spcBef>
              <a:spcAft>
                <a:spcPct val="0"/>
              </a:spcAft>
              <a:buClr>
                <a:srgbClr val="FF9933"/>
              </a:buClr>
              <a:buNone/>
              <a:defRPr sz="2800">
                <a:solidFill>
                  <a:schemeClr val="bg1"/>
                </a:solidFill>
                <a:latin typeface="+mn-lt"/>
              </a:defRPr>
            </a:lvl3pPr>
            <a:lvl4pPr marL="1600200" indent="-228600" algn="l" rtl="0" eaLnBrk="1" fontAlgn="base" hangingPunct="1">
              <a:spcBef>
                <a:spcPct val="20000"/>
              </a:spcBef>
              <a:spcAft>
                <a:spcPct val="0"/>
              </a:spcAft>
              <a:buClr>
                <a:srgbClr val="FF9933"/>
              </a:buClr>
              <a:buNone/>
              <a:defRPr sz="2800">
                <a:solidFill>
                  <a:schemeClr val="bg1"/>
                </a:solidFill>
                <a:latin typeface="+mn-lt"/>
              </a:defRPr>
            </a:lvl4pPr>
            <a:lvl5pPr marL="2057400" indent="-228600" algn="l" rtl="0" eaLnBrk="1" fontAlgn="base" hangingPunct="1">
              <a:spcBef>
                <a:spcPct val="20000"/>
              </a:spcBef>
              <a:spcAft>
                <a:spcPct val="0"/>
              </a:spcAft>
              <a:buClr>
                <a:srgbClr val="FF9933"/>
              </a:buClr>
              <a:buNone/>
              <a:defRPr sz="28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pPr>
              <a:defRPr/>
            </a:pPr>
            <a:endParaRPr lang="en-US" kern="0" dirty="0">
              <a:latin typeface="Arial"/>
            </a:endParaRPr>
          </a:p>
        </p:txBody>
      </p:sp>
      <p:sp>
        <p:nvSpPr>
          <p:cNvPr id="6" name="Title 1"/>
          <p:cNvSpPr txBox="1">
            <a:spLocks/>
          </p:cNvSpPr>
          <p:nvPr/>
        </p:nvSpPr>
        <p:spPr>
          <a:xfrm>
            <a:off x="543000" y="2204864"/>
            <a:ext cx="7851648" cy="1828800"/>
          </a:xfrm>
          <a:prstGeom prst="rect">
            <a:avLst/>
          </a:prstGeom>
        </p:spPr>
        <p:txBody>
          <a:bodyPr>
            <a:normAutofit fontScale="97500"/>
          </a:bodyPr>
          <a:lstStyle/>
          <a:p>
            <a:pPr algn="ctr">
              <a:spcBef>
                <a:spcPct val="0"/>
              </a:spcBef>
              <a:defRPr/>
            </a:pPr>
            <a:endParaRPr lang="en-GB" sz="4400" dirty="0">
              <a:solidFill>
                <a:prstClr val="white"/>
              </a:solidFill>
            </a:endParaRPr>
          </a:p>
        </p:txBody>
      </p:sp>
      <p:sp>
        <p:nvSpPr>
          <p:cNvPr id="7" name="Title 1"/>
          <p:cNvSpPr txBox="1">
            <a:spLocks/>
          </p:cNvSpPr>
          <p:nvPr/>
        </p:nvSpPr>
        <p:spPr>
          <a:xfrm>
            <a:off x="395536" y="2204864"/>
            <a:ext cx="7999112" cy="1828800"/>
          </a:xfrm>
          <a:prstGeom prst="rect">
            <a:avLst/>
          </a:prstGeom>
        </p:spPr>
        <p:txBody>
          <a:bodyPr>
            <a:normAutofit fontScale="97500"/>
          </a:bodyPr>
          <a:lstStyle/>
          <a:p>
            <a:pPr algn="ctr">
              <a:spcBef>
                <a:spcPct val="0"/>
              </a:spcBef>
              <a:defRPr/>
            </a:pPr>
            <a:endParaRPr lang="en-GB" sz="4400" dirty="0">
              <a:solidFill>
                <a:prstClr val="white"/>
              </a:solidFill>
            </a:endParaRPr>
          </a:p>
        </p:txBody>
      </p:sp>
      <p:sp>
        <p:nvSpPr>
          <p:cNvPr id="8" name="Title 1"/>
          <p:cNvSpPr txBox="1">
            <a:spLocks/>
          </p:cNvSpPr>
          <p:nvPr/>
        </p:nvSpPr>
        <p:spPr>
          <a:xfrm>
            <a:off x="547936" y="1412776"/>
            <a:ext cx="7999112" cy="3312368"/>
          </a:xfrm>
          <a:prstGeom prst="rect">
            <a:avLst/>
          </a:prstGeom>
        </p:spPr>
        <p:txBody>
          <a:bodyPr>
            <a:normAutofit fontScale="97500"/>
          </a:bodyPr>
          <a:lstStyle/>
          <a:p>
            <a:pPr algn="ctr">
              <a:spcBef>
                <a:spcPct val="0"/>
              </a:spcBef>
              <a:defRPr/>
            </a:pPr>
            <a:endParaRPr lang="en-GB" sz="4400" dirty="0">
              <a:solidFill>
                <a:prstClr val="white"/>
              </a:solidFill>
            </a:endParaRPr>
          </a:p>
        </p:txBody>
      </p:sp>
      <p:sp>
        <p:nvSpPr>
          <p:cNvPr id="11" name="Text Placeholder 2"/>
          <p:cNvSpPr txBox="1">
            <a:spLocks/>
          </p:cNvSpPr>
          <p:nvPr/>
        </p:nvSpPr>
        <p:spPr>
          <a:xfrm>
            <a:off x="323528" y="5517232"/>
            <a:ext cx="6553200" cy="792163"/>
          </a:xfrm>
          <a:prstGeom prst="rect">
            <a:avLst/>
          </a:prstGeom>
        </p:spPr>
        <p:txBody>
          <a:bodyPr/>
          <a:lstStyle>
            <a:lvl1pPr marL="342900" indent="-342900" algn="l" rtl="0" eaLnBrk="1" fontAlgn="base" hangingPunct="1">
              <a:spcBef>
                <a:spcPct val="20000"/>
              </a:spcBef>
              <a:spcAft>
                <a:spcPct val="0"/>
              </a:spcAft>
              <a:buClr>
                <a:srgbClr val="C195E5"/>
              </a:buClr>
              <a:buFont typeface="Wingdings" pitchFamily="2" charset="2"/>
              <a:buNone/>
              <a:defRPr sz="2800">
                <a:solidFill>
                  <a:srgbClr val="FFFFFF"/>
                </a:solidFill>
                <a:latin typeface="+mn-lt"/>
                <a:ea typeface="+mn-ea"/>
                <a:cs typeface="+mn-cs"/>
              </a:defRPr>
            </a:lvl1pPr>
            <a:lvl2pPr marL="742950" indent="-285750" algn="l" rtl="0" eaLnBrk="1" fontAlgn="base" hangingPunct="1">
              <a:spcBef>
                <a:spcPct val="20000"/>
              </a:spcBef>
              <a:spcAft>
                <a:spcPct val="0"/>
              </a:spcAft>
              <a:buClr>
                <a:srgbClr val="C195E5"/>
              </a:buClr>
              <a:buFont typeface="Arial" charset="0"/>
              <a:buNone/>
              <a:defRPr sz="2800">
                <a:solidFill>
                  <a:srgbClr val="FFFFFF"/>
                </a:solidFill>
                <a:latin typeface="+mn-lt"/>
              </a:defRPr>
            </a:lvl2pPr>
            <a:lvl3pPr marL="1143000" indent="-228600" algn="l" rtl="0" eaLnBrk="1" fontAlgn="base" hangingPunct="1">
              <a:spcBef>
                <a:spcPct val="20000"/>
              </a:spcBef>
              <a:spcAft>
                <a:spcPct val="0"/>
              </a:spcAft>
              <a:buClr>
                <a:srgbClr val="FF9933"/>
              </a:buClr>
              <a:buNone/>
              <a:defRPr sz="2800">
                <a:solidFill>
                  <a:schemeClr val="bg1"/>
                </a:solidFill>
                <a:latin typeface="+mn-lt"/>
              </a:defRPr>
            </a:lvl3pPr>
            <a:lvl4pPr marL="1600200" indent="-228600" algn="l" rtl="0" eaLnBrk="1" fontAlgn="base" hangingPunct="1">
              <a:spcBef>
                <a:spcPct val="20000"/>
              </a:spcBef>
              <a:spcAft>
                <a:spcPct val="0"/>
              </a:spcAft>
              <a:buClr>
                <a:srgbClr val="FF9933"/>
              </a:buClr>
              <a:buNone/>
              <a:defRPr sz="2800">
                <a:solidFill>
                  <a:schemeClr val="bg1"/>
                </a:solidFill>
                <a:latin typeface="+mn-lt"/>
              </a:defRPr>
            </a:lvl4pPr>
            <a:lvl5pPr marL="2057400" indent="-228600" algn="l" rtl="0" eaLnBrk="1" fontAlgn="base" hangingPunct="1">
              <a:spcBef>
                <a:spcPct val="20000"/>
              </a:spcBef>
              <a:spcAft>
                <a:spcPct val="0"/>
              </a:spcAft>
              <a:buClr>
                <a:srgbClr val="FF9933"/>
              </a:buClr>
              <a:buNone/>
              <a:defRPr sz="2800">
                <a:solidFill>
                  <a:schemeClr val="bg1"/>
                </a:solidFill>
                <a:latin typeface="+mn-lt"/>
              </a:defRPr>
            </a:lvl5pPr>
            <a:lvl6pPr marL="2514600" indent="-228600" algn="l" rtl="0" eaLnBrk="1" fontAlgn="base" hangingPunct="1">
              <a:spcBef>
                <a:spcPct val="20000"/>
              </a:spcBef>
              <a:spcAft>
                <a:spcPct val="0"/>
              </a:spcAft>
              <a:buClr>
                <a:srgbClr val="FF9933"/>
              </a:buClr>
              <a:buChar char="»"/>
              <a:defRPr sz="2800">
                <a:solidFill>
                  <a:schemeClr val="bg1"/>
                </a:solidFill>
                <a:latin typeface="+mn-lt"/>
              </a:defRPr>
            </a:lvl6pPr>
            <a:lvl7pPr marL="2971800" indent="-228600" algn="l" rtl="0" eaLnBrk="1" fontAlgn="base" hangingPunct="1">
              <a:spcBef>
                <a:spcPct val="20000"/>
              </a:spcBef>
              <a:spcAft>
                <a:spcPct val="0"/>
              </a:spcAft>
              <a:buClr>
                <a:srgbClr val="FF9933"/>
              </a:buClr>
              <a:buChar char="»"/>
              <a:defRPr sz="2800">
                <a:solidFill>
                  <a:schemeClr val="bg1"/>
                </a:solidFill>
                <a:latin typeface="+mn-lt"/>
              </a:defRPr>
            </a:lvl7pPr>
            <a:lvl8pPr marL="3429000" indent="-228600" algn="l" rtl="0" eaLnBrk="1" fontAlgn="base" hangingPunct="1">
              <a:spcBef>
                <a:spcPct val="20000"/>
              </a:spcBef>
              <a:spcAft>
                <a:spcPct val="0"/>
              </a:spcAft>
              <a:buClr>
                <a:srgbClr val="FF9933"/>
              </a:buClr>
              <a:buChar char="»"/>
              <a:defRPr sz="2800">
                <a:solidFill>
                  <a:schemeClr val="bg1"/>
                </a:solidFill>
                <a:latin typeface="+mn-lt"/>
              </a:defRPr>
            </a:lvl8pPr>
            <a:lvl9pPr marL="3886200" indent="-228600" algn="l" rtl="0" eaLnBrk="1" fontAlgn="base" hangingPunct="1">
              <a:spcBef>
                <a:spcPct val="20000"/>
              </a:spcBef>
              <a:spcAft>
                <a:spcPct val="0"/>
              </a:spcAft>
              <a:buClr>
                <a:srgbClr val="FF9933"/>
              </a:buClr>
              <a:buChar char="»"/>
              <a:defRPr sz="2800">
                <a:solidFill>
                  <a:schemeClr val="bg1"/>
                </a:solidFill>
                <a:latin typeface="+mn-lt"/>
              </a:defRPr>
            </a:lvl9pPr>
          </a:lstStyle>
          <a:p>
            <a:r>
              <a:rPr lang="en-GB" sz="1800" dirty="0">
                <a:solidFill>
                  <a:prstClr val="black"/>
                </a:solidFill>
              </a:rPr>
              <a:t> Andrew Calder </a:t>
            </a:r>
          </a:p>
          <a:p>
            <a:r>
              <a:rPr lang="en-GB" sz="1800" dirty="0">
                <a:solidFill>
                  <a:prstClr val="black"/>
                </a:solidFill>
              </a:rPr>
              <a:t>SEV Customer Service HN &amp; VQ</a:t>
            </a:r>
          </a:p>
          <a:p>
            <a:endParaRPr lang="en-US" kern="0" dirty="0">
              <a:latin typeface="Arial"/>
            </a:endParaRPr>
          </a:p>
        </p:txBody>
      </p:sp>
      <p:sp>
        <p:nvSpPr>
          <p:cNvPr id="12" name="TextBox 11"/>
          <p:cNvSpPr txBox="1"/>
          <p:nvPr/>
        </p:nvSpPr>
        <p:spPr>
          <a:xfrm>
            <a:off x="899592" y="260648"/>
            <a:ext cx="7128792" cy="5509200"/>
          </a:xfrm>
          <a:prstGeom prst="rect">
            <a:avLst/>
          </a:prstGeom>
          <a:noFill/>
        </p:spPr>
        <p:txBody>
          <a:bodyPr wrap="square" rtlCol="0">
            <a:spAutoFit/>
          </a:bodyPr>
          <a:lstStyle/>
          <a:p>
            <a:pPr algn="ctr"/>
            <a:endParaRPr lang="en-GB" sz="4400" dirty="0">
              <a:solidFill>
                <a:schemeClr val="bg1"/>
              </a:solidFill>
            </a:endParaRPr>
          </a:p>
          <a:p>
            <a:pPr algn="ctr"/>
            <a:r>
              <a:rPr lang="en-GB" sz="4400" dirty="0">
                <a:solidFill>
                  <a:schemeClr val="bg1"/>
                </a:solidFill>
              </a:rPr>
              <a:t>Conclusion</a:t>
            </a:r>
          </a:p>
          <a:p>
            <a:pPr algn="ctr"/>
            <a:r>
              <a:rPr lang="en-GB" sz="4400" dirty="0">
                <a:solidFill>
                  <a:schemeClr val="bg1"/>
                </a:solidFill>
              </a:rPr>
              <a:t> of </a:t>
            </a:r>
          </a:p>
          <a:p>
            <a:pPr algn="ctr">
              <a:spcBef>
                <a:spcPct val="0"/>
              </a:spcBef>
              <a:defRPr/>
            </a:pPr>
            <a:r>
              <a:rPr lang="en-GB" sz="4400" dirty="0">
                <a:solidFill>
                  <a:prstClr val="white"/>
                </a:solidFill>
              </a:rPr>
              <a:t>Customer Service</a:t>
            </a:r>
          </a:p>
          <a:p>
            <a:pPr algn="ctr">
              <a:spcBef>
                <a:spcPct val="0"/>
              </a:spcBef>
              <a:defRPr/>
            </a:pPr>
            <a:r>
              <a:rPr lang="en-GB" sz="4400" dirty="0">
                <a:solidFill>
                  <a:prstClr val="white"/>
                </a:solidFill>
              </a:rPr>
              <a:t>Verification Update</a:t>
            </a:r>
          </a:p>
          <a:p>
            <a:pPr algn="ctr"/>
            <a:endParaRPr lang="en-GB" sz="4400" dirty="0">
              <a:solidFill>
                <a:schemeClr val="bg1"/>
              </a:solidFill>
            </a:endParaRPr>
          </a:p>
          <a:p>
            <a:pPr algn="ctr"/>
            <a:endParaRPr lang="en-GB" sz="4400" dirty="0">
              <a:solidFill>
                <a:schemeClr val="bg1"/>
              </a:solidFill>
            </a:endParaRPr>
          </a:p>
          <a:p>
            <a:pPr algn="ctr"/>
            <a:endParaRPr lang="en-GB" sz="4400" dirty="0">
              <a:solidFill>
                <a:schemeClr val="bg1"/>
              </a:solidFill>
            </a:endParaRPr>
          </a:p>
        </p:txBody>
      </p:sp>
    </p:spTree>
    <p:extLst>
      <p:ext uri="{BB962C8B-B14F-4D97-AF65-F5344CB8AC3E}">
        <p14:creationId xmlns:p14="http://schemas.microsoft.com/office/powerpoint/2010/main" val="1107940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ew SQA Marble with blank middle slides">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ICBD SQA DARK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ICBD SQA LIGHT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ICBD SQA LOGO  FINAL HOLDING SLI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ＭＳ Ｐゴシック" pitchFamily="-9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SQA TITLE GOES HE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1_SQA LIGHT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1_SQA TITLE GOES HE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2_SQA LIGHT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QA DARK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SQA LIGHT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ORPORATE BLANK DAR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CORPORATE BLANK LIGH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SQA FINAL HOLDING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ICBD SQA TITLE HOLDING SLIDE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ICBD SQA TITLE GOES HE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 SQA Marble with blank middle slides</Template>
  <TotalTime>1361</TotalTime>
  <Words>437</Words>
  <Application>Microsoft Office PowerPoint</Application>
  <PresentationFormat>On-screen Show (4:3)</PresentationFormat>
  <Paragraphs>88</Paragraphs>
  <Slides>8</Slides>
  <Notes>8</Notes>
  <HiddenSlides>0</HiddenSlides>
  <MMClips>0</MMClips>
  <ScaleCrop>false</ScaleCrop>
  <HeadingPairs>
    <vt:vector size="6" baseType="variant">
      <vt:variant>
        <vt:lpstr>Fonts Used</vt:lpstr>
      </vt:variant>
      <vt:variant>
        <vt:i4>6</vt:i4>
      </vt:variant>
      <vt:variant>
        <vt:lpstr>Theme</vt:lpstr>
      </vt:variant>
      <vt:variant>
        <vt:i4>17</vt:i4>
      </vt:variant>
      <vt:variant>
        <vt:lpstr>Slide Titles</vt:lpstr>
      </vt:variant>
      <vt:variant>
        <vt:i4>8</vt:i4>
      </vt:variant>
    </vt:vector>
  </HeadingPairs>
  <TitlesOfParts>
    <vt:vector size="31" baseType="lpstr">
      <vt:lpstr>ＭＳ Ｐゴシック</vt:lpstr>
      <vt:lpstr>Arial</vt:lpstr>
      <vt:lpstr>Arial Narrow</vt:lpstr>
      <vt:lpstr>Calibri</vt:lpstr>
      <vt:lpstr>Symbol</vt:lpstr>
      <vt:lpstr>Wingdings</vt:lpstr>
      <vt:lpstr>New SQA Marble with blank middle slides</vt:lpstr>
      <vt:lpstr>Theme1</vt:lpstr>
      <vt:lpstr>SQA DARK BACKGROUND</vt:lpstr>
      <vt:lpstr>SQA LIGHT BACKGROUND</vt:lpstr>
      <vt:lpstr>CORPORATE BLANK DARK</vt:lpstr>
      <vt:lpstr>CORPORATE BLANK LIGHT</vt:lpstr>
      <vt:lpstr>SQA FINAL HOLDING SLIDE</vt:lpstr>
      <vt:lpstr>ICBD SQA TITLE HOLDING SLIDE </vt:lpstr>
      <vt:lpstr>ICBD SQA TITLE GOES HERE</vt:lpstr>
      <vt:lpstr>ICBD SQA DARK BACKGROUND</vt:lpstr>
      <vt:lpstr>ICBD SQA LIGHT BACKGROUND</vt:lpstr>
      <vt:lpstr>ICBD SQA LOGO  FINAL HOLDING SLID</vt:lpstr>
      <vt:lpstr>Blank Presentation</vt:lpstr>
      <vt:lpstr>SQA TITLE GOES HERE</vt:lpstr>
      <vt:lpstr>1_SQA LIGHT BACKGROUND</vt:lpstr>
      <vt:lpstr>1_SQA TITLE GOES HERE</vt:lpstr>
      <vt:lpstr>2_SQA LIGHT BACKGROUND</vt:lpstr>
      <vt:lpstr>PowerPoint Presentation</vt:lpstr>
      <vt:lpstr>Verification Activity Update 2016-2017</vt:lpstr>
      <vt:lpstr>Verification Activity Update 2016-2017</vt:lpstr>
      <vt:lpstr>Verification Activity Update 2016-2017</vt:lpstr>
      <vt:lpstr>Verification Activity Update 2016-2017</vt:lpstr>
      <vt:lpstr>Verification Activity Update 2016-2017</vt:lpstr>
      <vt:lpstr>SQA Customer Service Support Packs</vt:lpstr>
      <vt:lpstr>PowerPoint Presentation</vt:lpstr>
    </vt:vector>
  </TitlesOfParts>
  <Company>SQA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Qualification Verifier Induction</dc:title>
  <dc:creator>Juliette McGinley</dc:creator>
  <cp:lastModifiedBy>Kirsty Mitchell</cp:lastModifiedBy>
  <cp:revision>81</cp:revision>
  <cp:lastPrinted>2016-04-04T10:15:27Z</cp:lastPrinted>
  <dcterms:created xsi:type="dcterms:W3CDTF">2014-09-10T17:57:54Z</dcterms:created>
  <dcterms:modified xsi:type="dcterms:W3CDTF">2018-02-07T10:52:24Z</dcterms:modified>
</cp:coreProperties>
</file>