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theme/theme6.xml" ContentType="application/vnd.openxmlformats-officedocument.theme+xml"/>
  <Override PartName="/ppt/slideLayouts/slideLayout8.xml" ContentType="application/vnd.openxmlformats-officedocument.presentationml.slideLayout+xml"/>
  <Override PartName="/ppt/theme/theme7.xml" ContentType="application/vnd.openxmlformats-officedocument.theme+xml"/>
  <Override PartName="/ppt/slideLayouts/slideLayout9.xml" ContentType="application/vnd.openxmlformats-officedocument.presentationml.slideLayout+xml"/>
  <Override PartName="/ppt/theme/theme8.xml" ContentType="application/vnd.openxmlformats-officedocument.theme+xml"/>
  <Override PartName="/ppt/slideLayouts/slideLayout10.xml" ContentType="application/vnd.openxmlformats-officedocument.presentationml.slideLayout+xml"/>
  <Override PartName="/ppt/theme/theme9.xml" ContentType="application/vnd.openxmlformats-officedocument.theme+xml"/>
  <Override PartName="/ppt/slideLayouts/slideLayout11.xml" ContentType="application/vnd.openxmlformats-officedocument.presentationml.slideLayout+xml"/>
  <Override PartName="/ppt/theme/theme10.xml" ContentType="application/vnd.openxmlformats-officedocument.theme+xml"/>
  <Override PartName="/ppt/slideLayouts/slideLayout12.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 id="2147483654" r:id="rId3"/>
    <p:sldMasterId id="2147483656" r:id="rId4"/>
    <p:sldMasterId id="2147483658" r:id="rId5"/>
    <p:sldMasterId id="2147483664" r:id="rId6"/>
    <p:sldMasterId id="2147483666" r:id="rId7"/>
    <p:sldMasterId id="2147483668" r:id="rId8"/>
    <p:sldMasterId id="2147483670" r:id="rId9"/>
    <p:sldMasterId id="2147483672" r:id="rId10"/>
    <p:sldMasterId id="2147483674" r:id="rId11"/>
  </p:sldMasterIdLst>
  <p:handoutMasterIdLst>
    <p:handoutMasterId r:id="rId24"/>
  </p:handoutMasterIdLst>
  <p:sldIdLst>
    <p:sldId id="340" r:id="rId12"/>
    <p:sldId id="311" r:id="rId13"/>
    <p:sldId id="313" r:id="rId14"/>
    <p:sldId id="314" r:id="rId15"/>
    <p:sldId id="315" r:id="rId16"/>
    <p:sldId id="316" r:id="rId17"/>
    <p:sldId id="317" r:id="rId18"/>
    <p:sldId id="318" r:id="rId19"/>
    <p:sldId id="319" r:id="rId20"/>
    <p:sldId id="320" r:id="rId21"/>
    <p:sldId id="322" r:id="rId22"/>
    <p:sldId id="323" r:id="rId23"/>
  </p:sldIdLst>
  <p:sldSz cx="9144000" cy="6858000" type="screen4x3"/>
  <p:notesSz cx="666273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7B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26" autoAdjust="0"/>
    <p:restoredTop sz="94660"/>
  </p:normalViewPr>
  <p:slideViewPr>
    <p:cSldViewPr>
      <p:cViewPr>
        <p:scale>
          <a:sx n="107" d="100"/>
          <a:sy n="107" d="100"/>
        </p:scale>
        <p:origin x="-29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0.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4010" y="0"/>
            <a:ext cx="2887186" cy="496332"/>
          </a:xfrm>
          <a:prstGeom prst="rect">
            <a:avLst/>
          </a:prstGeom>
        </p:spPr>
        <p:txBody>
          <a:bodyPr vert="horz" lIns="91440" tIns="45720" rIns="91440" bIns="45720" rtlCol="0"/>
          <a:lstStyle>
            <a:lvl1pPr algn="r">
              <a:defRPr sz="1200"/>
            </a:lvl1pPr>
          </a:lstStyle>
          <a:p>
            <a:fld id="{2B072E86-E9A4-49BD-8545-91D469BDCC25}" type="datetimeFigureOut">
              <a:rPr lang="en-GB" smtClean="0"/>
              <a:t>20/04/2016</a:t>
            </a:fld>
            <a:endParaRPr lang="en-GB"/>
          </a:p>
        </p:txBody>
      </p:sp>
      <p:sp>
        <p:nvSpPr>
          <p:cNvPr id="4" name="Footer Placeholder 3"/>
          <p:cNvSpPr>
            <a:spLocks noGrp="1"/>
          </p:cNvSpPr>
          <p:nvPr>
            <p:ph type="ftr" sz="quarter" idx="2"/>
          </p:nvPr>
        </p:nvSpPr>
        <p:spPr>
          <a:xfrm>
            <a:off x="0" y="9428583"/>
            <a:ext cx="2887186"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4010" y="9428583"/>
            <a:ext cx="2887186" cy="496332"/>
          </a:xfrm>
          <a:prstGeom prst="rect">
            <a:avLst/>
          </a:prstGeom>
        </p:spPr>
        <p:txBody>
          <a:bodyPr vert="horz" lIns="91440" tIns="45720" rIns="91440" bIns="45720" rtlCol="0" anchor="b"/>
          <a:lstStyle>
            <a:lvl1pPr algn="r">
              <a:defRPr sz="1200"/>
            </a:lvl1pPr>
          </a:lstStyle>
          <a:p>
            <a:fld id="{A0143985-CF63-4E79-BA84-92EC3409B420}" type="slidenum">
              <a:rPr lang="en-GB" smtClean="0"/>
              <a:t>‹#›</a:t>
            </a:fld>
            <a:endParaRPr lang="en-GB"/>
          </a:p>
        </p:txBody>
      </p:sp>
    </p:spTree>
    <p:extLst>
      <p:ext uri="{BB962C8B-B14F-4D97-AF65-F5344CB8AC3E}">
        <p14:creationId xmlns:p14="http://schemas.microsoft.com/office/powerpoint/2010/main" val="371502223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Title 5"/>
          <p:cNvSpPr txBox="1">
            <a:spLocks/>
          </p:cNvSpPr>
          <p:nvPr userDrawn="1"/>
        </p:nvSpPr>
        <p:spPr>
          <a:xfrm>
            <a:off x="467544" y="202438"/>
            <a:ext cx="8229600" cy="79208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36832185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45570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45570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QA LOGO  FINAL HOLDING SLIDE ">
    <p:spTree>
      <p:nvGrpSpPr>
        <p:cNvPr id="1" name=""/>
        <p:cNvGrpSpPr/>
        <p:nvPr/>
      </p:nvGrpSpPr>
      <p:grpSpPr>
        <a:xfrm>
          <a:off x="0" y="0"/>
          <a:ext cx="0" cy="0"/>
          <a:chOff x="0" y="0"/>
          <a:chExt cx="0" cy="0"/>
        </a:xfrm>
      </p:grpSpPr>
    </p:spTree>
    <p:extLst>
      <p:ext uri="{BB962C8B-B14F-4D97-AF65-F5344CB8AC3E}">
        <p14:creationId xmlns:p14="http://schemas.microsoft.com/office/powerpoint/2010/main" val="7551537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32185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endParaRPr lang="en-GB" alt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GB" altLang="en-US"/>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fld id="{2C89FA6C-AA66-4DBF-9C8A-1BB356449415}" type="slidenum">
              <a:rPr lang="en-GB" altLang="en-US"/>
              <a:pPr/>
              <a:t>‹#›</a:t>
            </a:fld>
            <a:endParaRPr lang="en-GB" altLang="en-US"/>
          </a:p>
        </p:txBody>
      </p:sp>
    </p:spTree>
    <p:extLst>
      <p:ext uri="{BB962C8B-B14F-4D97-AF65-F5344CB8AC3E}">
        <p14:creationId xmlns:p14="http://schemas.microsoft.com/office/powerpoint/2010/main" val="2341651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32185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32185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68638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QA LOGO  FINAL HOLDING SLIDE">
    <p:spTree>
      <p:nvGrpSpPr>
        <p:cNvPr id="1" name=""/>
        <p:cNvGrpSpPr/>
        <p:nvPr/>
      </p:nvGrpSpPr>
      <p:grpSpPr>
        <a:xfrm>
          <a:off x="0" y="0"/>
          <a:ext cx="0" cy="0"/>
          <a:chOff x="0" y="0"/>
          <a:chExt cx="0" cy="0"/>
        </a:xfrm>
      </p:grpSpPr>
      <p:pic>
        <p:nvPicPr>
          <p:cNvPr id="7" name="Picture 6" descr="SQA 2567 rev288 (pms).png"/>
          <p:cNvPicPr>
            <a:picLocks noChangeAspect="1"/>
          </p:cNvPicPr>
          <p:nvPr userDrawn="1"/>
        </p:nvPicPr>
        <p:blipFill>
          <a:blip r:embed="rId2" cstate="print"/>
          <a:stretch>
            <a:fillRect/>
          </a:stretch>
        </p:blipFill>
        <p:spPr>
          <a:xfrm>
            <a:off x="2041858" y="908720"/>
            <a:ext cx="4802491" cy="2551393"/>
          </a:xfrm>
          <a:prstGeom prst="rect">
            <a:avLst/>
          </a:prstGeom>
        </p:spPr>
      </p:pic>
      <p:sp>
        <p:nvSpPr>
          <p:cNvPr id="3" name="TextBox 2"/>
          <p:cNvSpPr txBox="1"/>
          <p:nvPr userDrawn="1"/>
        </p:nvSpPr>
        <p:spPr>
          <a:xfrm>
            <a:off x="1979712" y="3789041"/>
            <a:ext cx="5328591" cy="769441"/>
          </a:xfrm>
          <a:prstGeom prst="rect">
            <a:avLst/>
          </a:prstGeom>
          <a:noFill/>
        </p:spPr>
        <p:txBody>
          <a:bodyPr wrap="square" rtlCol="0">
            <a:spAutoFit/>
          </a:bodyPr>
          <a:lstStyle/>
          <a:p>
            <a:r>
              <a:rPr lang="en-GB" altLang="en-US" sz="2600" b="1" dirty="0" smtClean="0">
                <a:solidFill>
                  <a:srgbClr val="FFFFFF"/>
                </a:solidFill>
              </a:rPr>
              <a:t>www.sqa.org.uk </a:t>
            </a:r>
            <a:r>
              <a:rPr lang="en-GB" altLang="en-US" sz="2600" dirty="0">
                <a:solidFill>
                  <a:srgbClr val="FFFFFF"/>
                </a:solidFill>
                <a:latin typeface="Arial Narrow" panose="020B0606020202030204" pitchFamily="34" charset="0"/>
              </a:rPr>
              <a:t>I</a:t>
            </a:r>
            <a:r>
              <a:rPr lang="en-GB" altLang="en-US" sz="2600" b="1" dirty="0" smtClean="0">
                <a:solidFill>
                  <a:srgbClr val="FFFFFF"/>
                </a:solidFill>
              </a:rPr>
              <a:t> 0303 </a:t>
            </a:r>
            <a:r>
              <a:rPr lang="en-GB" altLang="en-US" sz="2600" b="1" dirty="0">
                <a:solidFill>
                  <a:srgbClr val="FFFFFF"/>
                </a:solidFill>
              </a:rPr>
              <a:t>333 0330</a:t>
            </a:r>
            <a:endParaRPr lang="en-US" altLang="en-US" sz="2600" b="1" dirty="0">
              <a:solidFill>
                <a:srgbClr val="FFFFFF"/>
              </a:solidFill>
            </a:endParaRPr>
          </a:p>
          <a:p>
            <a:endParaRPr lang="en-GB" dirty="0">
              <a:solidFill>
                <a:srgbClr val="000000"/>
              </a:solidFill>
            </a:endParaRPr>
          </a:p>
        </p:txBody>
      </p:sp>
    </p:spTree>
    <p:extLst>
      <p:ext uri="{BB962C8B-B14F-4D97-AF65-F5344CB8AC3E}">
        <p14:creationId xmlns:p14="http://schemas.microsoft.com/office/powerpoint/2010/main" val="23763336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BD SQA LOGO  TITLE HOLD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330494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0207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theme" Target="../theme/theme10.xml"/><Relationship Id="rId1" Type="http://schemas.openxmlformats.org/officeDocument/2006/relationships/slideLayout" Target="../slideLayouts/slideLayout11.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theme" Target="../theme/theme11.xml"/><Relationship Id="rId1" Type="http://schemas.openxmlformats.org/officeDocument/2006/relationships/slideLayout" Target="../slideLayouts/slideLayout1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theme" Target="../theme/theme5.xml"/><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6.xml"/><Relationship Id="rId1" Type="http://schemas.openxmlformats.org/officeDocument/2006/relationships/slideLayout" Target="../slideLayouts/slideLayout7.xml"/><Relationship Id="rId4" Type="http://schemas.openxmlformats.org/officeDocument/2006/relationships/image" Target="../media/image6.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theme" Target="../theme/theme7.xml"/><Relationship Id="rId1" Type="http://schemas.openxmlformats.org/officeDocument/2006/relationships/slideLayout" Target="../slideLayouts/slideLayout8.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theme" Target="../theme/theme8.xml"/><Relationship Id="rId1" Type="http://schemas.openxmlformats.org/officeDocument/2006/relationships/slideLayout" Target="../slideLayouts/slideLayout9.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theme" Target="../theme/theme9.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275720"/>
      </p:ext>
    </p:extLst>
  </p:cSld>
  <p:clrMap bg1="lt1" tx1="dk1" bg2="lt2" tx2="dk2" accent1="accent1" accent2="accent2" accent3="accent3" accent4="accent4" accent5="accent5" accent6="accent6" hlink="hlink" folHlink="folHlink"/>
  <p:sldLayoutIdLst>
    <p:sldLayoutId id="214748365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0919142"/>
      </p:ext>
    </p:extLst>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userDrawn="1"/>
        </p:nvSpPr>
        <p:spPr>
          <a:xfrm>
            <a:off x="1979712" y="3789041"/>
            <a:ext cx="5328591" cy="769441"/>
          </a:xfrm>
          <a:prstGeom prst="rect">
            <a:avLst/>
          </a:prstGeom>
          <a:noFill/>
        </p:spPr>
        <p:txBody>
          <a:bodyPr wrap="square" rtlCol="0">
            <a:spAutoFit/>
          </a:bodyPr>
          <a:lstStyle/>
          <a:p>
            <a:r>
              <a:rPr lang="en-GB" altLang="en-US" sz="2600" b="1" dirty="0" smtClean="0">
                <a:solidFill>
                  <a:srgbClr val="FFFFFF"/>
                </a:solidFill>
              </a:rPr>
              <a:t>www.sqa.org.uk </a:t>
            </a:r>
            <a:r>
              <a:rPr lang="en-GB" altLang="en-US" sz="2600" dirty="0">
                <a:solidFill>
                  <a:srgbClr val="FFFFFF"/>
                </a:solidFill>
                <a:latin typeface="Arial Narrow" panose="020B0606020202030204" pitchFamily="34" charset="0"/>
              </a:rPr>
              <a:t>I</a:t>
            </a:r>
            <a:r>
              <a:rPr lang="en-GB" altLang="en-US" sz="2600" b="1" dirty="0" smtClean="0">
                <a:solidFill>
                  <a:srgbClr val="FFFFFF"/>
                </a:solidFill>
              </a:rPr>
              <a:t> 0303 </a:t>
            </a:r>
            <a:r>
              <a:rPr lang="en-GB" altLang="en-US" sz="2600" b="1" dirty="0">
                <a:solidFill>
                  <a:srgbClr val="FFFFFF"/>
                </a:solidFill>
              </a:rPr>
              <a:t>333 0330</a:t>
            </a:r>
            <a:endParaRPr lang="en-US" altLang="en-US" sz="2600" b="1" dirty="0">
              <a:solidFill>
                <a:srgbClr val="FFFFFF"/>
              </a:solidFill>
            </a:endParaRPr>
          </a:p>
          <a:p>
            <a:endParaRPr lang="en-GB" dirty="0">
              <a:solidFill>
                <a:srgbClr val="000000"/>
              </a:solidFill>
            </a:endParaRPr>
          </a:p>
        </p:txBody>
      </p:sp>
    </p:spTree>
    <p:extLst>
      <p:ext uri="{BB962C8B-B14F-4D97-AF65-F5344CB8AC3E}">
        <p14:creationId xmlns:p14="http://schemas.microsoft.com/office/powerpoint/2010/main" val="354389512"/>
      </p:ext>
    </p:extLst>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275720"/>
      </p:ext>
    </p:extLst>
  </p:cSld>
  <p:clrMap bg1="lt1" tx1="dk1" bg2="lt2" tx2="dk2" accent1="accent1" accent2="accent2" accent3="accent3" accent4="accent4" accent5="accent5" accent6="accent6" hlink="hlink" folHlink="folHlink"/>
  <p:sldLayoutIdLst>
    <p:sldLayoutId id="2147483653" r:id="rId1"/>
    <p:sldLayoutId id="2147483676"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275720"/>
      </p:ext>
    </p:extLst>
  </p:cSld>
  <p:clrMap bg1="lt1" tx1="dk1" bg2="lt2" tx2="dk2" accent1="accent1" accent2="accent2" accent3="accent3" accent4="accent4" accent5="accent5" accent6="accent6" hlink="hlink" folHlink="folHlink"/>
  <p:sldLayoutIdLst>
    <p:sldLayoutId id="2147483655" r:id="rId1"/>
  </p:sldLayoutIdLst>
  <p:timing>
    <p:tnLst>
      <p:par>
        <p:cTn id="1" dur="indefinite" restart="never" nodeType="tmRoot"/>
      </p:par>
    </p:tnLst>
  </p:timing>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Symbol" panose="05050102010706020507"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275720"/>
      </p:ext>
    </p:extLst>
  </p:cSld>
  <p:clrMap bg1="lt1" tx1="dk1" bg2="lt2" tx2="dk2" accent1="accent1" accent2="accent2" accent3="accent3" accent4="accent4" accent5="accent5" accent6="accent6" hlink="hlink" folHlink="folHlink"/>
  <p:sldLayoutIdLst>
    <p:sldLayoutId id="2147483657" r:id="rId1"/>
  </p:sldLayoutIdLst>
  <p:timing>
    <p:tnLst>
      <p:par>
        <p:cTn id="1" dur="indefinite" restart="never" nodeType="tmRoot"/>
      </p:par>
    </p:tnLst>
  </p:timing>
  <p:txStyles>
    <p:titleStyle>
      <a:lvl1pPr algn="l" defTabSz="914400" rtl="0" eaLnBrk="1" latinLnBrk="0" hangingPunct="1">
        <a:spcBef>
          <a:spcPct val="0"/>
        </a:spcBef>
        <a:buNone/>
        <a:defRPr sz="36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600" kern="1200">
          <a:solidFill>
            <a:schemeClr val="bg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600" kern="1200">
          <a:solidFill>
            <a:schemeClr val="bg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600" kern="1200">
          <a:solidFill>
            <a:schemeClr val="bg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6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6119308"/>
      </p:ext>
    </p:extLst>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Symbol" panose="05050102010706020507" pitchFamily="18"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Picture 1" descr="SQA 2567 rev288 (pms).png"/>
          <p:cNvPicPr>
            <a:picLocks noChangeAspect="1"/>
          </p:cNvPicPr>
          <p:nvPr userDrawn="1"/>
        </p:nvPicPr>
        <p:blipFill>
          <a:blip r:embed="rId4" cstate="print"/>
          <a:stretch>
            <a:fillRect/>
          </a:stretch>
        </p:blipFill>
        <p:spPr>
          <a:xfrm>
            <a:off x="2041858" y="908720"/>
            <a:ext cx="4802491" cy="2551393"/>
          </a:xfrm>
          <a:prstGeom prst="rect">
            <a:avLst/>
          </a:prstGeom>
        </p:spPr>
      </p:pic>
    </p:spTree>
    <p:extLst>
      <p:ext uri="{BB962C8B-B14F-4D97-AF65-F5344CB8AC3E}">
        <p14:creationId xmlns:p14="http://schemas.microsoft.com/office/powerpoint/2010/main" val="433190268"/>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20385257"/>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2074673"/>
      </p:ext>
    </p:extLst>
  </p:cSld>
  <p:clrMap bg1="lt1" tx1="dk1" bg2="lt2" tx2="dk2" accent1="accent1" accent2="accent2" accent3="accent3" accent4="accent4" accent5="accent5" accent6="accent6" hlink="hlink" folHlink="folHlink"/>
  <p:sldLayoutIdLst>
    <p:sldLayoutId id="2147483669"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0919142"/>
      </p:ext>
    </p:extLst>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484784"/>
            <a:ext cx="7772400" cy="1470025"/>
          </a:xfrm>
        </p:spPr>
        <p:txBody>
          <a:bodyPr/>
          <a:lstStyle/>
          <a:p>
            <a:r>
              <a:rPr lang="en-GB" sz="3600" dirty="0" smtClean="0">
                <a:solidFill>
                  <a:schemeClr val="bg1"/>
                </a:solidFill>
                <a:latin typeface="Arial" panose="020B0604020202020204" pitchFamily="34" charset="0"/>
                <a:cs typeface="Arial" panose="020B0604020202020204" pitchFamily="34" charset="0"/>
              </a:rPr>
              <a:t>SVQ Business and Administration Network Event</a:t>
            </a:r>
            <a:br>
              <a:rPr lang="en-GB" sz="3600" dirty="0" smtClean="0">
                <a:solidFill>
                  <a:schemeClr val="bg1"/>
                </a:solidFill>
                <a:latin typeface="Arial" panose="020B0604020202020204" pitchFamily="34" charset="0"/>
                <a:cs typeface="Arial" panose="020B0604020202020204" pitchFamily="34" charset="0"/>
              </a:rPr>
            </a:br>
            <a:r>
              <a:rPr lang="en-GB" sz="3600" dirty="0" smtClean="0">
                <a:solidFill>
                  <a:schemeClr val="bg1"/>
                </a:solidFill>
                <a:latin typeface="Arial" panose="020B0604020202020204" pitchFamily="34" charset="0"/>
                <a:cs typeface="Arial" panose="020B0604020202020204" pitchFamily="34" charset="0"/>
              </a:rPr>
              <a:t>2016</a:t>
            </a:r>
            <a:r>
              <a:rPr lang="en-GB" sz="3600" dirty="0" smtClean="0">
                <a:solidFill>
                  <a:schemeClr val="bg1"/>
                </a:solidFill>
                <a:latin typeface="Arial" panose="020B0604020202020204" pitchFamily="34" charset="0"/>
                <a:cs typeface="Arial" panose="020B0604020202020204" pitchFamily="34" charset="0"/>
              </a:rPr>
              <a:t/>
            </a:r>
            <a:br>
              <a:rPr lang="en-GB" sz="3600" dirty="0" smtClean="0">
                <a:solidFill>
                  <a:schemeClr val="bg1"/>
                </a:solidFill>
                <a:latin typeface="Arial" panose="020B0604020202020204" pitchFamily="34" charset="0"/>
                <a:cs typeface="Arial" panose="020B0604020202020204" pitchFamily="34" charset="0"/>
              </a:rPr>
            </a:br>
            <a:endParaRPr lang="en-GB" sz="3600" dirty="0">
              <a:solidFill>
                <a:schemeClr val="bg1"/>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403648" y="3356992"/>
            <a:ext cx="6400800" cy="1752600"/>
          </a:xfrm>
        </p:spPr>
        <p:txBody>
          <a:bodyPr/>
          <a:lstStyle/>
          <a:p>
            <a:r>
              <a:rPr lang="en-GB" dirty="0" smtClean="0">
                <a:solidFill>
                  <a:schemeClr val="accent5">
                    <a:lumMod val="40000"/>
                    <a:lumOff val="60000"/>
                  </a:schemeClr>
                </a:solidFill>
                <a:latin typeface="Arial" panose="020B0604020202020204" pitchFamily="34" charset="0"/>
                <a:cs typeface="Arial" panose="020B0604020202020204" pitchFamily="34" charset="0"/>
              </a:rPr>
              <a:t>Senior External Verifier Update</a:t>
            </a:r>
            <a:endParaRPr lang="en-GB" dirty="0">
              <a:solidFill>
                <a:schemeClr val="accent5">
                  <a:lumMod val="40000"/>
                  <a:lumOff val="6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3508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49044" y="682832"/>
            <a:ext cx="8229600" cy="792088"/>
          </a:xfrm>
          <a:prstGeom prst="rect">
            <a:avLst/>
          </a:prstGeom>
        </p:spPr>
        <p:txBody>
          <a:bodyPr/>
          <a:lstStyle>
            <a:lvl1pPr algn="l" rtl="0" eaLnBrk="1" fontAlgn="base" hangingPunct="1">
              <a:spcBef>
                <a:spcPct val="0"/>
              </a:spcBef>
              <a:spcAft>
                <a:spcPct val="0"/>
              </a:spcAft>
              <a:tabLst>
                <a:tab pos="6724650" algn="l"/>
              </a:tabLst>
              <a:defRPr sz="3600" b="1">
                <a:solidFill>
                  <a:srgbClr val="FFFFFF"/>
                </a:solidFill>
                <a:latin typeface="Arial" pitchFamily="34" charset="0"/>
                <a:ea typeface="+mj-ea"/>
                <a:cs typeface="+mj-cs"/>
              </a:defRPr>
            </a:lvl1pPr>
            <a:lvl2pPr algn="l" rtl="0" eaLnBrk="1" fontAlgn="base" hangingPunct="1">
              <a:spcBef>
                <a:spcPct val="0"/>
              </a:spcBef>
              <a:spcAft>
                <a:spcPct val="0"/>
              </a:spcAft>
              <a:tabLst>
                <a:tab pos="6724650" algn="l"/>
              </a:tabLst>
              <a:defRPr sz="3600" b="1">
                <a:solidFill>
                  <a:srgbClr val="FFFFFF"/>
                </a:solidFill>
                <a:latin typeface="Arial" charset="0"/>
              </a:defRPr>
            </a:lvl2pPr>
            <a:lvl3pPr algn="l" rtl="0" eaLnBrk="1" fontAlgn="base" hangingPunct="1">
              <a:spcBef>
                <a:spcPct val="0"/>
              </a:spcBef>
              <a:spcAft>
                <a:spcPct val="0"/>
              </a:spcAft>
              <a:tabLst>
                <a:tab pos="6724650" algn="l"/>
              </a:tabLst>
              <a:defRPr sz="3600" b="1">
                <a:solidFill>
                  <a:srgbClr val="FFFFFF"/>
                </a:solidFill>
                <a:latin typeface="Arial" charset="0"/>
              </a:defRPr>
            </a:lvl3pPr>
            <a:lvl4pPr algn="l" rtl="0" eaLnBrk="1" fontAlgn="base" hangingPunct="1">
              <a:spcBef>
                <a:spcPct val="0"/>
              </a:spcBef>
              <a:spcAft>
                <a:spcPct val="0"/>
              </a:spcAft>
              <a:tabLst>
                <a:tab pos="6724650" algn="l"/>
              </a:tabLst>
              <a:defRPr sz="3600" b="1">
                <a:solidFill>
                  <a:srgbClr val="FFFFFF"/>
                </a:solidFill>
                <a:latin typeface="Arial" charset="0"/>
              </a:defRPr>
            </a:lvl4pPr>
            <a:lvl5pPr algn="l" rtl="0" eaLnBrk="1" fontAlgn="base" hangingPunct="1">
              <a:spcBef>
                <a:spcPct val="0"/>
              </a:spcBef>
              <a:spcAft>
                <a:spcPct val="0"/>
              </a:spcAft>
              <a:tabLst>
                <a:tab pos="6724650" algn="l"/>
              </a:tabLst>
              <a:defRPr sz="3600" b="1">
                <a:solidFill>
                  <a:srgbClr val="FFFFFF"/>
                </a:solidFill>
                <a:latin typeface="Arial" charset="0"/>
              </a:defRPr>
            </a:lvl5pPr>
            <a:lvl6pPr marL="457200" algn="l" rtl="0" eaLnBrk="1" fontAlgn="base" hangingPunct="1">
              <a:spcBef>
                <a:spcPct val="0"/>
              </a:spcBef>
              <a:spcAft>
                <a:spcPct val="0"/>
              </a:spcAft>
              <a:defRPr sz="3600" b="1">
                <a:solidFill>
                  <a:srgbClr val="AE7BD1"/>
                </a:solidFill>
                <a:latin typeface="Arial" charset="0"/>
              </a:defRPr>
            </a:lvl6pPr>
            <a:lvl7pPr marL="914400" algn="l" rtl="0" eaLnBrk="1" fontAlgn="base" hangingPunct="1">
              <a:spcBef>
                <a:spcPct val="0"/>
              </a:spcBef>
              <a:spcAft>
                <a:spcPct val="0"/>
              </a:spcAft>
              <a:defRPr sz="3600" b="1">
                <a:solidFill>
                  <a:srgbClr val="AE7BD1"/>
                </a:solidFill>
                <a:latin typeface="Arial" charset="0"/>
              </a:defRPr>
            </a:lvl7pPr>
            <a:lvl8pPr marL="1371600" algn="l" rtl="0" eaLnBrk="1" fontAlgn="base" hangingPunct="1">
              <a:spcBef>
                <a:spcPct val="0"/>
              </a:spcBef>
              <a:spcAft>
                <a:spcPct val="0"/>
              </a:spcAft>
              <a:defRPr sz="3600" b="1">
                <a:solidFill>
                  <a:srgbClr val="AE7BD1"/>
                </a:solidFill>
                <a:latin typeface="Arial" charset="0"/>
              </a:defRPr>
            </a:lvl8pPr>
            <a:lvl9pPr marL="1828800" algn="l" rtl="0" eaLnBrk="1" fontAlgn="base" hangingPunct="1">
              <a:spcBef>
                <a:spcPct val="0"/>
              </a:spcBef>
              <a:spcAft>
                <a:spcPct val="0"/>
              </a:spcAft>
              <a:defRPr sz="3600" b="1">
                <a:solidFill>
                  <a:srgbClr val="AE7BD1"/>
                </a:solidFill>
                <a:latin typeface="Arial" charset="0"/>
              </a:defRPr>
            </a:lvl9pPr>
          </a:lstStyle>
          <a:p>
            <a:pPr lvl="0">
              <a:defRPr/>
            </a:pPr>
            <a:r>
              <a:rPr lang="en-GB" dirty="0">
                <a:solidFill>
                  <a:schemeClr val="accent5">
                    <a:lumMod val="40000"/>
                    <a:lumOff val="60000"/>
                  </a:schemeClr>
                </a:solidFill>
                <a:cs typeface="Arial" panose="020B0604020202020204" pitchFamily="34" charset="0"/>
              </a:rPr>
              <a:t>Senior External Verifier Update</a:t>
            </a:r>
            <a:endParaRPr kumimoji="0" lang="en-US" sz="3600" b="1" i="0" u="none" strike="noStrike" kern="0" cap="none" spc="0" normalizeH="0" baseline="0" noProof="0" dirty="0">
              <a:ln>
                <a:noFill/>
              </a:ln>
              <a:solidFill>
                <a:schemeClr val="accent5">
                  <a:lumMod val="40000"/>
                  <a:lumOff val="60000"/>
                </a:schemeClr>
              </a:solidFill>
              <a:effectLst/>
              <a:uLnTx/>
              <a:uFillTx/>
            </a:endParaRPr>
          </a:p>
        </p:txBody>
      </p:sp>
      <p:sp>
        <p:nvSpPr>
          <p:cNvPr id="11" name="Text Placeholder 2"/>
          <p:cNvSpPr txBox="1">
            <a:spLocks/>
          </p:cNvSpPr>
          <p:nvPr/>
        </p:nvSpPr>
        <p:spPr>
          <a:xfrm>
            <a:off x="467544" y="1485979"/>
            <a:ext cx="7777162" cy="3887787"/>
          </a:xfrm>
          <a:prstGeom prst="rect">
            <a:avLst/>
          </a:prstGeom>
        </p:spPr>
        <p:txBody>
          <a:bodyPr/>
          <a:lstStyle>
            <a:lvl1pPr marL="342900" indent="-342900" algn="l" rtl="0" eaLnBrk="1" fontAlgn="base" hangingPunct="1">
              <a:spcBef>
                <a:spcPct val="20000"/>
              </a:spcBef>
              <a:spcAft>
                <a:spcPct val="0"/>
              </a:spcAft>
              <a:buClr>
                <a:schemeClr val="bg1"/>
              </a:buClr>
              <a:buFont typeface="Wingdings" pitchFamily="2" charset="2"/>
              <a:buChar char="w"/>
              <a:defRPr sz="2600">
                <a:solidFill>
                  <a:srgbClr val="FFFFFF"/>
                </a:solidFill>
                <a:latin typeface="+mn-lt"/>
                <a:ea typeface="+mn-ea"/>
                <a:cs typeface="+mn-cs"/>
              </a:defRPr>
            </a:lvl1pPr>
            <a:lvl2pPr marL="742950" indent="-285750" algn="l" rtl="0" eaLnBrk="1" fontAlgn="base" hangingPunct="1">
              <a:spcBef>
                <a:spcPct val="20000"/>
              </a:spcBef>
              <a:spcAft>
                <a:spcPct val="0"/>
              </a:spcAft>
              <a:buClr>
                <a:schemeClr val="bg1"/>
              </a:buClr>
              <a:buFont typeface="Arial" charset="0"/>
              <a:buChar char="–"/>
              <a:defRPr sz="2600">
                <a:solidFill>
                  <a:srgbClr val="FFFFFF"/>
                </a:solidFill>
                <a:latin typeface="+mn-lt"/>
              </a:defRPr>
            </a:lvl2pPr>
            <a:lvl3pPr marL="1143000" indent="-228600" algn="l" rtl="0" eaLnBrk="1" fontAlgn="base" hangingPunct="1">
              <a:spcBef>
                <a:spcPct val="20000"/>
              </a:spcBef>
              <a:spcAft>
                <a:spcPct val="0"/>
              </a:spcAft>
              <a:buClr>
                <a:schemeClr val="bg1"/>
              </a:buClr>
              <a:buChar char="•"/>
              <a:defRPr sz="2600">
                <a:solidFill>
                  <a:schemeClr val="bg1"/>
                </a:solidFill>
                <a:latin typeface="+mn-lt"/>
              </a:defRPr>
            </a:lvl3pPr>
            <a:lvl4pPr marL="1600200" indent="-228600" algn="l" rtl="0" eaLnBrk="1" fontAlgn="base" hangingPunct="1">
              <a:spcBef>
                <a:spcPct val="20000"/>
              </a:spcBef>
              <a:spcAft>
                <a:spcPct val="0"/>
              </a:spcAft>
              <a:buClr>
                <a:schemeClr val="bg1"/>
              </a:buClr>
              <a:buChar char="–"/>
              <a:defRPr sz="2600">
                <a:solidFill>
                  <a:schemeClr val="bg1"/>
                </a:solidFill>
                <a:latin typeface="+mn-lt"/>
              </a:defRPr>
            </a:lvl4pPr>
            <a:lvl5pPr marL="2057400" indent="-228600" algn="l" rtl="0" eaLnBrk="1" fontAlgn="base" hangingPunct="1">
              <a:spcBef>
                <a:spcPct val="20000"/>
              </a:spcBef>
              <a:spcAft>
                <a:spcPct val="0"/>
              </a:spcAft>
              <a:buClr>
                <a:schemeClr val="bg1"/>
              </a:buClr>
              <a:buChar char="»"/>
              <a:defRPr sz="26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marL="0" marR="0" lvl="0" indent="0" algn="l" defTabSz="914400" rtl="0" eaLnBrk="1" fontAlgn="base" latinLnBrk="0" hangingPunct="1">
              <a:lnSpc>
                <a:spcPct val="100000"/>
              </a:lnSpc>
              <a:spcBef>
                <a:spcPct val="20000"/>
              </a:spcBef>
              <a:spcAft>
                <a:spcPct val="0"/>
              </a:spcAft>
              <a:buClr>
                <a:srgbClr val="FFFFFF"/>
              </a:buClr>
              <a:buSzTx/>
              <a:buNone/>
              <a:tabLst/>
              <a:defRPr/>
            </a:pPr>
            <a:endParaRPr kumimoji="0" lang="en-US" sz="2600" b="0" i="0" u="none" strike="noStrike" kern="0" cap="none" spc="0" normalizeH="0" baseline="0" noProof="0" dirty="0" smtClean="0">
              <a:ln>
                <a:noFill/>
              </a:ln>
              <a:solidFill>
                <a:srgbClr val="FFFFFF"/>
              </a:solidFill>
              <a:effectLst/>
              <a:uLnTx/>
              <a:uFillTx/>
              <a:latin typeface="Arial"/>
            </a:endParaRPr>
          </a:p>
        </p:txBody>
      </p:sp>
      <p:sp>
        <p:nvSpPr>
          <p:cNvPr id="2" name="Rectangle 1"/>
          <p:cNvSpPr/>
          <p:nvPr/>
        </p:nvSpPr>
        <p:spPr>
          <a:xfrm>
            <a:off x="640324" y="2060848"/>
            <a:ext cx="7431602" cy="2246769"/>
          </a:xfrm>
          <a:prstGeom prst="rect">
            <a:avLst/>
          </a:prstGeom>
        </p:spPr>
        <p:txBody>
          <a:bodyPr wrap="square">
            <a:spAutoFit/>
          </a:bodyPr>
          <a:lstStyle/>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E-portfolios – excellent increasing use of e-portfolios – one main advantage of e-portfolios is the availability of candidate evidence on-line to the assessor at any time and can be viewed prior to visiting candidates.  </a:t>
            </a:r>
          </a:p>
          <a:p>
            <a:pPr marL="342900" indent="-342900">
              <a:spcBef>
                <a:spcPct val="0"/>
              </a:spcBef>
              <a:buFont typeface="Arial" panose="020B0604020202020204" pitchFamily="34" charset="0"/>
              <a:buChar char="♦"/>
            </a:pPr>
            <a:endParaRPr lang="en-US"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There was also a good variety of evidence including photographs, audio files, video files.</a:t>
            </a:r>
            <a:endParaRPr lang="en-GB" alt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23740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49044" y="682832"/>
            <a:ext cx="8229600" cy="792088"/>
          </a:xfrm>
          <a:prstGeom prst="rect">
            <a:avLst/>
          </a:prstGeom>
        </p:spPr>
        <p:txBody>
          <a:bodyPr/>
          <a:lstStyle>
            <a:lvl1pPr algn="l" rtl="0" eaLnBrk="1" fontAlgn="base" hangingPunct="1">
              <a:spcBef>
                <a:spcPct val="0"/>
              </a:spcBef>
              <a:spcAft>
                <a:spcPct val="0"/>
              </a:spcAft>
              <a:tabLst>
                <a:tab pos="6724650" algn="l"/>
              </a:tabLst>
              <a:defRPr sz="3600" b="1">
                <a:solidFill>
                  <a:srgbClr val="FFFFFF"/>
                </a:solidFill>
                <a:latin typeface="Arial" pitchFamily="34" charset="0"/>
                <a:ea typeface="+mj-ea"/>
                <a:cs typeface="+mj-cs"/>
              </a:defRPr>
            </a:lvl1pPr>
            <a:lvl2pPr algn="l" rtl="0" eaLnBrk="1" fontAlgn="base" hangingPunct="1">
              <a:spcBef>
                <a:spcPct val="0"/>
              </a:spcBef>
              <a:spcAft>
                <a:spcPct val="0"/>
              </a:spcAft>
              <a:tabLst>
                <a:tab pos="6724650" algn="l"/>
              </a:tabLst>
              <a:defRPr sz="3600" b="1">
                <a:solidFill>
                  <a:srgbClr val="FFFFFF"/>
                </a:solidFill>
                <a:latin typeface="Arial" charset="0"/>
              </a:defRPr>
            </a:lvl2pPr>
            <a:lvl3pPr algn="l" rtl="0" eaLnBrk="1" fontAlgn="base" hangingPunct="1">
              <a:spcBef>
                <a:spcPct val="0"/>
              </a:spcBef>
              <a:spcAft>
                <a:spcPct val="0"/>
              </a:spcAft>
              <a:tabLst>
                <a:tab pos="6724650" algn="l"/>
              </a:tabLst>
              <a:defRPr sz="3600" b="1">
                <a:solidFill>
                  <a:srgbClr val="FFFFFF"/>
                </a:solidFill>
                <a:latin typeface="Arial" charset="0"/>
              </a:defRPr>
            </a:lvl3pPr>
            <a:lvl4pPr algn="l" rtl="0" eaLnBrk="1" fontAlgn="base" hangingPunct="1">
              <a:spcBef>
                <a:spcPct val="0"/>
              </a:spcBef>
              <a:spcAft>
                <a:spcPct val="0"/>
              </a:spcAft>
              <a:tabLst>
                <a:tab pos="6724650" algn="l"/>
              </a:tabLst>
              <a:defRPr sz="3600" b="1">
                <a:solidFill>
                  <a:srgbClr val="FFFFFF"/>
                </a:solidFill>
                <a:latin typeface="Arial" charset="0"/>
              </a:defRPr>
            </a:lvl4pPr>
            <a:lvl5pPr algn="l" rtl="0" eaLnBrk="1" fontAlgn="base" hangingPunct="1">
              <a:spcBef>
                <a:spcPct val="0"/>
              </a:spcBef>
              <a:spcAft>
                <a:spcPct val="0"/>
              </a:spcAft>
              <a:tabLst>
                <a:tab pos="6724650" algn="l"/>
              </a:tabLst>
              <a:defRPr sz="3600" b="1">
                <a:solidFill>
                  <a:srgbClr val="FFFFFF"/>
                </a:solidFill>
                <a:latin typeface="Arial" charset="0"/>
              </a:defRPr>
            </a:lvl5pPr>
            <a:lvl6pPr marL="457200" algn="l" rtl="0" eaLnBrk="1" fontAlgn="base" hangingPunct="1">
              <a:spcBef>
                <a:spcPct val="0"/>
              </a:spcBef>
              <a:spcAft>
                <a:spcPct val="0"/>
              </a:spcAft>
              <a:defRPr sz="3600" b="1">
                <a:solidFill>
                  <a:srgbClr val="AE7BD1"/>
                </a:solidFill>
                <a:latin typeface="Arial" charset="0"/>
              </a:defRPr>
            </a:lvl6pPr>
            <a:lvl7pPr marL="914400" algn="l" rtl="0" eaLnBrk="1" fontAlgn="base" hangingPunct="1">
              <a:spcBef>
                <a:spcPct val="0"/>
              </a:spcBef>
              <a:spcAft>
                <a:spcPct val="0"/>
              </a:spcAft>
              <a:defRPr sz="3600" b="1">
                <a:solidFill>
                  <a:srgbClr val="AE7BD1"/>
                </a:solidFill>
                <a:latin typeface="Arial" charset="0"/>
              </a:defRPr>
            </a:lvl7pPr>
            <a:lvl8pPr marL="1371600" algn="l" rtl="0" eaLnBrk="1" fontAlgn="base" hangingPunct="1">
              <a:spcBef>
                <a:spcPct val="0"/>
              </a:spcBef>
              <a:spcAft>
                <a:spcPct val="0"/>
              </a:spcAft>
              <a:defRPr sz="3600" b="1">
                <a:solidFill>
                  <a:srgbClr val="AE7BD1"/>
                </a:solidFill>
                <a:latin typeface="Arial" charset="0"/>
              </a:defRPr>
            </a:lvl8pPr>
            <a:lvl9pPr marL="1828800" algn="l" rtl="0" eaLnBrk="1" fontAlgn="base" hangingPunct="1">
              <a:spcBef>
                <a:spcPct val="0"/>
              </a:spcBef>
              <a:spcAft>
                <a:spcPct val="0"/>
              </a:spcAft>
              <a:defRPr sz="3600" b="1">
                <a:solidFill>
                  <a:srgbClr val="AE7BD1"/>
                </a:solidFill>
                <a:latin typeface="Arial" charset="0"/>
              </a:defRPr>
            </a:lvl9pPr>
          </a:lstStyle>
          <a:p>
            <a:pPr lvl="0">
              <a:defRPr/>
            </a:pPr>
            <a:r>
              <a:rPr lang="en-GB" dirty="0">
                <a:solidFill>
                  <a:schemeClr val="accent5">
                    <a:lumMod val="40000"/>
                    <a:lumOff val="60000"/>
                  </a:schemeClr>
                </a:solidFill>
                <a:cs typeface="Arial" panose="020B0604020202020204" pitchFamily="34" charset="0"/>
              </a:rPr>
              <a:t>Senior External Verifier Update</a:t>
            </a:r>
            <a:endParaRPr kumimoji="0" lang="en-US" sz="3600" b="1" i="0" u="none" strike="noStrike" kern="0" cap="none" spc="0" normalizeH="0" baseline="0" noProof="0" dirty="0">
              <a:ln>
                <a:noFill/>
              </a:ln>
              <a:solidFill>
                <a:schemeClr val="accent5">
                  <a:lumMod val="40000"/>
                  <a:lumOff val="60000"/>
                </a:schemeClr>
              </a:solidFill>
              <a:effectLst/>
              <a:uLnTx/>
              <a:uFillTx/>
            </a:endParaRPr>
          </a:p>
        </p:txBody>
      </p:sp>
      <p:sp>
        <p:nvSpPr>
          <p:cNvPr id="11" name="Text Placeholder 2"/>
          <p:cNvSpPr txBox="1">
            <a:spLocks/>
          </p:cNvSpPr>
          <p:nvPr/>
        </p:nvSpPr>
        <p:spPr>
          <a:xfrm>
            <a:off x="467544" y="1485979"/>
            <a:ext cx="7777162" cy="3887787"/>
          </a:xfrm>
          <a:prstGeom prst="rect">
            <a:avLst/>
          </a:prstGeom>
        </p:spPr>
        <p:txBody>
          <a:bodyPr/>
          <a:lstStyle>
            <a:lvl1pPr marL="342900" indent="-342900" algn="l" rtl="0" eaLnBrk="1" fontAlgn="base" hangingPunct="1">
              <a:spcBef>
                <a:spcPct val="20000"/>
              </a:spcBef>
              <a:spcAft>
                <a:spcPct val="0"/>
              </a:spcAft>
              <a:buClr>
                <a:schemeClr val="bg1"/>
              </a:buClr>
              <a:buFont typeface="Wingdings" pitchFamily="2" charset="2"/>
              <a:buChar char="w"/>
              <a:defRPr sz="2600">
                <a:solidFill>
                  <a:srgbClr val="FFFFFF"/>
                </a:solidFill>
                <a:latin typeface="+mn-lt"/>
                <a:ea typeface="+mn-ea"/>
                <a:cs typeface="+mn-cs"/>
              </a:defRPr>
            </a:lvl1pPr>
            <a:lvl2pPr marL="742950" indent="-285750" algn="l" rtl="0" eaLnBrk="1" fontAlgn="base" hangingPunct="1">
              <a:spcBef>
                <a:spcPct val="20000"/>
              </a:spcBef>
              <a:spcAft>
                <a:spcPct val="0"/>
              </a:spcAft>
              <a:buClr>
                <a:schemeClr val="bg1"/>
              </a:buClr>
              <a:buFont typeface="Arial" charset="0"/>
              <a:buChar char="–"/>
              <a:defRPr sz="2600">
                <a:solidFill>
                  <a:srgbClr val="FFFFFF"/>
                </a:solidFill>
                <a:latin typeface="+mn-lt"/>
              </a:defRPr>
            </a:lvl2pPr>
            <a:lvl3pPr marL="1143000" indent="-228600" algn="l" rtl="0" eaLnBrk="1" fontAlgn="base" hangingPunct="1">
              <a:spcBef>
                <a:spcPct val="20000"/>
              </a:spcBef>
              <a:spcAft>
                <a:spcPct val="0"/>
              </a:spcAft>
              <a:buClr>
                <a:schemeClr val="bg1"/>
              </a:buClr>
              <a:buChar char="•"/>
              <a:defRPr sz="2600">
                <a:solidFill>
                  <a:schemeClr val="bg1"/>
                </a:solidFill>
                <a:latin typeface="+mn-lt"/>
              </a:defRPr>
            </a:lvl3pPr>
            <a:lvl4pPr marL="1600200" indent="-228600" algn="l" rtl="0" eaLnBrk="1" fontAlgn="base" hangingPunct="1">
              <a:spcBef>
                <a:spcPct val="20000"/>
              </a:spcBef>
              <a:spcAft>
                <a:spcPct val="0"/>
              </a:spcAft>
              <a:buClr>
                <a:schemeClr val="bg1"/>
              </a:buClr>
              <a:buChar char="–"/>
              <a:defRPr sz="2600">
                <a:solidFill>
                  <a:schemeClr val="bg1"/>
                </a:solidFill>
                <a:latin typeface="+mn-lt"/>
              </a:defRPr>
            </a:lvl4pPr>
            <a:lvl5pPr marL="2057400" indent="-228600" algn="l" rtl="0" eaLnBrk="1" fontAlgn="base" hangingPunct="1">
              <a:spcBef>
                <a:spcPct val="20000"/>
              </a:spcBef>
              <a:spcAft>
                <a:spcPct val="0"/>
              </a:spcAft>
              <a:buClr>
                <a:schemeClr val="bg1"/>
              </a:buClr>
              <a:buChar char="»"/>
              <a:defRPr sz="26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marL="0" marR="0" lvl="0" indent="0" algn="l" defTabSz="914400" rtl="0" eaLnBrk="1" fontAlgn="base" latinLnBrk="0" hangingPunct="1">
              <a:lnSpc>
                <a:spcPct val="100000"/>
              </a:lnSpc>
              <a:spcBef>
                <a:spcPct val="20000"/>
              </a:spcBef>
              <a:spcAft>
                <a:spcPct val="0"/>
              </a:spcAft>
              <a:buClr>
                <a:srgbClr val="FFFFFF"/>
              </a:buClr>
              <a:buSzTx/>
              <a:buNone/>
              <a:tabLst/>
              <a:defRPr/>
            </a:pPr>
            <a:endParaRPr kumimoji="0" lang="en-US" sz="2600" b="0" i="0" u="none" strike="noStrike" kern="0" cap="none" spc="0" normalizeH="0" baseline="0" noProof="0" dirty="0" smtClean="0">
              <a:ln>
                <a:noFill/>
              </a:ln>
              <a:solidFill>
                <a:srgbClr val="FFFFFF"/>
              </a:solidFill>
              <a:effectLst/>
              <a:uLnTx/>
              <a:uFillTx/>
              <a:latin typeface="Arial"/>
            </a:endParaRPr>
          </a:p>
        </p:txBody>
      </p:sp>
      <p:sp>
        <p:nvSpPr>
          <p:cNvPr id="2" name="Rectangle 1"/>
          <p:cNvSpPr/>
          <p:nvPr/>
        </p:nvSpPr>
        <p:spPr>
          <a:xfrm>
            <a:off x="633418" y="1490165"/>
            <a:ext cx="7431602" cy="4770537"/>
          </a:xfrm>
          <a:prstGeom prst="rect">
            <a:avLst/>
          </a:prstGeom>
        </p:spPr>
        <p:txBody>
          <a:bodyPr wrap="square">
            <a:spAutoFit/>
          </a:bodyPr>
          <a:lstStyle/>
          <a:p>
            <a:pPr>
              <a:spcBef>
                <a:spcPct val="0"/>
              </a:spcBef>
            </a:pPr>
            <a:r>
              <a:rPr lang="en-US" altLang="en-US" sz="2400" dirty="0">
                <a:solidFill>
                  <a:schemeClr val="bg1"/>
                </a:solidFill>
                <a:latin typeface="Arial" panose="020B0604020202020204" pitchFamily="34" charset="0"/>
                <a:cs typeface="Arial" panose="020B0604020202020204" pitchFamily="34" charset="0"/>
              </a:rPr>
              <a:t>New Development Points</a:t>
            </a:r>
            <a:endParaRPr lang="en-GB" altLang="en-US" sz="2400" dirty="0">
              <a:solidFill>
                <a:schemeClr val="bg1"/>
              </a:solidFill>
              <a:latin typeface="Arial" panose="020B0604020202020204" pitchFamily="34" charset="0"/>
              <a:cs typeface="Arial" panose="020B0604020202020204" pitchFamily="34" charset="0"/>
            </a:endParaRPr>
          </a:p>
          <a:p>
            <a:pPr>
              <a:spcBef>
                <a:spcPct val="0"/>
              </a:spcBef>
            </a:pPr>
            <a:r>
              <a:rPr lang="en-US" altLang="en-US" sz="2000" dirty="0">
                <a:solidFill>
                  <a:schemeClr val="bg1"/>
                </a:solidFill>
                <a:latin typeface="Arial" panose="020B0604020202020204" pitchFamily="34" charset="0"/>
                <a:cs typeface="Arial" panose="020B0604020202020204" pitchFamily="34" charset="0"/>
              </a:rPr>
              <a:t> </a:t>
            </a:r>
            <a:endParaRPr lang="en-GB"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Ensure evidence explicitly covers all PIs claimed as occasionally the coverage was implied</a:t>
            </a:r>
            <a:endParaRPr lang="en-GB"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endParaRPr lang="en-GB"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For internal verification it is best practice to spread the activity throughout the life of the portfolio.  It is also useful to carry out Internal verification soon after assessment decisions have been made.  This allows candidates and assessors to respond quickly to any feedback from the IV process</a:t>
            </a:r>
            <a:endParaRPr lang="en-GB"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endParaRPr lang="en-GB"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Where possible </a:t>
            </a:r>
            <a:r>
              <a:rPr lang="en-US" altLang="en-US" sz="2000" dirty="0" err="1">
                <a:solidFill>
                  <a:schemeClr val="bg1"/>
                </a:solidFill>
                <a:latin typeface="Arial" panose="020B0604020202020204" pitchFamily="34" charset="0"/>
                <a:cs typeface="Arial" panose="020B0604020202020204" pitchFamily="34" charset="0"/>
              </a:rPr>
              <a:t>centres</a:t>
            </a:r>
            <a:r>
              <a:rPr lang="en-US" altLang="en-US" sz="2000" dirty="0">
                <a:solidFill>
                  <a:schemeClr val="bg1"/>
                </a:solidFill>
                <a:latin typeface="Arial" panose="020B0604020202020204" pitchFamily="34" charset="0"/>
                <a:cs typeface="Arial" panose="020B0604020202020204" pitchFamily="34" charset="0"/>
              </a:rPr>
              <a:t> should obtain evidence from the underpinning knowledge from performance evidence rather than a bank of questions</a:t>
            </a:r>
            <a:endParaRPr lang="en-GB" alt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16836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49044" y="682832"/>
            <a:ext cx="8229600" cy="792088"/>
          </a:xfrm>
          <a:prstGeom prst="rect">
            <a:avLst/>
          </a:prstGeom>
        </p:spPr>
        <p:txBody>
          <a:bodyPr/>
          <a:lstStyle>
            <a:lvl1pPr algn="l" rtl="0" eaLnBrk="1" fontAlgn="base" hangingPunct="1">
              <a:spcBef>
                <a:spcPct val="0"/>
              </a:spcBef>
              <a:spcAft>
                <a:spcPct val="0"/>
              </a:spcAft>
              <a:tabLst>
                <a:tab pos="6724650" algn="l"/>
              </a:tabLst>
              <a:defRPr sz="3600" b="1">
                <a:solidFill>
                  <a:srgbClr val="FFFFFF"/>
                </a:solidFill>
                <a:latin typeface="Arial" pitchFamily="34" charset="0"/>
                <a:ea typeface="+mj-ea"/>
                <a:cs typeface="+mj-cs"/>
              </a:defRPr>
            </a:lvl1pPr>
            <a:lvl2pPr algn="l" rtl="0" eaLnBrk="1" fontAlgn="base" hangingPunct="1">
              <a:spcBef>
                <a:spcPct val="0"/>
              </a:spcBef>
              <a:spcAft>
                <a:spcPct val="0"/>
              </a:spcAft>
              <a:tabLst>
                <a:tab pos="6724650" algn="l"/>
              </a:tabLst>
              <a:defRPr sz="3600" b="1">
                <a:solidFill>
                  <a:srgbClr val="FFFFFF"/>
                </a:solidFill>
                <a:latin typeface="Arial" charset="0"/>
              </a:defRPr>
            </a:lvl2pPr>
            <a:lvl3pPr algn="l" rtl="0" eaLnBrk="1" fontAlgn="base" hangingPunct="1">
              <a:spcBef>
                <a:spcPct val="0"/>
              </a:spcBef>
              <a:spcAft>
                <a:spcPct val="0"/>
              </a:spcAft>
              <a:tabLst>
                <a:tab pos="6724650" algn="l"/>
              </a:tabLst>
              <a:defRPr sz="3600" b="1">
                <a:solidFill>
                  <a:srgbClr val="FFFFFF"/>
                </a:solidFill>
                <a:latin typeface="Arial" charset="0"/>
              </a:defRPr>
            </a:lvl3pPr>
            <a:lvl4pPr algn="l" rtl="0" eaLnBrk="1" fontAlgn="base" hangingPunct="1">
              <a:spcBef>
                <a:spcPct val="0"/>
              </a:spcBef>
              <a:spcAft>
                <a:spcPct val="0"/>
              </a:spcAft>
              <a:tabLst>
                <a:tab pos="6724650" algn="l"/>
              </a:tabLst>
              <a:defRPr sz="3600" b="1">
                <a:solidFill>
                  <a:srgbClr val="FFFFFF"/>
                </a:solidFill>
                <a:latin typeface="Arial" charset="0"/>
              </a:defRPr>
            </a:lvl4pPr>
            <a:lvl5pPr algn="l" rtl="0" eaLnBrk="1" fontAlgn="base" hangingPunct="1">
              <a:spcBef>
                <a:spcPct val="0"/>
              </a:spcBef>
              <a:spcAft>
                <a:spcPct val="0"/>
              </a:spcAft>
              <a:tabLst>
                <a:tab pos="6724650" algn="l"/>
              </a:tabLst>
              <a:defRPr sz="3600" b="1">
                <a:solidFill>
                  <a:srgbClr val="FFFFFF"/>
                </a:solidFill>
                <a:latin typeface="Arial" charset="0"/>
              </a:defRPr>
            </a:lvl5pPr>
            <a:lvl6pPr marL="457200" algn="l" rtl="0" eaLnBrk="1" fontAlgn="base" hangingPunct="1">
              <a:spcBef>
                <a:spcPct val="0"/>
              </a:spcBef>
              <a:spcAft>
                <a:spcPct val="0"/>
              </a:spcAft>
              <a:defRPr sz="3600" b="1">
                <a:solidFill>
                  <a:srgbClr val="AE7BD1"/>
                </a:solidFill>
                <a:latin typeface="Arial" charset="0"/>
              </a:defRPr>
            </a:lvl6pPr>
            <a:lvl7pPr marL="914400" algn="l" rtl="0" eaLnBrk="1" fontAlgn="base" hangingPunct="1">
              <a:spcBef>
                <a:spcPct val="0"/>
              </a:spcBef>
              <a:spcAft>
                <a:spcPct val="0"/>
              </a:spcAft>
              <a:defRPr sz="3600" b="1">
                <a:solidFill>
                  <a:srgbClr val="AE7BD1"/>
                </a:solidFill>
                <a:latin typeface="Arial" charset="0"/>
              </a:defRPr>
            </a:lvl7pPr>
            <a:lvl8pPr marL="1371600" algn="l" rtl="0" eaLnBrk="1" fontAlgn="base" hangingPunct="1">
              <a:spcBef>
                <a:spcPct val="0"/>
              </a:spcBef>
              <a:spcAft>
                <a:spcPct val="0"/>
              </a:spcAft>
              <a:defRPr sz="3600" b="1">
                <a:solidFill>
                  <a:srgbClr val="AE7BD1"/>
                </a:solidFill>
                <a:latin typeface="Arial" charset="0"/>
              </a:defRPr>
            </a:lvl8pPr>
            <a:lvl9pPr marL="1828800" algn="l" rtl="0" eaLnBrk="1" fontAlgn="base" hangingPunct="1">
              <a:spcBef>
                <a:spcPct val="0"/>
              </a:spcBef>
              <a:spcAft>
                <a:spcPct val="0"/>
              </a:spcAft>
              <a:defRPr sz="3600" b="1">
                <a:solidFill>
                  <a:srgbClr val="AE7BD1"/>
                </a:solidFill>
                <a:latin typeface="Arial" charset="0"/>
              </a:defRPr>
            </a:lvl9pPr>
          </a:lstStyle>
          <a:p>
            <a:pPr lvl="0">
              <a:defRPr/>
            </a:pPr>
            <a:r>
              <a:rPr lang="en-GB" dirty="0">
                <a:solidFill>
                  <a:schemeClr val="accent5">
                    <a:lumMod val="40000"/>
                    <a:lumOff val="60000"/>
                  </a:schemeClr>
                </a:solidFill>
                <a:cs typeface="Arial" panose="020B0604020202020204" pitchFamily="34" charset="0"/>
              </a:rPr>
              <a:t>Senior External Verifier Update</a:t>
            </a:r>
            <a:endParaRPr kumimoji="0" lang="en-US" sz="3600" b="1" i="0" u="none" strike="noStrike" kern="0" cap="none" spc="0" normalizeH="0" baseline="0" noProof="0" dirty="0">
              <a:ln>
                <a:noFill/>
              </a:ln>
              <a:solidFill>
                <a:schemeClr val="accent5">
                  <a:lumMod val="40000"/>
                  <a:lumOff val="60000"/>
                </a:schemeClr>
              </a:solidFill>
              <a:effectLst/>
              <a:uLnTx/>
              <a:uFillTx/>
            </a:endParaRPr>
          </a:p>
        </p:txBody>
      </p:sp>
      <p:sp>
        <p:nvSpPr>
          <p:cNvPr id="11" name="Text Placeholder 2"/>
          <p:cNvSpPr txBox="1">
            <a:spLocks/>
          </p:cNvSpPr>
          <p:nvPr/>
        </p:nvSpPr>
        <p:spPr>
          <a:xfrm>
            <a:off x="467544" y="1485979"/>
            <a:ext cx="7777162" cy="3887787"/>
          </a:xfrm>
          <a:prstGeom prst="rect">
            <a:avLst/>
          </a:prstGeom>
        </p:spPr>
        <p:txBody>
          <a:bodyPr/>
          <a:lstStyle>
            <a:lvl1pPr marL="342900" indent="-342900" algn="l" rtl="0" eaLnBrk="1" fontAlgn="base" hangingPunct="1">
              <a:spcBef>
                <a:spcPct val="20000"/>
              </a:spcBef>
              <a:spcAft>
                <a:spcPct val="0"/>
              </a:spcAft>
              <a:buClr>
                <a:schemeClr val="bg1"/>
              </a:buClr>
              <a:buFont typeface="Wingdings" pitchFamily="2" charset="2"/>
              <a:buChar char="w"/>
              <a:defRPr sz="2600">
                <a:solidFill>
                  <a:srgbClr val="FFFFFF"/>
                </a:solidFill>
                <a:latin typeface="+mn-lt"/>
                <a:ea typeface="+mn-ea"/>
                <a:cs typeface="+mn-cs"/>
              </a:defRPr>
            </a:lvl1pPr>
            <a:lvl2pPr marL="742950" indent="-285750" algn="l" rtl="0" eaLnBrk="1" fontAlgn="base" hangingPunct="1">
              <a:spcBef>
                <a:spcPct val="20000"/>
              </a:spcBef>
              <a:spcAft>
                <a:spcPct val="0"/>
              </a:spcAft>
              <a:buClr>
                <a:schemeClr val="bg1"/>
              </a:buClr>
              <a:buFont typeface="Arial" charset="0"/>
              <a:buChar char="–"/>
              <a:defRPr sz="2600">
                <a:solidFill>
                  <a:srgbClr val="FFFFFF"/>
                </a:solidFill>
                <a:latin typeface="+mn-lt"/>
              </a:defRPr>
            </a:lvl2pPr>
            <a:lvl3pPr marL="1143000" indent="-228600" algn="l" rtl="0" eaLnBrk="1" fontAlgn="base" hangingPunct="1">
              <a:spcBef>
                <a:spcPct val="20000"/>
              </a:spcBef>
              <a:spcAft>
                <a:spcPct val="0"/>
              </a:spcAft>
              <a:buClr>
                <a:schemeClr val="bg1"/>
              </a:buClr>
              <a:buChar char="•"/>
              <a:defRPr sz="2600">
                <a:solidFill>
                  <a:schemeClr val="bg1"/>
                </a:solidFill>
                <a:latin typeface="+mn-lt"/>
              </a:defRPr>
            </a:lvl3pPr>
            <a:lvl4pPr marL="1600200" indent="-228600" algn="l" rtl="0" eaLnBrk="1" fontAlgn="base" hangingPunct="1">
              <a:spcBef>
                <a:spcPct val="20000"/>
              </a:spcBef>
              <a:spcAft>
                <a:spcPct val="0"/>
              </a:spcAft>
              <a:buClr>
                <a:schemeClr val="bg1"/>
              </a:buClr>
              <a:buChar char="–"/>
              <a:defRPr sz="2600">
                <a:solidFill>
                  <a:schemeClr val="bg1"/>
                </a:solidFill>
                <a:latin typeface="+mn-lt"/>
              </a:defRPr>
            </a:lvl4pPr>
            <a:lvl5pPr marL="2057400" indent="-228600" algn="l" rtl="0" eaLnBrk="1" fontAlgn="base" hangingPunct="1">
              <a:spcBef>
                <a:spcPct val="20000"/>
              </a:spcBef>
              <a:spcAft>
                <a:spcPct val="0"/>
              </a:spcAft>
              <a:buClr>
                <a:schemeClr val="bg1"/>
              </a:buClr>
              <a:buChar char="»"/>
              <a:defRPr sz="26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marL="0" marR="0" lvl="0" indent="0" algn="l" defTabSz="914400" rtl="0" eaLnBrk="1" fontAlgn="base" latinLnBrk="0" hangingPunct="1">
              <a:lnSpc>
                <a:spcPct val="100000"/>
              </a:lnSpc>
              <a:spcBef>
                <a:spcPct val="20000"/>
              </a:spcBef>
              <a:spcAft>
                <a:spcPct val="0"/>
              </a:spcAft>
              <a:buClr>
                <a:srgbClr val="FFFFFF"/>
              </a:buClr>
              <a:buSzTx/>
              <a:buNone/>
              <a:tabLst/>
              <a:defRPr/>
            </a:pPr>
            <a:endParaRPr kumimoji="0" lang="en-US" sz="2600" b="0" i="0" u="none" strike="noStrike" kern="0" cap="none" spc="0" normalizeH="0" baseline="0" noProof="0" dirty="0" smtClean="0">
              <a:ln>
                <a:noFill/>
              </a:ln>
              <a:solidFill>
                <a:srgbClr val="FFFFFF"/>
              </a:solidFill>
              <a:effectLst/>
              <a:uLnTx/>
              <a:uFillTx/>
              <a:latin typeface="Arial"/>
            </a:endParaRPr>
          </a:p>
        </p:txBody>
      </p:sp>
      <p:sp>
        <p:nvSpPr>
          <p:cNvPr id="2" name="Rectangle 1"/>
          <p:cNvSpPr/>
          <p:nvPr/>
        </p:nvSpPr>
        <p:spPr>
          <a:xfrm>
            <a:off x="649044" y="2420888"/>
            <a:ext cx="7431602" cy="2246769"/>
          </a:xfrm>
          <a:prstGeom prst="rect">
            <a:avLst/>
          </a:prstGeom>
        </p:spPr>
        <p:txBody>
          <a:bodyPr wrap="square">
            <a:spAutoFit/>
          </a:bodyPr>
          <a:lstStyle/>
          <a:p>
            <a:pPr marL="342900" indent="-342900">
              <a:spcBef>
                <a:spcPct val="0"/>
              </a:spcBef>
              <a:buFont typeface="Arial" panose="020B0604020202020204" pitchFamily="34" charset="0"/>
              <a:buChar char="♦"/>
            </a:pPr>
            <a:r>
              <a:rPr lang="en-US" altLang="en-US" sz="2000" dirty="0" err="1">
                <a:solidFill>
                  <a:schemeClr val="bg1"/>
                </a:solidFill>
                <a:latin typeface="Arial" panose="020B0604020202020204" pitchFamily="34" charset="0"/>
                <a:cs typeface="Arial" panose="020B0604020202020204" pitchFamily="34" charset="0"/>
              </a:rPr>
              <a:t>Centres</a:t>
            </a:r>
            <a:r>
              <a:rPr lang="en-US" altLang="en-US" sz="2000" dirty="0">
                <a:solidFill>
                  <a:schemeClr val="bg1"/>
                </a:solidFill>
                <a:latin typeface="Arial" panose="020B0604020202020204" pitchFamily="34" charset="0"/>
                <a:cs typeface="Arial" panose="020B0604020202020204" pitchFamily="34" charset="0"/>
              </a:rPr>
              <a:t> should </a:t>
            </a:r>
            <a:r>
              <a:rPr lang="en-US" altLang="en-US" sz="2000" dirty="0" err="1" smtClean="0">
                <a:solidFill>
                  <a:schemeClr val="bg1"/>
                </a:solidFill>
                <a:latin typeface="Arial" panose="020B0604020202020204" pitchFamily="34" charset="0"/>
                <a:cs typeface="Arial" panose="020B0604020202020204" pitchFamily="34" charset="0"/>
              </a:rPr>
              <a:t>familiarise</a:t>
            </a:r>
            <a:r>
              <a:rPr lang="en-US" altLang="en-US" sz="2000" dirty="0" smtClean="0">
                <a:solidFill>
                  <a:schemeClr val="bg1"/>
                </a:solidFill>
                <a:latin typeface="Arial" panose="020B0604020202020204" pitchFamily="34" charset="0"/>
                <a:cs typeface="Arial" panose="020B0604020202020204" pitchFamily="34" charset="0"/>
              </a:rPr>
              <a:t> </a:t>
            </a:r>
            <a:r>
              <a:rPr lang="en-US" altLang="en-US" sz="2000" dirty="0">
                <a:solidFill>
                  <a:schemeClr val="bg1"/>
                </a:solidFill>
                <a:latin typeface="Arial" panose="020B0604020202020204" pitchFamily="34" charset="0"/>
                <a:cs typeface="Arial" panose="020B0604020202020204" pitchFamily="34" charset="0"/>
              </a:rPr>
              <a:t>themselves </a:t>
            </a:r>
            <a:r>
              <a:rPr lang="en-US" altLang="en-US" sz="2000" dirty="0" smtClean="0">
                <a:solidFill>
                  <a:schemeClr val="bg1"/>
                </a:solidFill>
                <a:latin typeface="Arial" panose="020B0604020202020204" pitchFamily="34" charset="0"/>
                <a:cs typeface="Arial" panose="020B0604020202020204" pitchFamily="34" charset="0"/>
              </a:rPr>
              <a:t>with </a:t>
            </a:r>
            <a:r>
              <a:rPr lang="en-US" altLang="en-US" sz="2000" dirty="0">
                <a:solidFill>
                  <a:schemeClr val="bg1"/>
                </a:solidFill>
                <a:latin typeface="Arial" panose="020B0604020202020204" pitchFamily="34" charset="0"/>
                <a:cs typeface="Arial" panose="020B0604020202020204" pitchFamily="34" charset="0"/>
              </a:rPr>
              <a:t>the </a:t>
            </a:r>
            <a:r>
              <a:rPr lang="en-US" altLang="en-US" sz="2000" dirty="0" smtClean="0">
                <a:solidFill>
                  <a:schemeClr val="bg1"/>
                </a:solidFill>
                <a:latin typeface="Arial" panose="020B0604020202020204" pitchFamily="34" charset="0"/>
                <a:cs typeface="Arial" panose="020B0604020202020204" pitchFamily="34" charset="0"/>
              </a:rPr>
              <a:t>Assessment Guidance and Understanding Standards </a:t>
            </a:r>
            <a:r>
              <a:rPr lang="en-US" altLang="en-US" sz="2000" dirty="0">
                <a:solidFill>
                  <a:schemeClr val="bg1"/>
                </a:solidFill>
                <a:latin typeface="Arial" panose="020B0604020202020204" pitchFamily="34" charset="0"/>
                <a:cs typeface="Arial" panose="020B0604020202020204" pitchFamily="34" charset="0"/>
              </a:rPr>
              <a:t>material produced by </a:t>
            </a:r>
            <a:r>
              <a:rPr lang="en-US" altLang="en-US" sz="2000" dirty="0" smtClean="0">
                <a:solidFill>
                  <a:schemeClr val="bg1"/>
                </a:solidFill>
                <a:latin typeface="Arial" panose="020B0604020202020204" pitchFamily="34" charset="0"/>
                <a:cs typeface="Arial" panose="020B0604020202020204" pitchFamily="34" charset="0"/>
              </a:rPr>
              <a:t>SQA </a:t>
            </a:r>
          </a:p>
          <a:p>
            <a:pPr marL="342900" indent="-342900">
              <a:spcBef>
                <a:spcPct val="0"/>
              </a:spcBef>
              <a:buFont typeface="Arial" panose="020B0604020202020204" pitchFamily="34" charset="0"/>
              <a:buChar char="♦"/>
            </a:pPr>
            <a:endParaRPr lang="en-US"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smtClean="0">
                <a:solidFill>
                  <a:schemeClr val="bg1"/>
                </a:solidFill>
                <a:latin typeface="Arial" panose="020B0604020202020204" pitchFamily="34" charset="0"/>
                <a:cs typeface="Arial" panose="020B0604020202020204" pitchFamily="34" charset="0"/>
              </a:rPr>
              <a:t>SQA’s </a:t>
            </a:r>
            <a:r>
              <a:rPr lang="en-US" altLang="en-US" sz="2000" dirty="0">
                <a:solidFill>
                  <a:schemeClr val="bg1"/>
                </a:solidFill>
                <a:latin typeface="Arial" panose="020B0604020202020204" pitchFamily="34" charset="0"/>
                <a:cs typeface="Arial" panose="020B0604020202020204" pitchFamily="34" charset="0"/>
              </a:rPr>
              <a:t>website contains a variety of information and resources to support these awards</a:t>
            </a: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pPr>
            <a:endParaRPr lang="en-GB" alt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6897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49044" y="682832"/>
            <a:ext cx="8229600" cy="792088"/>
          </a:xfrm>
          <a:prstGeom prst="rect">
            <a:avLst/>
          </a:prstGeom>
        </p:spPr>
        <p:txBody>
          <a:bodyPr/>
          <a:lstStyle>
            <a:lvl1pPr algn="l" rtl="0" eaLnBrk="1" fontAlgn="base" hangingPunct="1">
              <a:spcBef>
                <a:spcPct val="0"/>
              </a:spcBef>
              <a:spcAft>
                <a:spcPct val="0"/>
              </a:spcAft>
              <a:tabLst>
                <a:tab pos="6724650" algn="l"/>
              </a:tabLst>
              <a:defRPr sz="3600" b="1">
                <a:solidFill>
                  <a:srgbClr val="FFFFFF"/>
                </a:solidFill>
                <a:latin typeface="Arial" pitchFamily="34" charset="0"/>
                <a:ea typeface="+mj-ea"/>
                <a:cs typeface="+mj-cs"/>
              </a:defRPr>
            </a:lvl1pPr>
            <a:lvl2pPr algn="l" rtl="0" eaLnBrk="1" fontAlgn="base" hangingPunct="1">
              <a:spcBef>
                <a:spcPct val="0"/>
              </a:spcBef>
              <a:spcAft>
                <a:spcPct val="0"/>
              </a:spcAft>
              <a:tabLst>
                <a:tab pos="6724650" algn="l"/>
              </a:tabLst>
              <a:defRPr sz="3600" b="1">
                <a:solidFill>
                  <a:srgbClr val="FFFFFF"/>
                </a:solidFill>
                <a:latin typeface="Arial" charset="0"/>
              </a:defRPr>
            </a:lvl2pPr>
            <a:lvl3pPr algn="l" rtl="0" eaLnBrk="1" fontAlgn="base" hangingPunct="1">
              <a:spcBef>
                <a:spcPct val="0"/>
              </a:spcBef>
              <a:spcAft>
                <a:spcPct val="0"/>
              </a:spcAft>
              <a:tabLst>
                <a:tab pos="6724650" algn="l"/>
              </a:tabLst>
              <a:defRPr sz="3600" b="1">
                <a:solidFill>
                  <a:srgbClr val="FFFFFF"/>
                </a:solidFill>
                <a:latin typeface="Arial" charset="0"/>
              </a:defRPr>
            </a:lvl3pPr>
            <a:lvl4pPr algn="l" rtl="0" eaLnBrk="1" fontAlgn="base" hangingPunct="1">
              <a:spcBef>
                <a:spcPct val="0"/>
              </a:spcBef>
              <a:spcAft>
                <a:spcPct val="0"/>
              </a:spcAft>
              <a:tabLst>
                <a:tab pos="6724650" algn="l"/>
              </a:tabLst>
              <a:defRPr sz="3600" b="1">
                <a:solidFill>
                  <a:srgbClr val="FFFFFF"/>
                </a:solidFill>
                <a:latin typeface="Arial" charset="0"/>
              </a:defRPr>
            </a:lvl4pPr>
            <a:lvl5pPr algn="l" rtl="0" eaLnBrk="1" fontAlgn="base" hangingPunct="1">
              <a:spcBef>
                <a:spcPct val="0"/>
              </a:spcBef>
              <a:spcAft>
                <a:spcPct val="0"/>
              </a:spcAft>
              <a:tabLst>
                <a:tab pos="6724650" algn="l"/>
              </a:tabLst>
              <a:defRPr sz="3600" b="1">
                <a:solidFill>
                  <a:srgbClr val="FFFFFF"/>
                </a:solidFill>
                <a:latin typeface="Arial" charset="0"/>
              </a:defRPr>
            </a:lvl5pPr>
            <a:lvl6pPr marL="457200" algn="l" rtl="0" eaLnBrk="1" fontAlgn="base" hangingPunct="1">
              <a:spcBef>
                <a:spcPct val="0"/>
              </a:spcBef>
              <a:spcAft>
                <a:spcPct val="0"/>
              </a:spcAft>
              <a:defRPr sz="3600" b="1">
                <a:solidFill>
                  <a:srgbClr val="AE7BD1"/>
                </a:solidFill>
                <a:latin typeface="Arial" charset="0"/>
              </a:defRPr>
            </a:lvl6pPr>
            <a:lvl7pPr marL="914400" algn="l" rtl="0" eaLnBrk="1" fontAlgn="base" hangingPunct="1">
              <a:spcBef>
                <a:spcPct val="0"/>
              </a:spcBef>
              <a:spcAft>
                <a:spcPct val="0"/>
              </a:spcAft>
              <a:defRPr sz="3600" b="1">
                <a:solidFill>
                  <a:srgbClr val="AE7BD1"/>
                </a:solidFill>
                <a:latin typeface="Arial" charset="0"/>
              </a:defRPr>
            </a:lvl7pPr>
            <a:lvl8pPr marL="1371600" algn="l" rtl="0" eaLnBrk="1" fontAlgn="base" hangingPunct="1">
              <a:spcBef>
                <a:spcPct val="0"/>
              </a:spcBef>
              <a:spcAft>
                <a:spcPct val="0"/>
              </a:spcAft>
              <a:defRPr sz="3600" b="1">
                <a:solidFill>
                  <a:srgbClr val="AE7BD1"/>
                </a:solidFill>
                <a:latin typeface="Arial" charset="0"/>
              </a:defRPr>
            </a:lvl8pPr>
            <a:lvl9pPr marL="1828800" algn="l" rtl="0" eaLnBrk="1" fontAlgn="base" hangingPunct="1">
              <a:spcBef>
                <a:spcPct val="0"/>
              </a:spcBef>
              <a:spcAft>
                <a:spcPct val="0"/>
              </a:spcAft>
              <a:defRPr sz="3600" b="1">
                <a:solidFill>
                  <a:srgbClr val="AE7BD1"/>
                </a:solidFill>
                <a:latin typeface="Arial" charset="0"/>
              </a:defRPr>
            </a:lvl9pPr>
          </a:lstStyle>
          <a:p>
            <a:pPr lvl="0">
              <a:defRPr/>
            </a:pPr>
            <a:r>
              <a:rPr lang="en-GB" dirty="0">
                <a:solidFill>
                  <a:schemeClr val="accent5">
                    <a:lumMod val="40000"/>
                    <a:lumOff val="60000"/>
                  </a:schemeClr>
                </a:solidFill>
                <a:cs typeface="Arial" panose="020B0604020202020204" pitchFamily="34" charset="0"/>
              </a:rPr>
              <a:t>Senior External Verifier Update</a:t>
            </a:r>
            <a:endParaRPr kumimoji="0" lang="en-US" sz="3600" b="1" i="0" u="none" strike="noStrike" kern="0" cap="none" spc="0" normalizeH="0" baseline="0" noProof="0" dirty="0">
              <a:ln>
                <a:noFill/>
              </a:ln>
              <a:solidFill>
                <a:schemeClr val="accent5">
                  <a:lumMod val="40000"/>
                  <a:lumOff val="60000"/>
                </a:schemeClr>
              </a:solidFill>
              <a:effectLst/>
              <a:uLnTx/>
              <a:uFillTx/>
            </a:endParaRPr>
          </a:p>
        </p:txBody>
      </p:sp>
      <p:sp>
        <p:nvSpPr>
          <p:cNvPr id="11" name="Text Placeholder 2"/>
          <p:cNvSpPr txBox="1">
            <a:spLocks/>
          </p:cNvSpPr>
          <p:nvPr/>
        </p:nvSpPr>
        <p:spPr>
          <a:xfrm>
            <a:off x="467544" y="1484784"/>
            <a:ext cx="7777162" cy="3887787"/>
          </a:xfrm>
          <a:prstGeom prst="rect">
            <a:avLst/>
          </a:prstGeom>
        </p:spPr>
        <p:txBody>
          <a:bodyPr/>
          <a:lstStyle>
            <a:lvl1pPr marL="342900" indent="-342900" algn="l" rtl="0" eaLnBrk="1" fontAlgn="base" hangingPunct="1">
              <a:spcBef>
                <a:spcPct val="20000"/>
              </a:spcBef>
              <a:spcAft>
                <a:spcPct val="0"/>
              </a:spcAft>
              <a:buClr>
                <a:schemeClr val="bg1"/>
              </a:buClr>
              <a:buFont typeface="Wingdings" pitchFamily="2" charset="2"/>
              <a:buChar char="w"/>
              <a:defRPr sz="2600">
                <a:solidFill>
                  <a:srgbClr val="FFFFFF"/>
                </a:solidFill>
                <a:latin typeface="+mn-lt"/>
                <a:ea typeface="+mn-ea"/>
                <a:cs typeface="+mn-cs"/>
              </a:defRPr>
            </a:lvl1pPr>
            <a:lvl2pPr marL="742950" indent="-285750" algn="l" rtl="0" eaLnBrk="1" fontAlgn="base" hangingPunct="1">
              <a:spcBef>
                <a:spcPct val="20000"/>
              </a:spcBef>
              <a:spcAft>
                <a:spcPct val="0"/>
              </a:spcAft>
              <a:buClr>
                <a:schemeClr val="bg1"/>
              </a:buClr>
              <a:buFont typeface="Arial" charset="0"/>
              <a:buChar char="–"/>
              <a:defRPr sz="2600">
                <a:solidFill>
                  <a:srgbClr val="FFFFFF"/>
                </a:solidFill>
                <a:latin typeface="+mn-lt"/>
              </a:defRPr>
            </a:lvl2pPr>
            <a:lvl3pPr marL="1143000" indent="-228600" algn="l" rtl="0" eaLnBrk="1" fontAlgn="base" hangingPunct="1">
              <a:spcBef>
                <a:spcPct val="20000"/>
              </a:spcBef>
              <a:spcAft>
                <a:spcPct val="0"/>
              </a:spcAft>
              <a:buClr>
                <a:schemeClr val="bg1"/>
              </a:buClr>
              <a:buChar char="•"/>
              <a:defRPr sz="2600">
                <a:solidFill>
                  <a:schemeClr val="bg1"/>
                </a:solidFill>
                <a:latin typeface="+mn-lt"/>
              </a:defRPr>
            </a:lvl3pPr>
            <a:lvl4pPr marL="1600200" indent="-228600" algn="l" rtl="0" eaLnBrk="1" fontAlgn="base" hangingPunct="1">
              <a:spcBef>
                <a:spcPct val="20000"/>
              </a:spcBef>
              <a:spcAft>
                <a:spcPct val="0"/>
              </a:spcAft>
              <a:buClr>
                <a:schemeClr val="bg1"/>
              </a:buClr>
              <a:buChar char="–"/>
              <a:defRPr sz="2600">
                <a:solidFill>
                  <a:schemeClr val="bg1"/>
                </a:solidFill>
                <a:latin typeface="+mn-lt"/>
              </a:defRPr>
            </a:lvl4pPr>
            <a:lvl5pPr marL="2057400" indent="-228600" algn="l" rtl="0" eaLnBrk="1" fontAlgn="base" hangingPunct="1">
              <a:spcBef>
                <a:spcPct val="20000"/>
              </a:spcBef>
              <a:spcAft>
                <a:spcPct val="0"/>
              </a:spcAft>
              <a:buClr>
                <a:schemeClr val="bg1"/>
              </a:buClr>
              <a:buChar char="»"/>
              <a:defRPr sz="26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marL="0" marR="0" lvl="0" indent="0" algn="l" defTabSz="914400" rtl="0" eaLnBrk="1" fontAlgn="base" latinLnBrk="0" hangingPunct="1">
              <a:lnSpc>
                <a:spcPct val="100000"/>
              </a:lnSpc>
              <a:spcBef>
                <a:spcPct val="20000"/>
              </a:spcBef>
              <a:spcAft>
                <a:spcPct val="0"/>
              </a:spcAft>
              <a:buClr>
                <a:srgbClr val="FFFFFF"/>
              </a:buClr>
              <a:buSzTx/>
              <a:buNone/>
              <a:tabLst/>
              <a:defRPr/>
            </a:pPr>
            <a:endParaRPr kumimoji="0" lang="en-US" sz="2600" b="0" i="0" u="none" strike="noStrike" kern="0" cap="none" spc="0" normalizeH="0" baseline="0" noProof="0" dirty="0" smtClean="0">
              <a:ln>
                <a:noFill/>
              </a:ln>
              <a:solidFill>
                <a:srgbClr val="FFFFFF"/>
              </a:solidFill>
              <a:effectLst/>
              <a:uLnTx/>
              <a:uFillTx/>
              <a:latin typeface="Arial"/>
            </a:endParaRPr>
          </a:p>
        </p:txBody>
      </p:sp>
      <p:sp>
        <p:nvSpPr>
          <p:cNvPr id="2" name="Rectangle 1"/>
          <p:cNvSpPr/>
          <p:nvPr/>
        </p:nvSpPr>
        <p:spPr>
          <a:xfrm>
            <a:off x="640324" y="1331908"/>
            <a:ext cx="7431602" cy="5509200"/>
          </a:xfrm>
          <a:prstGeom prst="rect">
            <a:avLst/>
          </a:prstGeom>
        </p:spPr>
        <p:txBody>
          <a:bodyPr wrap="square">
            <a:spAutoFit/>
          </a:bodyPr>
          <a:lstStyle/>
          <a:p>
            <a:pPr>
              <a:spcBef>
                <a:spcPct val="0"/>
              </a:spcBef>
            </a:pPr>
            <a:r>
              <a:rPr lang="en-US" altLang="en-US" sz="2000" dirty="0">
                <a:solidFill>
                  <a:schemeClr val="bg1"/>
                </a:solidFill>
                <a:latin typeface="Arial" panose="020B0604020202020204" pitchFamily="34" charset="0"/>
                <a:cs typeface="Arial" panose="020B0604020202020204" pitchFamily="34" charset="0"/>
              </a:rPr>
              <a:t>In the </a:t>
            </a:r>
            <a:r>
              <a:rPr lang="en-US" altLang="en-US" sz="2000" dirty="0" err="1">
                <a:solidFill>
                  <a:schemeClr val="bg1"/>
                </a:solidFill>
                <a:latin typeface="Arial" panose="020B0604020202020204" pitchFamily="34" charset="0"/>
                <a:cs typeface="Arial" panose="020B0604020202020204" pitchFamily="34" charset="0"/>
              </a:rPr>
              <a:t>centres</a:t>
            </a:r>
            <a:r>
              <a:rPr lang="en-US" altLang="en-US" sz="2000" dirty="0">
                <a:solidFill>
                  <a:schemeClr val="bg1"/>
                </a:solidFill>
                <a:latin typeface="Arial" panose="020B0604020202020204" pitchFamily="34" charset="0"/>
                <a:cs typeface="Arial" panose="020B0604020202020204" pitchFamily="34" charset="0"/>
              </a:rPr>
              <a:t> sampled </a:t>
            </a:r>
            <a:r>
              <a:rPr lang="en-GB" altLang="en-US" sz="2000" dirty="0" smtClean="0">
                <a:solidFill>
                  <a:schemeClr val="bg1"/>
                </a:solidFill>
                <a:latin typeface="Arial" panose="020B0604020202020204" pitchFamily="34" charset="0"/>
                <a:cs typeface="Arial" panose="020B0604020202020204" pitchFamily="34" charset="0"/>
              </a:rPr>
              <a:t>:</a:t>
            </a: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pPr>
            <a:r>
              <a:rPr lang="en-US" altLang="en-US" sz="2000" dirty="0">
                <a:solidFill>
                  <a:schemeClr val="bg1"/>
                </a:solidFill>
                <a:latin typeface="Arial" panose="020B0604020202020204" pitchFamily="34" charset="0"/>
                <a:cs typeface="Arial" panose="020B0604020202020204" pitchFamily="34" charset="0"/>
              </a:rPr>
              <a:t> </a:t>
            </a: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buFont typeface="Arial" charset="0"/>
              <a:buChar char="♦"/>
            </a:pPr>
            <a:r>
              <a:rPr lang="en-US" altLang="en-US" sz="2000" dirty="0">
                <a:solidFill>
                  <a:schemeClr val="bg1"/>
                </a:solidFill>
                <a:latin typeface="Arial" panose="020B0604020202020204" pitchFamily="34" charset="0"/>
                <a:cs typeface="Arial" panose="020B0604020202020204" pitchFamily="34" charset="0"/>
              </a:rPr>
              <a:t> </a:t>
            </a:r>
            <a:r>
              <a:rPr lang="en-US" altLang="en-US" sz="2000" dirty="0" smtClean="0">
                <a:solidFill>
                  <a:schemeClr val="bg1"/>
                </a:solidFill>
                <a:latin typeface="Arial" panose="020B0604020202020204" pitchFamily="34" charset="0"/>
                <a:cs typeface="Arial" panose="020B0604020202020204" pitchFamily="34" charset="0"/>
              </a:rPr>
              <a:t> Assessment </a:t>
            </a:r>
            <a:r>
              <a:rPr lang="en-US" altLang="en-US" sz="2000" dirty="0">
                <a:solidFill>
                  <a:schemeClr val="bg1"/>
                </a:solidFill>
                <a:latin typeface="Arial" panose="020B0604020202020204" pitchFamily="34" charset="0"/>
                <a:cs typeface="Arial" panose="020B0604020202020204" pitchFamily="34" charset="0"/>
              </a:rPr>
              <a:t>instruments were appropriate</a:t>
            </a: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buFont typeface="Arial" charset="0"/>
              <a:buChar char="♦"/>
            </a:pP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buFont typeface="Arial" charset="0"/>
              <a:buChar char="♦"/>
            </a:pPr>
            <a:r>
              <a:rPr lang="en-US" altLang="en-US" sz="2000" dirty="0">
                <a:solidFill>
                  <a:schemeClr val="bg1"/>
                </a:solidFill>
                <a:latin typeface="Arial" panose="020B0604020202020204" pitchFamily="34" charset="0"/>
                <a:cs typeface="Arial" panose="020B0604020202020204" pitchFamily="34" charset="0"/>
              </a:rPr>
              <a:t> </a:t>
            </a:r>
            <a:r>
              <a:rPr lang="en-US" altLang="en-US" sz="2000" dirty="0" smtClean="0">
                <a:solidFill>
                  <a:schemeClr val="bg1"/>
                </a:solidFill>
                <a:latin typeface="Arial" panose="020B0604020202020204" pitchFamily="34" charset="0"/>
                <a:cs typeface="Arial" panose="020B0604020202020204" pitchFamily="34" charset="0"/>
              </a:rPr>
              <a:t> There </a:t>
            </a:r>
            <a:r>
              <a:rPr lang="en-US" altLang="en-US" sz="2000" dirty="0">
                <a:solidFill>
                  <a:schemeClr val="bg1"/>
                </a:solidFill>
                <a:latin typeface="Arial" panose="020B0604020202020204" pitchFamily="34" charset="0"/>
                <a:cs typeface="Arial" panose="020B0604020202020204" pitchFamily="34" charset="0"/>
              </a:rPr>
              <a:t>was sufficient evidence</a:t>
            </a: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buFont typeface="Arial" charset="0"/>
              <a:buChar char="♦"/>
            </a:pP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buFont typeface="Arial" charset="0"/>
              <a:buChar char="♦"/>
            </a:pPr>
            <a:r>
              <a:rPr lang="en-US" altLang="en-US" sz="2000" dirty="0">
                <a:solidFill>
                  <a:schemeClr val="bg1"/>
                </a:solidFill>
                <a:latin typeface="Arial" panose="020B0604020202020204" pitchFamily="34" charset="0"/>
                <a:cs typeface="Arial" panose="020B0604020202020204" pitchFamily="34" charset="0"/>
              </a:rPr>
              <a:t> </a:t>
            </a:r>
            <a:r>
              <a:rPr lang="en-US" altLang="en-US" sz="2000" dirty="0" smtClean="0">
                <a:solidFill>
                  <a:schemeClr val="bg1"/>
                </a:solidFill>
                <a:latin typeface="Arial" panose="020B0604020202020204" pitchFamily="34" charset="0"/>
                <a:cs typeface="Arial" panose="020B0604020202020204" pitchFamily="34" charset="0"/>
              </a:rPr>
              <a:t> </a:t>
            </a:r>
            <a:r>
              <a:rPr lang="en-US" altLang="en-US" sz="2000" dirty="0" err="1" smtClean="0">
                <a:solidFill>
                  <a:schemeClr val="bg1"/>
                </a:solidFill>
                <a:latin typeface="Arial" panose="020B0604020202020204" pitchFamily="34" charset="0"/>
                <a:cs typeface="Arial" panose="020B0604020202020204" pitchFamily="34" charset="0"/>
              </a:rPr>
              <a:t>Judgement</a:t>
            </a:r>
            <a:r>
              <a:rPr lang="en-US" altLang="en-US" sz="2000" dirty="0" smtClean="0">
                <a:solidFill>
                  <a:schemeClr val="bg1"/>
                </a:solidFill>
                <a:latin typeface="Arial" panose="020B0604020202020204" pitchFamily="34" charset="0"/>
                <a:cs typeface="Arial" panose="020B0604020202020204" pitchFamily="34" charset="0"/>
              </a:rPr>
              <a:t> </a:t>
            </a:r>
            <a:r>
              <a:rPr lang="en-US" altLang="en-US" sz="2000" dirty="0">
                <a:solidFill>
                  <a:schemeClr val="bg1"/>
                </a:solidFill>
                <a:latin typeface="Arial" panose="020B0604020202020204" pitchFamily="34" charset="0"/>
                <a:cs typeface="Arial" panose="020B0604020202020204" pitchFamily="34" charset="0"/>
              </a:rPr>
              <a:t>of candidate evidence was appropriate</a:t>
            </a: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buFont typeface="Arial" charset="0"/>
              <a:buChar char="♦"/>
            </a:pP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buFont typeface="Arial" charset="0"/>
              <a:buChar char="♦"/>
            </a:pPr>
            <a:r>
              <a:rPr lang="en-US" altLang="en-US" sz="2000" dirty="0">
                <a:solidFill>
                  <a:schemeClr val="bg1"/>
                </a:solidFill>
                <a:latin typeface="Arial" panose="020B0604020202020204" pitchFamily="34" charset="0"/>
                <a:cs typeface="Arial" panose="020B0604020202020204" pitchFamily="34" charset="0"/>
              </a:rPr>
              <a:t> </a:t>
            </a:r>
            <a:r>
              <a:rPr lang="en-US" altLang="en-US" sz="2000" dirty="0" smtClean="0">
                <a:solidFill>
                  <a:schemeClr val="bg1"/>
                </a:solidFill>
                <a:latin typeface="Arial" panose="020B0604020202020204" pitchFamily="34" charset="0"/>
                <a:cs typeface="Arial" panose="020B0604020202020204" pitchFamily="34" charset="0"/>
              </a:rPr>
              <a:t> </a:t>
            </a:r>
            <a:r>
              <a:rPr lang="en-US" altLang="en-US" sz="2000" dirty="0" err="1" smtClean="0">
                <a:solidFill>
                  <a:schemeClr val="bg1"/>
                </a:solidFill>
                <a:latin typeface="Arial" panose="020B0604020202020204" pitchFamily="34" charset="0"/>
                <a:cs typeface="Arial" panose="020B0604020202020204" pitchFamily="34" charset="0"/>
              </a:rPr>
              <a:t>Centres</a:t>
            </a:r>
            <a:r>
              <a:rPr lang="en-US" altLang="en-US" sz="2000" dirty="0" smtClean="0">
                <a:solidFill>
                  <a:schemeClr val="bg1"/>
                </a:solidFill>
                <a:latin typeface="Arial" panose="020B0604020202020204" pitchFamily="34" charset="0"/>
                <a:cs typeface="Arial" panose="020B0604020202020204" pitchFamily="34" charset="0"/>
              </a:rPr>
              <a:t> </a:t>
            </a:r>
            <a:r>
              <a:rPr lang="en-US" altLang="en-US" sz="2000" dirty="0">
                <a:solidFill>
                  <a:schemeClr val="bg1"/>
                </a:solidFill>
                <a:latin typeface="Arial" panose="020B0604020202020204" pitchFamily="34" charset="0"/>
                <a:cs typeface="Arial" panose="020B0604020202020204" pitchFamily="34" charset="0"/>
              </a:rPr>
              <a:t>were well aware of the National Standards and of </a:t>
            </a:r>
            <a:br>
              <a:rPr lang="en-US" altLang="en-US" sz="2000" dirty="0">
                <a:solidFill>
                  <a:schemeClr val="bg1"/>
                </a:solidFill>
                <a:latin typeface="Arial" panose="020B0604020202020204" pitchFamily="34" charset="0"/>
                <a:cs typeface="Arial" panose="020B0604020202020204" pitchFamily="34" charset="0"/>
              </a:rPr>
            </a:br>
            <a:r>
              <a:rPr lang="en-US" altLang="en-US" sz="2000" dirty="0">
                <a:solidFill>
                  <a:schemeClr val="bg1"/>
                </a:solidFill>
                <a:latin typeface="Arial" panose="020B0604020202020204" pitchFamily="34" charset="0"/>
                <a:cs typeface="Arial" panose="020B0604020202020204" pitchFamily="34" charset="0"/>
              </a:rPr>
              <a:t>   </a:t>
            </a:r>
            <a:r>
              <a:rPr lang="en-US" altLang="en-US" sz="2000" dirty="0" smtClean="0">
                <a:solidFill>
                  <a:schemeClr val="bg1"/>
                </a:solidFill>
                <a:latin typeface="Arial" panose="020B0604020202020204" pitchFamily="34" charset="0"/>
                <a:cs typeface="Arial" panose="020B0604020202020204" pitchFamily="34" charset="0"/>
              </a:rPr>
              <a:t> the </a:t>
            </a:r>
            <a:r>
              <a:rPr lang="en-US" altLang="en-US" sz="2000" dirty="0">
                <a:solidFill>
                  <a:schemeClr val="bg1"/>
                </a:solidFill>
                <a:latin typeface="Arial" panose="020B0604020202020204" pitchFamily="34" charset="0"/>
                <a:cs typeface="Arial" panose="020B0604020202020204" pitchFamily="34" charset="0"/>
              </a:rPr>
              <a:t>appropriate Assessment Strategies relating to these </a:t>
            </a:r>
          </a:p>
          <a:p>
            <a:pPr>
              <a:spcBef>
                <a:spcPct val="0"/>
              </a:spcBef>
            </a:pPr>
            <a:r>
              <a:rPr lang="en-US" altLang="en-US" sz="2000" dirty="0">
                <a:solidFill>
                  <a:schemeClr val="bg1"/>
                </a:solidFill>
                <a:latin typeface="Arial" panose="020B0604020202020204" pitchFamily="34" charset="0"/>
                <a:cs typeface="Arial" panose="020B0604020202020204" pitchFamily="34" charset="0"/>
              </a:rPr>
              <a:t>   </a:t>
            </a:r>
            <a:r>
              <a:rPr lang="en-US" altLang="en-US" sz="2000" dirty="0" smtClean="0">
                <a:solidFill>
                  <a:schemeClr val="bg1"/>
                </a:solidFill>
                <a:latin typeface="Arial" panose="020B0604020202020204" pitchFamily="34" charset="0"/>
                <a:cs typeface="Arial" panose="020B0604020202020204" pitchFamily="34" charset="0"/>
              </a:rPr>
              <a:t> awards</a:t>
            </a: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buFont typeface="Arial" charset="0"/>
              <a:buChar char="♦"/>
            </a:pP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buFont typeface="Arial" charset="0"/>
              <a:buChar char="♦"/>
            </a:pPr>
            <a:r>
              <a:rPr lang="en-US" altLang="en-US" sz="2000" dirty="0">
                <a:solidFill>
                  <a:schemeClr val="bg1"/>
                </a:solidFill>
                <a:latin typeface="Arial" panose="020B0604020202020204" pitchFamily="34" charset="0"/>
                <a:cs typeface="Arial" panose="020B0604020202020204" pitchFamily="34" charset="0"/>
              </a:rPr>
              <a:t> </a:t>
            </a:r>
            <a:r>
              <a:rPr lang="en-US" altLang="en-US" sz="2000" dirty="0" smtClean="0">
                <a:solidFill>
                  <a:schemeClr val="bg1"/>
                </a:solidFill>
                <a:latin typeface="Arial" panose="020B0604020202020204" pitchFamily="34" charset="0"/>
                <a:cs typeface="Arial" panose="020B0604020202020204" pitchFamily="34" charset="0"/>
              </a:rPr>
              <a:t> Assessment </a:t>
            </a:r>
            <a:r>
              <a:rPr lang="en-US" altLang="en-US" sz="2000" dirty="0">
                <a:solidFill>
                  <a:schemeClr val="bg1"/>
                </a:solidFill>
                <a:latin typeface="Arial" panose="020B0604020202020204" pitchFamily="34" charset="0"/>
                <a:cs typeface="Arial" panose="020B0604020202020204" pitchFamily="34" charset="0"/>
              </a:rPr>
              <a:t>decisions were valid and reliable</a:t>
            </a: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buFont typeface="Arial" charset="0"/>
              <a:buChar char="♦"/>
            </a:pP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buFont typeface="Arial" charset="0"/>
              <a:buChar char="♦"/>
            </a:pPr>
            <a:r>
              <a:rPr lang="en-US" altLang="en-US" sz="2000" dirty="0">
                <a:solidFill>
                  <a:schemeClr val="bg1"/>
                </a:solidFill>
                <a:latin typeface="Arial" panose="020B0604020202020204" pitchFamily="34" charset="0"/>
                <a:cs typeface="Arial" panose="020B0604020202020204" pitchFamily="34" charset="0"/>
              </a:rPr>
              <a:t> </a:t>
            </a:r>
            <a:r>
              <a:rPr lang="en-US" altLang="en-US" sz="2000" dirty="0" smtClean="0">
                <a:solidFill>
                  <a:schemeClr val="bg1"/>
                </a:solidFill>
                <a:latin typeface="Arial" panose="020B0604020202020204" pitchFamily="34" charset="0"/>
                <a:cs typeface="Arial" panose="020B0604020202020204" pitchFamily="34" charset="0"/>
              </a:rPr>
              <a:t> Candidate </a:t>
            </a:r>
            <a:r>
              <a:rPr lang="en-US" altLang="en-US" sz="2000" dirty="0">
                <a:solidFill>
                  <a:schemeClr val="bg1"/>
                </a:solidFill>
                <a:latin typeface="Arial" panose="020B0604020202020204" pitchFamily="34" charset="0"/>
                <a:cs typeface="Arial" panose="020B0604020202020204" pitchFamily="34" charset="0"/>
              </a:rPr>
              <a:t>evidence was well presented and </a:t>
            </a:r>
          </a:p>
          <a:p>
            <a:pPr>
              <a:spcBef>
                <a:spcPct val="0"/>
              </a:spcBef>
            </a:pPr>
            <a:r>
              <a:rPr lang="en-US" altLang="en-US" sz="2000" dirty="0">
                <a:solidFill>
                  <a:schemeClr val="bg1"/>
                </a:solidFill>
                <a:latin typeface="Arial" panose="020B0604020202020204" pitchFamily="34" charset="0"/>
                <a:cs typeface="Arial" panose="020B0604020202020204" pitchFamily="34" charset="0"/>
              </a:rPr>
              <a:t>   </a:t>
            </a:r>
            <a:r>
              <a:rPr lang="en-US" altLang="en-US" sz="2000" dirty="0" smtClean="0">
                <a:solidFill>
                  <a:schemeClr val="bg1"/>
                </a:solidFill>
                <a:latin typeface="Arial" panose="020B0604020202020204" pitchFamily="34" charset="0"/>
                <a:cs typeface="Arial" panose="020B0604020202020204" pitchFamily="34" charset="0"/>
              </a:rPr>
              <a:t> well </a:t>
            </a:r>
            <a:r>
              <a:rPr lang="en-US" altLang="en-US" sz="2000" dirty="0">
                <a:solidFill>
                  <a:schemeClr val="bg1"/>
                </a:solidFill>
                <a:latin typeface="Arial" panose="020B0604020202020204" pitchFamily="34" charset="0"/>
                <a:cs typeface="Arial" panose="020B0604020202020204" pitchFamily="34" charset="0"/>
              </a:rPr>
              <a:t>assessed </a:t>
            </a:r>
          </a:p>
          <a:p>
            <a:pPr algn="ctr"/>
            <a:endParaRPr lang="en-GB" altLang="en-US" sz="3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7726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49044" y="682832"/>
            <a:ext cx="8229600" cy="792088"/>
          </a:xfrm>
          <a:prstGeom prst="rect">
            <a:avLst/>
          </a:prstGeom>
        </p:spPr>
        <p:txBody>
          <a:bodyPr/>
          <a:lstStyle>
            <a:lvl1pPr algn="l" rtl="0" eaLnBrk="1" fontAlgn="base" hangingPunct="1">
              <a:spcBef>
                <a:spcPct val="0"/>
              </a:spcBef>
              <a:spcAft>
                <a:spcPct val="0"/>
              </a:spcAft>
              <a:tabLst>
                <a:tab pos="6724650" algn="l"/>
              </a:tabLst>
              <a:defRPr sz="3600" b="1">
                <a:solidFill>
                  <a:srgbClr val="FFFFFF"/>
                </a:solidFill>
                <a:latin typeface="Arial" pitchFamily="34" charset="0"/>
                <a:ea typeface="+mj-ea"/>
                <a:cs typeface="+mj-cs"/>
              </a:defRPr>
            </a:lvl1pPr>
            <a:lvl2pPr algn="l" rtl="0" eaLnBrk="1" fontAlgn="base" hangingPunct="1">
              <a:spcBef>
                <a:spcPct val="0"/>
              </a:spcBef>
              <a:spcAft>
                <a:spcPct val="0"/>
              </a:spcAft>
              <a:tabLst>
                <a:tab pos="6724650" algn="l"/>
              </a:tabLst>
              <a:defRPr sz="3600" b="1">
                <a:solidFill>
                  <a:srgbClr val="FFFFFF"/>
                </a:solidFill>
                <a:latin typeface="Arial" charset="0"/>
              </a:defRPr>
            </a:lvl2pPr>
            <a:lvl3pPr algn="l" rtl="0" eaLnBrk="1" fontAlgn="base" hangingPunct="1">
              <a:spcBef>
                <a:spcPct val="0"/>
              </a:spcBef>
              <a:spcAft>
                <a:spcPct val="0"/>
              </a:spcAft>
              <a:tabLst>
                <a:tab pos="6724650" algn="l"/>
              </a:tabLst>
              <a:defRPr sz="3600" b="1">
                <a:solidFill>
                  <a:srgbClr val="FFFFFF"/>
                </a:solidFill>
                <a:latin typeface="Arial" charset="0"/>
              </a:defRPr>
            </a:lvl3pPr>
            <a:lvl4pPr algn="l" rtl="0" eaLnBrk="1" fontAlgn="base" hangingPunct="1">
              <a:spcBef>
                <a:spcPct val="0"/>
              </a:spcBef>
              <a:spcAft>
                <a:spcPct val="0"/>
              </a:spcAft>
              <a:tabLst>
                <a:tab pos="6724650" algn="l"/>
              </a:tabLst>
              <a:defRPr sz="3600" b="1">
                <a:solidFill>
                  <a:srgbClr val="FFFFFF"/>
                </a:solidFill>
                <a:latin typeface="Arial" charset="0"/>
              </a:defRPr>
            </a:lvl4pPr>
            <a:lvl5pPr algn="l" rtl="0" eaLnBrk="1" fontAlgn="base" hangingPunct="1">
              <a:spcBef>
                <a:spcPct val="0"/>
              </a:spcBef>
              <a:spcAft>
                <a:spcPct val="0"/>
              </a:spcAft>
              <a:tabLst>
                <a:tab pos="6724650" algn="l"/>
              </a:tabLst>
              <a:defRPr sz="3600" b="1">
                <a:solidFill>
                  <a:srgbClr val="FFFFFF"/>
                </a:solidFill>
                <a:latin typeface="Arial" charset="0"/>
              </a:defRPr>
            </a:lvl5pPr>
            <a:lvl6pPr marL="457200" algn="l" rtl="0" eaLnBrk="1" fontAlgn="base" hangingPunct="1">
              <a:spcBef>
                <a:spcPct val="0"/>
              </a:spcBef>
              <a:spcAft>
                <a:spcPct val="0"/>
              </a:spcAft>
              <a:defRPr sz="3600" b="1">
                <a:solidFill>
                  <a:srgbClr val="AE7BD1"/>
                </a:solidFill>
                <a:latin typeface="Arial" charset="0"/>
              </a:defRPr>
            </a:lvl6pPr>
            <a:lvl7pPr marL="914400" algn="l" rtl="0" eaLnBrk="1" fontAlgn="base" hangingPunct="1">
              <a:spcBef>
                <a:spcPct val="0"/>
              </a:spcBef>
              <a:spcAft>
                <a:spcPct val="0"/>
              </a:spcAft>
              <a:defRPr sz="3600" b="1">
                <a:solidFill>
                  <a:srgbClr val="AE7BD1"/>
                </a:solidFill>
                <a:latin typeface="Arial" charset="0"/>
              </a:defRPr>
            </a:lvl7pPr>
            <a:lvl8pPr marL="1371600" algn="l" rtl="0" eaLnBrk="1" fontAlgn="base" hangingPunct="1">
              <a:spcBef>
                <a:spcPct val="0"/>
              </a:spcBef>
              <a:spcAft>
                <a:spcPct val="0"/>
              </a:spcAft>
              <a:defRPr sz="3600" b="1">
                <a:solidFill>
                  <a:srgbClr val="AE7BD1"/>
                </a:solidFill>
                <a:latin typeface="Arial" charset="0"/>
              </a:defRPr>
            </a:lvl8pPr>
            <a:lvl9pPr marL="1828800" algn="l" rtl="0" eaLnBrk="1" fontAlgn="base" hangingPunct="1">
              <a:spcBef>
                <a:spcPct val="0"/>
              </a:spcBef>
              <a:spcAft>
                <a:spcPct val="0"/>
              </a:spcAft>
              <a:defRPr sz="3600" b="1">
                <a:solidFill>
                  <a:srgbClr val="AE7BD1"/>
                </a:solidFill>
                <a:latin typeface="Arial" charset="0"/>
              </a:defRPr>
            </a:lvl9pPr>
          </a:lstStyle>
          <a:p>
            <a:pPr lvl="0">
              <a:defRPr/>
            </a:pPr>
            <a:r>
              <a:rPr lang="en-GB" dirty="0">
                <a:solidFill>
                  <a:schemeClr val="accent5">
                    <a:lumMod val="40000"/>
                    <a:lumOff val="60000"/>
                  </a:schemeClr>
                </a:solidFill>
                <a:cs typeface="Arial" panose="020B0604020202020204" pitchFamily="34" charset="0"/>
              </a:rPr>
              <a:t>Senior External Verifier Update</a:t>
            </a:r>
            <a:endParaRPr kumimoji="0" lang="en-US" sz="3600" b="1" i="0" u="none" strike="noStrike" kern="0" cap="none" spc="0" normalizeH="0" baseline="0" noProof="0" dirty="0">
              <a:ln>
                <a:noFill/>
              </a:ln>
              <a:solidFill>
                <a:schemeClr val="accent5">
                  <a:lumMod val="40000"/>
                  <a:lumOff val="60000"/>
                </a:schemeClr>
              </a:solidFill>
              <a:effectLst/>
              <a:uLnTx/>
              <a:uFillTx/>
            </a:endParaRPr>
          </a:p>
        </p:txBody>
      </p:sp>
      <p:sp>
        <p:nvSpPr>
          <p:cNvPr id="11" name="Text Placeholder 2"/>
          <p:cNvSpPr txBox="1">
            <a:spLocks/>
          </p:cNvSpPr>
          <p:nvPr/>
        </p:nvSpPr>
        <p:spPr>
          <a:xfrm>
            <a:off x="467544" y="1484784"/>
            <a:ext cx="7777162" cy="3887787"/>
          </a:xfrm>
          <a:prstGeom prst="rect">
            <a:avLst/>
          </a:prstGeom>
        </p:spPr>
        <p:txBody>
          <a:bodyPr/>
          <a:lstStyle>
            <a:lvl1pPr marL="342900" indent="-342900" algn="l" rtl="0" eaLnBrk="1" fontAlgn="base" hangingPunct="1">
              <a:spcBef>
                <a:spcPct val="20000"/>
              </a:spcBef>
              <a:spcAft>
                <a:spcPct val="0"/>
              </a:spcAft>
              <a:buClr>
                <a:schemeClr val="bg1"/>
              </a:buClr>
              <a:buFont typeface="Wingdings" pitchFamily="2" charset="2"/>
              <a:buChar char="w"/>
              <a:defRPr sz="2600">
                <a:solidFill>
                  <a:srgbClr val="FFFFFF"/>
                </a:solidFill>
                <a:latin typeface="+mn-lt"/>
                <a:ea typeface="+mn-ea"/>
                <a:cs typeface="+mn-cs"/>
              </a:defRPr>
            </a:lvl1pPr>
            <a:lvl2pPr marL="742950" indent="-285750" algn="l" rtl="0" eaLnBrk="1" fontAlgn="base" hangingPunct="1">
              <a:spcBef>
                <a:spcPct val="20000"/>
              </a:spcBef>
              <a:spcAft>
                <a:spcPct val="0"/>
              </a:spcAft>
              <a:buClr>
                <a:schemeClr val="bg1"/>
              </a:buClr>
              <a:buFont typeface="Arial" charset="0"/>
              <a:buChar char="–"/>
              <a:defRPr sz="2600">
                <a:solidFill>
                  <a:srgbClr val="FFFFFF"/>
                </a:solidFill>
                <a:latin typeface="+mn-lt"/>
              </a:defRPr>
            </a:lvl2pPr>
            <a:lvl3pPr marL="1143000" indent="-228600" algn="l" rtl="0" eaLnBrk="1" fontAlgn="base" hangingPunct="1">
              <a:spcBef>
                <a:spcPct val="20000"/>
              </a:spcBef>
              <a:spcAft>
                <a:spcPct val="0"/>
              </a:spcAft>
              <a:buClr>
                <a:schemeClr val="bg1"/>
              </a:buClr>
              <a:buChar char="•"/>
              <a:defRPr sz="2600">
                <a:solidFill>
                  <a:schemeClr val="bg1"/>
                </a:solidFill>
                <a:latin typeface="+mn-lt"/>
              </a:defRPr>
            </a:lvl3pPr>
            <a:lvl4pPr marL="1600200" indent="-228600" algn="l" rtl="0" eaLnBrk="1" fontAlgn="base" hangingPunct="1">
              <a:spcBef>
                <a:spcPct val="20000"/>
              </a:spcBef>
              <a:spcAft>
                <a:spcPct val="0"/>
              </a:spcAft>
              <a:buClr>
                <a:schemeClr val="bg1"/>
              </a:buClr>
              <a:buChar char="–"/>
              <a:defRPr sz="2600">
                <a:solidFill>
                  <a:schemeClr val="bg1"/>
                </a:solidFill>
                <a:latin typeface="+mn-lt"/>
              </a:defRPr>
            </a:lvl4pPr>
            <a:lvl5pPr marL="2057400" indent="-228600" algn="l" rtl="0" eaLnBrk="1" fontAlgn="base" hangingPunct="1">
              <a:spcBef>
                <a:spcPct val="20000"/>
              </a:spcBef>
              <a:spcAft>
                <a:spcPct val="0"/>
              </a:spcAft>
              <a:buClr>
                <a:schemeClr val="bg1"/>
              </a:buClr>
              <a:buChar char="»"/>
              <a:defRPr sz="26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marL="0" marR="0" lvl="0" indent="0" algn="l" defTabSz="914400" rtl="0" eaLnBrk="1" fontAlgn="base" latinLnBrk="0" hangingPunct="1">
              <a:lnSpc>
                <a:spcPct val="100000"/>
              </a:lnSpc>
              <a:spcBef>
                <a:spcPct val="20000"/>
              </a:spcBef>
              <a:spcAft>
                <a:spcPct val="0"/>
              </a:spcAft>
              <a:buClr>
                <a:srgbClr val="FFFFFF"/>
              </a:buClr>
              <a:buSzTx/>
              <a:buNone/>
              <a:tabLst/>
              <a:defRPr/>
            </a:pPr>
            <a:endParaRPr kumimoji="0" lang="en-US" sz="2600" b="0" i="0" u="none" strike="noStrike" kern="0" cap="none" spc="0" normalizeH="0" baseline="0" noProof="0" dirty="0" smtClean="0">
              <a:ln>
                <a:noFill/>
              </a:ln>
              <a:solidFill>
                <a:srgbClr val="FFFFFF"/>
              </a:solidFill>
              <a:effectLst/>
              <a:uLnTx/>
              <a:uFillTx/>
              <a:latin typeface="Arial"/>
            </a:endParaRPr>
          </a:p>
        </p:txBody>
      </p:sp>
      <p:sp>
        <p:nvSpPr>
          <p:cNvPr id="2" name="Rectangle 1"/>
          <p:cNvSpPr/>
          <p:nvPr/>
        </p:nvSpPr>
        <p:spPr>
          <a:xfrm>
            <a:off x="640316" y="1700808"/>
            <a:ext cx="7431602" cy="3477875"/>
          </a:xfrm>
          <a:prstGeom prst="rect">
            <a:avLst/>
          </a:prstGeom>
        </p:spPr>
        <p:txBody>
          <a:bodyPr wrap="square">
            <a:spAutoFit/>
          </a:bodyPr>
          <a:lstStyle/>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Very good “Evidence Tracking Sheets” for every unit, showing evidence tracked against PIs and K and </a:t>
            </a:r>
            <a:r>
              <a:rPr lang="en-US" altLang="en-US" sz="2000" dirty="0" smtClean="0">
                <a:solidFill>
                  <a:schemeClr val="bg1"/>
                </a:solidFill>
                <a:latin typeface="Arial" panose="020B0604020202020204" pitchFamily="34" charset="0"/>
                <a:cs typeface="Arial" panose="020B0604020202020204" pitchFamily="34" charset="0"/>
              </a:rPr>
              <a:t>U </a:t>
            </a:r>
            <a:endParaRPr lang="en-GB"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endParaRPr lang="en-GB"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Evidence within the Portfolios was clearly structured with good cross-referencing from the Optional Units into the Core </a:t>
            </a:r>
            <a:r>
              <a:rPr lang="en-US" altLang="en-US" sz="2000" dirty="0" smtClean="0">
                <a:solidFill>
                  <a:schemeClr val="bg1"/>
                </a:solidFill>
                <a:latin typeface="Arial" panose="020B0604020202020204" pitchFamily="34" charset="0"/>
                <a:cs typeface="Arial" panose="020B0604020202020204" pitchFamily="34" charset="0"/>
              </a:rPr>
              <a:t>Units</a:t>
            </a:r>
            <a:endParaRPr lang="en-GB"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endParaRPr lang="en-GB"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Good balance between Performance Evidence and Supporting Evidence with good use of storyboards/personal statements to place the evidence in context – good annotation of </a:t>
            </a:r>
            <a:r>
              <a:rPr lang="en-US" altLang="en-US" sz="2000" dirty="0" smtClean="0">
                <a:solidFill>
                  <a:schemeClr val="bg1"/>
                </a:solidFill>
                <a:latin typeface="Arial" panose="020B0604020202020204" pitchFamily="34" charset="0"/>
                <a:cs typeface="Arial" panose="020B0604020202020204" pitchFamily="34" charset="0"/>
              </a:rPr>
              <a:t>evidence</a:t>
            </a:r>
            <a:endParaRPr lang="en-GB" alt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9524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49044" y="682832"/>
            <a:ext cx="8229600" cy="792088"/>
          </a:xfrm>
          <a:prstGeom prst="rect">
            <a:avLst/>
          </a:prstGeom>
        </p:spPr>
        <p:txBody>
          <a:bodyPr/>
          <a:lstStyle>
            <a:lvl1pPr algn="l" rtl="0" eaLnBrk="1" fontAlgn="base" hangingPunct="1">
              <a:spcBef>
                <a:spcPct val="0"/>
              </a:spcBef>
              <a:spcAft>
                <a:spcPct val="0"/>
              </a:spcAft>
              <a:tabLst>
                <a:tab pos="6724650" algn="l"/>
              </a:tabLst>
              <a:defRPr sz="3600" b="1">
                <a:solidFill>
                  <a:srgbClr val="FFFFFF"/>
                </a:solidFill>
                <a:latin typeface="Arial" pitchFamily="34" charset="0"/>
                <a:ea typeface="+mj-ea"/>
                <a:cs typeface="+mj-cs"/>
              </a:defRPr>
            </a:lvl1pPr>
            <a:lvl2pPr algn="l" rtl="0" eaLnBrk="1" fontAlgn="base" hangingPunct="1">
              <a:spcBef>
                <a:spcPct val="0"/>
              </a:spcBef>
              <a:spcAft>
                <a:spcPct val="0"/>
              </a:spcAft>
              <a:tabLst>
                <a:tab pos="6724650" algn="l"/>
              </a:tabLst>
              <a:defRPr sz="3600" b="1">
                <a:solidFill>
                  <a:srgbClr val="FFFFFF"/>
                </a:solidFill>
                <a:latin typeface="Arial" charset="0"/>
              </a:defRPr>
            </a:lvl2pPr>
            <a:lvl3pPr algn="l" rtl="0" eaLnBrk="1" fontAlgn="base" hangingPunct="1">
              <a:spcBef>
                <a:spcPct val="0"/>
              </a:spcBef>
              <a:spcAft>
                <a:spcPct val="0"/>
              </a:spcAft>
              <a:tabLst>
                <a:tab pos="6724650" algn="l"/>
              </a:tabLst>
              <a:defRPr sz="3600" b="1">
                <a:solidFill>
                  <a:srgbClr val="FFFFFF"/>
                </a:solidFill>
                <a:latin typeface="Arial" charset="0"/>
              </a:defRPr>
            </a:lvl3pPr>
            <a:lvl4pPr algn="l" rtl="0" eaLnBrk="1" fontAlgn="base" hangingPunct="1">
              <a:spcBef>
                <a:spcPct val="0"/>
              </a:spcBef>
              <a:spcAft>
                <a:spcPct val="0"/>
              </a:spcAft>
              <a:tabLst>
                <a:tab pos="6724650" algn="l"/>
              </a:tabLst>
              <a:defRPr sz="3600" b="1">
                <a:solidFill>
                  <a:srgbClr val="FFFFFF"/>
                </a:solidFill>
                <a:latin typeface="Arial" charset="0"/>
              </a:defRPr>
            </a:lvl4pPr>
            <a:lvl5pPr algn="l" rtl="0" eaLnBrk="1" fontAlgn="base" hangingPunct="1">
              <a:spcBef>
                <a:spcPct val="0"/>
              </a:spcBef>
              <a:spcAft>
                <a:spcPct val="0"/>
              </a:spcAft>
              <a:tabLst>
                <a:tab pos="6724650" algn="l"/>
              </a:tabLst>
              <a:defRPr sz="3600" b="1">
                <a:solidFill>
                  <a:srgbClr val="FFFFFF"/>
                </a:solidFill>
                <a:latin typeface="Arial" charset="0"/>
              </a:defRPr>
            </a:lvl5pPr>
            <a:lvl6pPr marL="457200" algn="l" rtl="0" eaLnBrk="1" fontAlgn="base" hangingPunct="1">
              <a:spcBef>
                <a:spcPct val="0"/>
              </a:spcBef>
              <a:spcAft>
                <a:spcPct val="0"/>
              </a:spcAft>
              <a:defRPr sz="3600" b="1">
                <a:solidFill>
                  <a:srgbClr val="AE7BD1"/>
                </a:solidFill>
                <a:latin typeface="Arial" charset="0"/>
              </a:defRPr>
            </a:lvl6pPr>
            <a:lvl7pPr marL="914400" algn="l" rtl="0" eaLnBrk="1" fontAlgn="base" hangingPunct="1">
              <a:spcBef>
                <a:spcPct val="0"/>
              </a:spcBef>
              <a:spcAft>
                <a:spcPct val="0"/>
              </a:spcAft>
              <a:defRPr sz="3600" b="1">
                <a:solidFill>
                  <a:srgbClr val="AE7BD1"/>
                </a:solidFill>
                <a:latin typeface="Arial" charset="0"/>
              </a:defRPr>
            </a:lvl7pPr>
            <a:lvl8pPr marL="1371600" algn="l" rtl="0" eaLnBrk="1" fontAlgn="base" hangingPunct="1">
              <a:spcBef>
                <a:spcPct val="0"/>
              </a:spcBef>
              <a:spcAft>
                <a:spcPct val="0"/>
              </a:spcAft>
              <a:defRPr sz="3600" b="1">
                <a:solidFill>
                  <a:srgbClr val="AE7BD1"/>
                </a:solidFill>
                <a:latin typeface="Arial" charset="0"/>
              </a:defRPr>
            </a:lvl8pPr>
            <a:lvl9pPr marL="1828800" algn="l" rtl="0" eaLnBrk="1" fontAlgn="base" hangingPunct="1">
              <a:spcBef>
                <a:spcPct val="0"/>
              </a:spcBef>
              <a:spcAft>
                <a:spcPct val="0"/>
              </a:spcAft>
              <a:defRPr sz="3600" b="1">
                <a:solidFill>
                  <a:srgbClr val="AE7BD1"/>
                </a:solidFill>
                <a:latin typeface="Arial" charset="0"/>
              </a:defRPr>
            </a:lvl9pPr>
          </a:lstStyle>
          <a:p>
            <a:pPr lvl="0">
              <a:defRPr/>
            </a:pPr>
            <a:r>
              <a:rPr lang="en-GB" dirty="0">
                <a:solidFill>
                  <a:schemeClr val="accent5">
                    <a:lumMod val="40000"/>
                    <a:lumOff val="60000"/>
                  </a:schemeClr>
                </a:solidFill>
                <a:cs typeface="Arial" panose="020B0604020202020204" pitchFamily="34" charset="0"/>
              </a:rPr>
              <a:t>Senior External Verifier Update</a:t>
            </a:r>
            <a:endParaRPr kumimoji="0" lang="en-US" sz="3600" b="1" i="0" u="none" strike="noStrike" kern="0" cap="none" spc="0" normalizeH="0" baseline="0" noProof="0" dirty="0">
              <a:ln>
                <a:noFill/>
              </a:ln>
              <a:solidFill>
                <a:schemeClr val="accent5">
                  <a:lumMod val="40000"/>
                  <a:lumOff val="60000"/>
                </a:schemeClr>
              </a:solidFill>
              <a:effectLst/>
              <a:uLnTx/>
              <a:uFillTx/>
            </a:endParaRPr>
          </a:p>
        </p:txBody>
      </p:sp>
      <p:sp>
        <p:nvSpPr>
          <p:cNvPr id="11" name="Text Placeholder 2"/>
          <p:cNvSpPr txBox="1">
            <a:spLocks/>
          </p:cNvSpPr>
          <p:nvPr/>
        </p:nvSpPr>
        <p:spPr>
          <a:xfrm>
            <a:off x="467544" y="1484784"/>
            <a:ext cx="7777162" cy="3887787"/>
          </a:xfrm>
          <a:prstGeom prst="rect">
            <a:avLst/>
          </a:prstGeom>
        </p:spPr>
        <p:txBody>
          <a:bodyPr/>
          <a:lstStyle>
            <a:lvl1pPr marL="342900" indent="-342900" algn="l" rtl="0" eaLnBrk="1" fontAlgn="base" hangingPunct="1">
              <a:spcBef>
                <a:spcPct val="20000"/>
              </a:spcBef>
              <a:spcAft>
                <a:spcPct val="0"/>
              </a:spcAft>
              <a:buClr>
                <a:schemeClr val="bg1"/>
              </a:buClr>
              <a:buFont typeface="Wingdings" pitchFamily="2" charset="2"/>
              <a:buChar char="w"/>
              <a:defRPr sz="2600">
                <a:solidFill>
                  <a:srgbClr val="FFFFFF"/>
                </a:solidFill>
                <a:latin typeface="+mn-lt"/>
                <a:ea typeface="+mn-ea"/>
                <a:cs typeface="+mn-cs"/>
              </a:defRPr>
            </a:lvl1pPr>
            <a:lvl2pPr marL="742950" indent="-285750" algn="l" rtl="0" eaLnBrk="1" fontAlgn="base" hangingPunct="1">
              <a:spcBef>
                <a:spcPct val="20000"/>
              </a:spcBef>
              <a:spcAft>
                <a:spcPct val="0"/>
              </a:spcAft>
              <a:buClr>
                <a:schemeClr val="bg1"/>
              </a:buClr>
              <a:buFont typeface="Arial" charset="0"/>
              <a:buChar char="–"/>
              <a:defRPr sz="2600">
                <a:solidFill>
                  <a:srgbClr val="FFFFFF"/>
                </a:solidFill>
                <a:latin typeface="+mn-lt"/>
              </a:defRPr>
            </a:lvl2pPr>
            <a:lvl3pPr marL="1143000" indent="-228600" algn="l" rtl="0" eaLnBrk="1" fontAlgn="base" hangingPunct="1">
              <a:spcBef>
                <a:spcPct val="20000"/>
              </a:spcBef>
              <a:spcAft>
                <a:spcPct val="0"/>
              </a:spcAft>
              <a:buClr>
                <a:schemeClr val="bg1"/>
              </a:buClr>
              <a:buChar char="•"/>
              <a:defRPr sz="2600">
                <a:solidFill>
                  <a:schemeClr val="bg1"/>
                </a:solidFill>
                <a:latin typeface="+mn-lt"/>
              </a:defRPr>
            </a:lvl3pPr>
            <a:lvl4pPr marL="1600200" indent="-228600" algn="l" rtl="0" eaLnBrk="1" fontAlgn="base" hangingPunct="1">
              <a:spcBef>
                <a:spcPct val="20000"/>
              </a:spcBef>
              <a:spcAft>
                <a:spcPct val="0"/>
              </a:spcAft>
              <a:buClr>
                <a:schemeClr val="bg1"/>
              </a:buClr>
              <a:buChar char="–"/>
              <a:defRPr sz="2600">
                <a:solidFill>
                  <a:schemeClr val="bg1"/>
                </a:solidFill>
                <a:latin typeface="+mn-lt"/>
              </a:defRPr>
            </a:lvl4pPr>
            <a:lvl5pPr marL="2057400" indent="-228600" algn="l" rtl="0" eaLnBrk="1" fontAlgn="base" hangingPunct="1">
              <a:spcBef>
                <a:spcPct val="20000"/>
              </a:spcBef>
              <a:spcAft>
                <a:spcPct val="0"/>
              </a:spcAft>
              <a:buClr>
                <a:schemeClr val="bg1"/>
              </a:buClr>
              <a:buChar char="»"/>
              <a:defRPr sz="26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marL="0" marR="0" lvl="0" indent="0" algn="l" defTabSz="914400" rtl="0" eaLnBrk="1" fontAlgn="base" latinLnBrk="0" hangingPunct="1">
              <a:lnSpc>
                <a:spcPct val="100000"/>
              </a:lnSpc>
              <a:spcBef>
                <a:spcPct val="20000"/>
              </a:spcBef>
              <a:spcAft>
                <a:spcPct val="0"/>
              </a:spcAft>
              <a:buClr>
                <a:srgbClr val="FFFFFF"/>
              </a:buClr>
              <a:buSzTx/>
              <a:buNone/>
              <a:tabLst/>
              <a:defRPr/>
            </a:pPr>
            <a:endParaRPr kumimoji="0" lang="en-US" sz="2600" b="0" i="0" u="none" strike="noStrike" kern="0" cap="none" spc="0" normalizeH="0" baseline="0" noProof="0" dirty="0" smtClean="0">
              <a:ln>
                <a:noFill/>
              </a:ln>
              <a:solidFill>
                <a:srgbClr val="FFFFFF"/>
              </a:solidFill>
              <a:effectLst/>
              <a:uLnTx/>
              <a:uFillTx/>
              <a:latin typeface="Arial"/>
            </a:endParaRPr>
          </a:p>
        </p:txBody>
      </p:sp>
      <p:sp>
        <p:nvSpPr>
          <p:cNvPr id="2" name="Rectangle 1"/>
          <p:cNvSpPr/>
          <p:nvPr/>
        </p:nvSpPr>
        <p:spPr>
          <a:xfrm>
            <a:off x="640316" y="2564904"/>
            <a:ext cx="7431602" cy="1015663"/>
          </a:xfrm>
          <a:prstGeom prst="rect">
            <a:avLst/>
          </a:prstGeom>
        </p:spPr>
        <p:txBody>
          <a:bodyPr wrap="square">
            <a:spAutoFit/>
          </a:bodyPr>
          <a:lstStyle/>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The Assessment Guidance developed by SQA has helped </a:t>
            </a:r>
            <a:r>
              <a:rPr lang="en-US" altLang="en-US" sz="2000" dirty="0" err="1">
                <a:solidFill>
                  <a:schemeClr val="bg1"/>
                </a:solidFill>
                <a:latin typeface="Arial" panose="020B0604020202020204" pitchFamily="34" charset="0"/>
                <a:cs typeface="Arial" panose="020B0604020202020204" pitchFamily="34" charset="0"/>
              </a:rPr>
              <a:t>centres</a:t>
            </a:r>
            <a:r>
              <a:rPr lang="en-US" altLang="en-US" sz="2000" dirty="0">
                <a:solidFill>
                  <a:schemeClr val="bg1"/>
                </a:solidFill>
                <a:latin typeface="Arial" panose="020B0604020202020204" pitchFamily="34" charset="0"/>
                <a:cs typeface="Arial" panose="020B0604020202020204" pitchFamily="34" charset="0"/>
              </a:rPr>
              <a:t> gain an accurate understanding of the National </a:t>
            </a:r>
            <a:r>
              <a:rPr lang="en-US" altLang="en-US" sz="2000" dirty="0" smtClean="0">
                <a:solidFill>
                  <a:schemeClr val="bg1"/>
                </a:solidFill>
                <a:latin typeface="Arial" panose="020B0604020202020204" pitchFamily="34" charset="0"/>
                <a:cs typeface="Arial" panose="020B0604020202020204" pitchFamily="34" charset="0"/>
              </a:rPr>
              <a:t>Standards</a:t>
            </a:r>
            <a:endParaRPr lang="en-US" alt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2890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49044" y="682832"/>
            <a:ext cx="8229600" cy="792088"/>
          </a:xfrm>
          <a:prstGeom prst="rect">
            <a:avLst/>
          </a:prstGeom>
        </p:spPr>
        <p:txBody>
          <a:bodyPr/>
          <a:lstStyle>
            <a:lvl1pPr algn="l" rtl="0" eaLnBrk="1" fontAlgn="base" hangingPunct="1">
              <a:spcBef>
                <a:spcPct val="0"/>
              </a:spcBef>
              <a:spcAft>
                <a:spcPct val="0"/>
              </a:spcAft>
              <a:tabLst>
                <a:tab pos="6724650" algn="l"/>
              </a:tabLst>
              <a:defRPr sz="3600" b="1">
                <a:solidFill>
                  <a:srgbClr val="FFFFFF"/>
                </a:solidFill>
                <a:latin typeface="Arial" pitchFamily="34" charset="0"/>
                <a:ea typeface="+mj-ea"/>
                <a:cs typeface="+mj-cs"/>
              </a:defRPr>
            </a:lvl1pPr>
            <a:lvl2pPr algn="l" rtl="0" eaLnBrk="1" fontAlgn="base" hangingPunct="1">
              <a:spcBef>
                <a:spcPct val="0"/>
              </a:spcBef>
              <a:spcAft>
                <a:spcPct val="0"/>
              </a:spcAft>
              <a:tabLst>
                <a:tab pos="6724650" algn="l"/>
              </a:tabLst>
              <a:defRPr sz="3600" b="1">
                <a:solidFill>
                  <a:srgbClr val="FFFFFF"/>
                </a:solidFill>
                <a:latin typeface="Arial" charset="0"/>
              </a:defRPr>
            </a:lvl2pPr>
            <a:lvl3pPr algn="l" rtl="0" eaLnBrk="1" fontAlgn="base" hangingPunct="1">
              <a:spcBef>
                <a:spcPct val="0"/>
              </a:spcBef>
              <a:spcAft>
                <a:spcPct val="0"/>
              </a:spcAft>
              <a:tabLst>
                <a:tab pos="6724650" algn="l"/>
              </a:tabLst>
              <a:defRPr sz="3600" b="1">
                <a:solidFill>
                  <a:srgbClr val="FFFFFF"/>
                </a:solidFill>
                <a:latin typeface="Arial" charset="0"/>
              </a:defRPr>
            </a:lvl3pPr>
            <a:lvl4pPr algn="l" rtl="0" eaLnBrk="1" fontAlgn="base" hangingPunct="1">
              <a:spcBef>
                <a:spcPct val="0"/>
              </a:spcBef>
              <a:spcAft>
                <a:spcPct val="0"/>
              </a:spcAft>
              <a:tabLst>
                <a:tab pos="6724650" algn="l"/>
              </a:tabLst>
              <a:defRPr sz="3600" b="1">
                <a:solidFill>
                  <a:srgbClr val="FFFFFF"/>
                </a:solidFill>
                <a:latin typeface="Arial" charset="0"/>
              </a:defRPr>
            </a:lvl4pPr>
            <a:lvl5pPr algn="l" rtl="0" eaLnBrk="1" fontAlgn="base" hangingPunct="1">
              <a:spcBef>
                <a:spcPct val="0"/>
              </a:spcBef>
              <a:spcAft>
                <a:spcPct val="0"/>
              </a:spcAft>
              <a:tabLst>
                <a:tab pos="6724650" algn="l"/>
              </a:tabLst>
              <a:defRPr sz="3600" b="1">
                <a:solidFill>
                  <a:srgbClr val="FFFFFF"/>
                </a:solidFill>
                <a:latin typeface="Arial" charset="0"/>
              </a:defRPr>
            </a:lvl5pPr>
            <a:lvl6pPr marL="457200" algn="l" rtl="0" eaLnBrk="1" fontAlgn="base" hangingPunct="1">
              <a:spcBef>
                <a:spcPct val="0"/>
              </a:spcBef>
              <a:spcAft>
                <a:spcPct val="0"/>
              </a:spcAft>
              <a:defRPr sz="3600" b="1">
                <a:solidFill>
                  <a:srgbClr val="AE7BD1"/>
                </a:solidFill>
                <a:latin typeface="Arial" charset="0"/>
              </a:defRPr>
            </a:lvl6pPr>
            <a:lvl7pPr marL="914400" algn="l" rtl="0" eaLnBrk="1" fontAlgn="base" hangingPunct="1">
              <a:spcBef>
                <a:spcPct val="0"/>
              </a:spcBef>
              <a:spcAft>
                <a:spcPct val="0"/>
              </a:spcAft>
              <a:defRPr sz="3600" b="1">
                <a:solidFill>
                  <a:srgbClr val="AE7BD1"/>
                </a:solidFill>
                <a:latin typeface="Arial" charset="0"/>
              </a:defRPr>
            </a:lvl7pPr>
            <a:lvl8pPr marL="1371600" algn="l" rtl="0" eaLnBrk="1" fontAlgn="base" hangingPunct="1">
              <a:spcBef>
                <a:spcPct val="0"/>
              </a:spcBef>
              <a:spcAft>
                <a:spcPct val="0"/>
              </a:spcAft>
              <a:defRPr sz="3600" b="1">
                <a:solidFill>
                  <a:srgbClr val="AE7BD1"/>
                </a:solidFill>
                <a:latin typeface="Arial" charset="0"/>
              </a:defRPr>
            </a:lvl8pPr>
            <a:lvl9pPr marL="1828800" algn="l" rtl="0" eaLnBrk="1" fontAlgn="base" hangingPunct="1">
              <a:spcBef>
                <a:spcPct val="0"/>
              </a:spcBef>
              <a:spcAft>
                <a:spcPct val="0"/>
              </a:spcAft>
              <a:defRPr sz="3600" b="1">
                <a:solidFill>
                  <a:srgbClr val="AE7BD1"/>
                </a:solidFill>
                <a:latin typeface="Arial" charset="0"/>
              </a:defRPr>
            </a:lvl9pPr>
          </a:lstStyle>
          <a:p>
            <a:pPr lvl="0">
              <a:defRPr/>
            </a:pPr>
            <a:r>
              <a:rPr lang="en-GB" dirty="0">
                <a:solidFill>
                  <a:schemeClr val="accent5">
                    <a:lumMod val="40000"/>
                    <a:lumOff val="60000"/>
                  </a:schemeClr>
                </a:solidFill>
                <a:cs typeface="Arial" panose="020B0604020202020204" pitchFamily="34" charset="0"/>
              </a:rPr>
              <a:t>Senior External Verifier Update</a:t>
            </a:r>
            <a:endParaRPr kumimoji="0" lang="en-US" sz="3600" b="1" i="0" u="none" strike="noStrike" kern="0" cap="none" spc="0" normalizeH="0" baseline="0" noProof="0" dirty="0">
              <a:ln>
                <a:noFill/>
              </a:ln>
              <a:solidFill>
                <a:schemeClr val="accent5">
                  <a:lumMod val="40000"/>
                  <a:lumOff val="60000"/>
                </a:schemeClr>
              </a:solidFill>
              <a:effectLst/>
              <a:uLnTx/>
              <a:uFillTx/>
            </a:endParaRPr>
          </a:p>
        </p:txBody>
      </p:sp>
      <p:sp>
        <p:nvSpPr>
          <p:cNvPr id="11" name="Text Placeholder 2"/>
          <p:cNvSpPr txBox="1">
            <a:spLocks/>
          </p:cNvSpPr>
          <p:nvPr/>
        </p:nvSpPr>
        <p:spPr>
          <a:xfrm>
            <a:off x="467544" y="1484784"/>
            <a:ext cx="7777162" cy="3887787"/>
          </a:xfrm>
          <a:prstGeom prst="rect">
            <a:avLst/>
          </a:prstGeom>
        </p:spPr>
        <p:txBody>
          <a:bodyPr/>
          <a:lstStyle>
            <a:lvl1pPr marL="342900" indent="-342900" algn="l" rtl="0" eaLnBrk="1" fontAlgn="base" hangingPunct="1">
              <a:spcBef>
                <a:spcPct val="20000"/>
              </a:spcBef>
              <a:spcAft>
                <a:spcPct val="0"/>
              </a:spcAft>
              <a:buClr>
                <a:schemeClr val="bg1"/>
              </a:buClr>
              <a:buFont typeface="Wingdings" pitchFamily="2" charset="2"/>
              <a:buChar char="w"/>
              <a:defRPr sz="2600">
                <a:solidFill>
                  <a:srgbClr val="FFFFFF"/>
                </a:solidFill>
                <a:latin typeface="+mn-lt"/>
                <a:ea typeface="+mn-ea"/>
                <a:cs typeface="+mn-cs"/>
              </a:defRPr>
            </a:lvl1pPr>
            <a:lvl2pPr marL="742950" indent="-285750" algn="l" rtl="0" eaLnBrk="1" fontAlgn="base" hangingPunct="1">
              <a:spcBef>
                <a:spcPct val="20000"/>
              </a:spcBef>
              <a:spcAft>
                <a:spcPct val="0"/>
              </a:spcAft>
              <a:buClr>
                <a:schemeClr val="bg1"/>
              </a:buClr>
              <a:buFont typeface="Arial" charset="0"/>
              <a:buChar char="–"/>
              <a:defRPr sz="2600">
                <a:solidFill>
                  <a:srgbClr val="FFFFFF"/>
                </a:solidFill>
                <a:latin typeface="+mn-lt"/>
              </a:defRPr>
            </a:lvl2pPr>
            <a:lvl3pPr marL="1143000" indent="-228600" algn="l" rtl="0" eaLnBrk="1" fontAlgn="base" hangingPunct="1">
              <a:spcBef>
                <a:spcPct val="20000"/>
              </a:spcBef>
              <a:spcAft>
                <a:spcPct val="0"/>
              </a:spcAft>
              <a:buClr>
                <a:schemeClr val="bg1"/>
              </a:buClr>
              <a:buChar char="•"/>
              <a:defRPr sz="2600">
                <a:solidFill>
                  <a:schemeClr val="bg1"/>
                </a:solidFill>
                <a:latin typeface="+mn-lt"/>
              </a:defRPr>
            </a:lvl3pPr>
            <a:lvl4pPr marL="1600200" indent="-228600" algn="l" rtl="0" eaLnBrk="1" fontAlgn="base" hangingPunct="1">
              <a:spcBef>
                <a:spcPct val="20000"/>
              </a:spcBef>
              <a:spcAft>
                <a:spcPct val="0"/>
              </a:spcAft>
              <a:buClr>
                <a:schemeClr val="bg1"/>
              </a:buClr>
              <a:buChar char="–"/>
              <a:defRPr sz="2600">
                <a:solidFill>
                  <a:schemeClr val="bg1"/>
                </a:solidFill>
                <a:latin typeface="+mn-lt"/>
              </a:defRPr>
            </a:lvl4pPr>
            <a:lvl5pPr marL="2057400" indent="-228600" algn="l" rtl="0" eaLnBrk="1" fontAlgn="base" hangingPunct="1">
              <a:spcBef>
                <a:spcPct val="20000"/>
              </a:spcBef>
              <a:spcAft>
                <a:spcPct val="0"/>
              </a:spcAft>
              <a:buClr>
                <a:schemeClr val="bg1"/>
              </a:buClr>
              <a:buChar char="»"/>
              <a:defRPr sz="26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marL="0" marR="0" lvl="0" indent="0" algn="l" defTabSz="914400" rtl="0" eaLnBrk="1" fontAlgn="base" latinLnBrk="0" hangingPunct="1">
              <a:lnSpc>
                <a:spcPct val="100000"/>
              </a:lnSpc>
              <a:spcBef>
                <a:spcPct val="20000"/>
              </a:spcBef>
              <a:spcAft>
                <a:spcPct val="0"/>
              </a:spcAft>
              <a:buClr>
                <a:srgbClr val="FFFFFF"/>
              </a:buClr>
              <a:buSzTx/>
              <a:buNone/>
              <a:tabLst/>
              <a:defRPr/>
            </a:pPr>
            <a:endParaRPr kumimoji="0" lang="en-US" sz="2600" b="0" i="0" u="none" strike="noStrike" kern="0" cap="none" spc="0" normalizeH="0" baseline="0" noProof="0" dirty="0" smtClean="0">
              <a:ln>
                <a:noFill/>
              </a:ln>
              <a:solidFill>
                <a:srgbClr val="FFFFFF"/>
              </a:solidFill>
              <a:effectLst/>
              <a:uLnTx/>
              <a:uFillTx/>
              <a:latin typeface="Arial"/>
            </a:endParaRPr>
          </a:p>
        </p:txBody>
      </p:sp>
      <p:sp>
        <p:nvSpPr>
          <p:cNvPr id="2" name="Rectangle 1"/>
          <p:cNvSpPr/>
          <p:nvPr/>
        </p:nvSpPr>
        <p:spPr>
          <a:xfrm>
            <a:off x="640316" y="2459181"/>
            <a:ext cx="7431602" cy="1938992"/>
          </a:xfrm>
          <a:prstGeom prst="rect">
            <a:avLst/>
          </a:prstGeom>
        </p:spPr>
        <p:txBody>
          <a:bodyPr wrap="square">
            <a:spAutoFit/>
          </a:bodyPr>
          <a:lstStyle/>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All assessors had appropriate qualifications and </a:t>
            </a:r>
            <a:r>
              <a:rPr lang="en-US" altLang="en-US" sz="2000" dirty="0" smtClean="0">
                <a:solidFill>
                  <a:schemeClr val="bg1"/>
                </a:solidFill>
                <a:latin typeface="Arial" panose="020B0604020202020204" pitchFamily="34" charset="0"/>
                <a:cs typeface="Arial" panose="020B0604020202020204" pitchFamily="34" charset="0"/>
              </a:rPr>
              <a:t>experience.  </a:t>
            </a:r>
            <a:r>
              <a:rPr lang="en-US" altLang="en-US" sz="2000" dirty="0">
                <a:solidFill>
                  <a:schemeClr val="bg1"/>
                </a:solidFill>
                <a:latin typeface="Arial" panose="020B0604020202020204" pitchFamily="34" charset="0"/>
                <a:cs typeface="Arial" panose="020B0604020202020204" pitchFamily="34" charset="0"/>
              </a:rPr>
              <a:t>New assessors were working towards </a:t>
            </a:r>
            <a:r>
              <a:rPr lang="en-GB" altLang="en-US" sz="2000" dirty="0" smtClean="0">
                <a:solidFill>
                  <a:schemeClr val="bg1"/>
                </a:solidFill>
                <a:latin typeface="Arial" panose="020B0604020202020204" pitchFamily="34" charset="0"/>
                <a:cs typeface="Arial" panose="020B0604020202020204" pitchFamily="34" charset="0"/>
              </a:rPr>
              <a:t>appropriate qualifications.</a:t>
            </a: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pPr>
            <a:endParaRPr lang="en-GB"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Excellent evidence available that assessors take part in </a:t>
            </a:r>
            <a:r>
              <a:rPr lang="en-US" altLang="en-US" sz="2000" dirty="0" err="1">
                <a:solidFill>
                  <a:schemeClr val="bg1"/>
                </a:solidFill>
                <a:latin typeface="Arial" panose="020B0604020202020204" pitchFamily="34" charset="0"/>
                <a:cs typeface="Arial" panose="020B0604020202020204" pitchFamily="34" charset="0"/>
              </a:rPr>
              <a:t>standardisation</a:t>
            </a:r>
            <a:r>
              <a:rPr lang="en-US" altLang="en-US" sz="2000" dirty="0">
                <a:solidFill>
                  <a:schemeClr val="bg1"/>
                </a:solidFill>
                <a:latin typeface="Arial" panose="020B0604020202020204" pitchFamily="34" charset="0"/>
                <a:cs typeface="Arial" panose="020B0604020202020204" pitchFamily="34" charset="0"/>
              </a:rPr>
              <a:t> </a:t>
            </a:r>
            <a:r>
              <a:rPr lang="en-US" altLang="en-US" sz="2000" dirty="0" smtClean="0">
                <a:solidFill>
                  <a:schemeClr val="bg1"/>
                </a:solidFill>
                <a:latin typeface="Arial" panose="020B0604020202020204" pitchFamily="34" charset="0"/>
                <a:cs typeface="Arial" panose="020B0604020202020204" pitchFamily="34" charset="0"/>
              </a:rPr>
              <a:t>meetings</a:t>
            </a:r>
            <a:endParaRPr lang="en-US" alt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9572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49044" y="682832"/>
            <a:ext cx="8229600" cy="792088"/>
          </a:xfrm>
          <a:prstGeom prst="rect">
            <a:avLst/>
          </a:prstGeom>
        </p:spPr>
        <p:txBody>
          <a:bodyPr/>
          <a:lstStyle>
            <a:lvl1pPr algn="l" rtl="0" eaLnBrk="1" fontAlgn="base" hangingPunct="1">
              <a:spcBef>
                <a:spcPct val="0"/>
              </a:spcBef>
              <a:spcAft>
                <a:spcPct val="0"/>
              </a:spcAft>
              <a:tabLst>
                <a:tab pos="6724650" algn="l"/>
              </a:tabLst>
              <a:defRPr sz="3600" b="1">
                <a:solidFill>
                  <a:srgbClr val="FFFFFF"/>
                </a:solidFill>
                <a:latin typeface="Arial" pitchFamily="34" charset="0"/>
                <a:ea typeface="+mj-ea"/>
                <a:cs typeface="+mj-cs"/>
              </a:defRPr>
            </a:lvl1pPr>
            <a:lvl2pPr algn="l" rtl="0" eaLnBrk="1" fontAlgn="base" hangingPunct="1">
              <a:spcBef>
                <a:spcPct val="0"/>
              </a:spcBef>
              <a:spcAft>
                <a:spcPct val="0"/>
              </a:spcAft>
              <a:tabLst>
                <a:tab pos="6724650" algn="l"/>
              </a:tabLst>
              <a:defRPr sz="3600" b="1">
                <a:solidFill>
                  <a:srgbClr val="FFFFFF"/>
                </a:solidFill>
                <a:latin typeface="Arial" charset="0"/>
              </a:defRPr>
            </a:lvl2pPr>
            <a:lvl3pPr algn="l" rtl="0" eaLnBrk="1" fontAlgn="base" hangingPunct="1">
              <a:spcBef>
                <a:spcPct val="0"/>
              </a:spcBef>
              <a:spcAft>
                <a:spcPct val="0"/>
              </a:spcAft>
              <a:tabLst>
                <a:tab pos="6724650" algn="l"/>
              </a:tabLst>
              <a:defRPr sz="3600" b="1">
                <a:solidFill>
                  <a:srgbClr val="FFFFFF"/>
                </a:solidFill>
                <a:latin typeface="Arial" charset="0"/>
              </a:defRPr>
            </a:lvl3pPr>
            <a:lvl4pPr algn="l" rtl="0" eaLnBrk="1" fontAlgn="base" hangingPunct="1">
              <a:spcBef>
                <a:spcPct val="0"/>
              </a:spcBef>
              <a:spcAft>
                <a:spcPct val="0"/>
              </a:spcAft>
              <a:tabLst>
                <a:tab pos="6724650" algn="l"/>
              </a:tabLst>
              <a:defRPr sz="3600" b="1">
                <a:solidFill>
                  <a:srgbClr val="FFFFFF"/>
                </a:solidFill>
                <a:latin typeface="Arial" charset="0"/>
              </a:defRPr>
            </a:lvl4pPr>
            <a:lvl5pPr algn="l" rtl="0" eaLnBrk="1" fontAlgn="base" hangingPunct="1">
              <a:spcBef>
                <a:spcPct val="0"/>
              </a:spcBef>
              <a:spcAft>
                <a:spcPct val="0"/>
              </a:spcAft>
              <a:tabLst>
                <a:tab pos="6724650" algn="l"/>
              </a:tabLst>
              <a:defRPr sz="3600" b="1">
                <a:solidFill>
                  <a:srgbClr val="FFFFFF"/>
                </a:solidFill>
                <a:latin typeface="Arial" charset="0"/>
              </a:defRPr>
            </a:lvl5pPr>
            <a:lvl6pPr marL="457200" algn="l" rtl="0" eaLnBrk="1" fontAlgn="base" hangingPunct="1">
              <a:spcBef>
                <a:spcPct val="0"/>
              </a:spcBef>
              <a:spcAft>
                <a:spcPct val="0"/>
              </a:spcAft>
              <a:defRPr sz="3600" b="1">
                <a:solidFill>
                  <a:srgbClr val="AE7BD1"/>
                </a:solidFill>
                <a:latin typeface="Arial" charset="0"/>
              </a:defRPr>
            </a:lvl6pPr>
            <a:lvl7pPr marL="914400" algn="l" rtl="0" eaLnBrk="1" fontAlgn="base" hangingPunct="1">
              <a:spcBef>
                <a:spcPct val="0"/>
              </a:spcBef>
              <a:spcAft>
                <a:spcPct val="0"/>
              </a:spcAft>
              <a:defRPr sz="3600" b="1">
                <a:solidFill>
                  <a:srgbClr val="AE7BD1"/>
                </a:solidFill>
                <a:latin typeface="Arial" charset="0"/>
              </a:defRPr>
            </a:lvl7pPr>
            <a:lvl8pPr marL="1371600" algn="l" rtl="0" eaLnBrk="1" fontAlgn="base" hangingPunct="1">
              <a:spcBef>
                <a:spcPct val="0"/>
              </a:spcBef>
              <a:spcAft>
                <a:spcPct val="0"/>
              </a:spcAft>
              <a:defRPr sz="3600" b="1">
                <a:solidFill>
                  <a:srgbClr val="AE7BD1"/>
                </a:solidFill>
                <a:latin typeface="Arial" charset="0"/>
              </a:defRPr>
            </a:lvl8pPr>
            <a:lvl9pPr marL="1828800" algn="l" rtl="0" eaLnBrk="1" fontAlgn="base" hangingPunct="1">
              <a:spcBef>
                <a:spcPct val="0"/>
              </a:spcBef>
              <a:spcAft>
                <a:spcPct val="0"/>
              </a:spcAft>
              <a:defRPr sz="3600" b="1">
                <a:solidFill>
                  <a:srgbClr val="AE7BD1"/>
                </a:solidFill>
                <a:latin typeface="Arial" charset="0"/>
              </a:defRPr>
            </a:lvl9pPr>
          </a:lstStyle>
          <a:p>
            <a:pPr lvl="0">
              <a:defRPr/>
            </a:pPr>
            <a:r>
              <a:rPr lang="en-GB" dirty="0">
                <a:solidFill>
                  <a:schemeClr val="accent5">
                    <a:lumMod val="40000"/>
                    <a:lumOff val="60000"/>
                  </a:schemeClr>
                </a:solidFill>
                <a:cs typeface="Arial" panose="020B0604020202020204" pitchFamily="34" charset="0"/>
              </a:rPr>
              <a:t>Senior External Verifier Update</a:t>
            </a:r>
            <a:endParaRPr kumimoji="0" lang="en-US" sz="3600" b="1" i="0" u="none" strike="noStrike" kern="0" cap="none" spc="0" normalizeH="0" baseline="0" noProof="0" dirty="0">
              <a:ln>
                <a:noFill/>
              </a:ln>
              <a:solidFill>
                <a:schemeClr val="accent5">
                  <a:lumMod val="40000"/>
                  <a:lumOff val="60000"/>
                </a:schemeClr>
              </a:solidFill>
              <a:effectLst/>
              <a:uLnTx/>
              <a:uFillTx/>
            </a:endParaRPr>
          </a:p>
        </p:txBody>
      </p:sp>
      <p:sp>
        <p:nvSpPr>
          <p:cNvPr id="11" name="Text Placeholder 2"/>
          <p:cNvSpPr txBox="1">
            <a:spLocks/>
          </p:cNvSpPr>
          <p:nvPr/>
        </p:nvSpPr>
        <p:spPr>
          <a:xfrm>
            <a:off x="467544" y="1484784"/>
            <a:ext cx="7777162" cy="3887787"/>
          </a:xfrm>
          <a:prstGeom prst="rect">
            <a:avLst/>
          </a:prstGeom>
        </p:spPr>
        <p:txBody>
          <a:bodyPr/>
          <a:lstStyle>
            <a:lvl1pPr marL="342900" indent="-342900" algn="l" rtl="0" eaLnBrk="1" fontAlgn="base" hangingPunct="1">
              <a:spcBef>
                <a:spcPct val="20000"/>
              </a:spcBef>
              <a:spcAft>
                <a:spcPct val="0"/>
              </a:spcAft>
              <a:buClr>
                <a:schemeClr val="bg1"/>
              </a:buClr>
              <a:buFont typeface="Wingdings" pitchFamily="2" charset="2"/>
              <a:buChar char="w"/>
              <a:defRPr sz="2600">
                <a:solidFill>
                  <a:srgbClr val="FFFFFF"/>
                </a:solidFill>
                <a:latin typeface="+mn-lt"/>
                <a:ea typeface="+mn-ea"/>
                <a:cs typeface="+mn-cs"/>
              </a:defRPr>
            </a:lvl1pPr>
            <a:lvl2pPr marL="742950" indent="-285750" algn="l" rtl="0" eaLnBrk="1" fontAlgn="base" hangingPunct="1">
              <a:spcBef>
                <a:spcPct val="20000"/>
              </a:spcBef>
              <a:spcAft>
                <a:spcPct val="0"/>
              </a:spcAft>
              <a:buClr>
                <a:schemeClr val="bg1"/>
              </a:buClr>
              <a:buFont typeface="Arial" charset="0"/>
              <a:buChar char="–"/>
              <a:defRPr sz="2600">
                <a:solidFill>
                  <a:srgbClr val="FFFFFF"/>
                </a:solidFill>
                <a:latin typeface="+mn-lt"/>
              </a:defRPr>
            </a:lvl2pPr>
            <a:lvl3pPr marL="1143000" indent="-228600" algn="l" rtl="0" eaLnBrk="1" fontAlgn="base" hangingPunct="1">
              <a:spcBef>
                <a:spcPct val="20000"/>
              </a:spcBef>
              <a:spcAft>
                <a:spcPct val="0"/>
              </a:spcAft>
              <a:buClr>
                <a:schemeClr val="bg1"/>
              </a:buClr>
              <a:buChar char="•"/>
              <a:defRPr sz="2600">
                <a:solidFill>
                  <a:schemeClr val="bg1"/>
                </a:solidFill>
                <a:latin typeface="+mn-lt"/>
              </a:defRPr>
            </a:lvl3pPr>
            <a:lvl4pPr marL="1600200" indent="-228600" algn="l" rtl="0" eaLnBrk="1" fontAlgn="base" hangingPunct="1">
              <a:spcBef>
                <a:spcPct val="20000"/>
              </a:spcBef>
              <a:spcAft>
                <a:spcPct val="0"/>
              </a:spcAft>
              <a:buClr>
                <a:schemeClr val="bg1"/>
              </a:buClr>
              <a:buChar char="–"/>
              <a:defRPr sz="2600">
                <a:solidFill>
                  <a:schemeClr val="bg1"/>
                </a:solidFill>
                <a:latin typeface="+mn-lt"/>
              </a:defRPr>
            </a:lvl4pPr>
            <a:lvl5pPr marL="2057400" indent="-228600" algn="l" rtl="0" eaLnBrk="1" fontAlgn="base" hangingPunct="1">
              <a:spcBef>
                <a:spcPct val="20000"/>
              </a:spcBef>
              <a:spcAft>
                <a:spcPct val="0"/>
              </a:spcAft>
              <a:buClr>
                <a:schemeClr val="bg1"/>
              </a:buClr>
              <a:buChar char="»"/>
              <a:defRPr sz="26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marL="0" marR="0" lvl="0" indent="0" algn="l" defTabSz="914400" rtl="0" eaLnBrk="1" fontAlgn="base" latinLnBrk="0" hangingPunct="1">
              <a:lnSpc>
                <a:spcPct val="100000"/>
              </a:lnSpc>
              <a:spcBef>
                <a:spcPct val="20000"/>
              </a:spcBef>
              <a:spcAft>
                <a:spcPct val="0"/>
              </a:spcAft>
              <a:buClr>
                <a:srgbClr val="FFFFFF"/>
              </a:buClr>
              <a:buSzTx/>
              <a:buNone/>
              <a:tabLst/>
              <a:defRPr/>
            </a:pPr>
            <a:endParaRPr kumimoji="0" lang="en-US" sz="2600" b="0" i="0" u="none" strike="noStrike" kern="0" cap="none" spc="0" normalizeH="0" baseline="0" noProof="0" dirty="0" smtClean="0">
              <a:ln>
                <a:noFill/>
              </a:ln>
              <a:solidFill>
                <a:srgbClr val="FFFFFF"/>
              </a:solidFill>
              <a:effectLst/>
              <a:uLnTx/>
              <a:uFillTx/>
              <a:latin typeface="Arial"/>
            </a:endParaRPr>
          </a:p>
        </p:txBody>
      </p:sp>
      <p:sp>
        <p:nvSpPr>
          <p:cNvPr id="2" name="Rectangle 1"/>
          <p:cNvSpPr/>
          <p:nvPr/>
        </p:nvSpPr>
        <p:spPr>
          <a:xfrm>
            <a:off x="640316" y="2459181"/>
            <a:ext cx="7431602" cy="707886"/>
          </a:xfrm>
          <a:prstGeom prst="rect">
            <a:avLst/>
          </a:prstGeom>
        </p:spPr>
        <p:txBody>
          <a:bodyPr wrap="square">
            <a:spAutoFit/>
          </a:bodyPr>
          <a:lstStyle/>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Very good Observation Reports – marking PIs and K and U covered as well as cross-referencing to the Core </a:t>
            </a:r>
            <a:r>
              <a:rPr lang="en-US" altLang="en-US" sz="2000" dirty="0" smtClean="0">
                <a:solidFill>
                  <a:schemeClr val="bg1"/>
                </a:solidFill>
                <a:latin typeface="Arial" panose="020B0604020202020204" pitchFamily="34" charset="0"/>
                <a:cs typeface="Arial" panose="020B0604020202020204" pitchFamily="34" charset="0"/>
              </a:rPr>
              <a:t>Units </a:t>
            </a:r>
            <a:endParaRPr lang="en-GB" alt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7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49044" y="682832"/>
            <a:ext cx="8229600" cy="792088"/>
          </a:xfrm>
          <a:prstGeom prst="rect">
            <a:avLst/>
          </a:prstGeom>
        </p:spPr>
        <p:txBody>
          <a:bodyPr/>
          <a:lstStyle>
            <a:lvl1pPr algn="l" rtl="0" eaLnBrk="1" fontAlgn="base" hangingPunct="1">
              <a:spcBef>
                <a:spcPct val="0"/>
              </a:spcBef>
              <a:spcAft>
                <a:spcPct val="0"/>
              </a:spcAft>
              <a:tabLst>
                <a:tab pos="6724650" algn="l"/>
              </a:tabLst>
              <a:defRPr sz="3600" b="1">
                <a:solidFill>
                  <a:srgbClr val="FFFFFF"/>
                </a:solidFill>
                <a:latin typeface="Arial" pitchFamily="34" charset="0"/>
                <a:ea typeface="+mj-ea"/>
                <a:cs typeface="+mj-cs"/>
              </a:defRPr>
            </a:lvl1pPr>
            <a:lvl2pPr algn="l" rtl="0" eaLnBrk="1" fontAlgn="base" hangingPunct="1">
              <a:spcBef>
                <a:spcPct val="0"/>
              </a:spcBef>
              <a:spcAft>
                <a:spcPct val="0"/>
              </a:spcAft>
              <a:tabLst>
                <a:tab pos="6724650" algn="l"/>
              </a:tabLst>
              <a:defRPr sz="3600" b="1">
                <a:solidFill>
                  <a:srgbClr val="FFFFFF"/>
                </a:solidFill>
                <a:latin typeface="Arial" charset="0"/>
              </a:defRPr>
            </a:lvl2pPr>
            <a:lvl3pPr algn="l" rtl="0" eaLnBrk="1" fontAlgn="base" hangingPunct="1">
              <a:spcBef>
                <a:spcPct val="0"/>
              </a:spcBef>
              <a:spcAft>
                <a:spcPct val="0"/>
              </a:spcAft>
              <a:tabLst>
                <a:tab pos="6724650" algn="l"/>
              </a:tabLst>
              <a:defRPr sz="3600" b="1">
                <a:solidFill>
                  <a:srgbClr val="FFFFFF"/>
                </a:solidFill>
                <a:latin typeface="Arial" charset="0"/>
              </a:defRPr>
            </a:lvl3pPr>
            <a:lvl4pPr algn="l" rtl="0" eaLnBrk="1" fontAlgn="base" hangingPunct="1">
              <a:spcBef>
                <a:spcPct val="0"/>
              </a:spcBef>
              <a:spcAft>
                <a:spcPct val="0"/>
              </a:spcAft>
              <a:tabLst>
                <a:tab pos="6724650" algn="l"/>
              </a:tabLst>
              <a:defRPr sz="3600" b="1">
                <a:solidFill>
                  <a:srgbClr val="FFFFFF"/>
                </a:solidFill>
                <a:latin typeface="Arial" charset="0"/>
              </a:defRPr>
            </a:lvl4pPr>
            <a:lvl5pPr algn="l" rtl="0" eaLnBrk="1" fontAlgn="base" hangingPunct="1">
              <a:spcBef>
                <a:spcPct val="0"/>
              </a:spcBef>
              <a:spcAft>
                <a:spcPct val="0"/>
              </a:spcAft>
              <a:tabLst>
                <a:tab pos="6724650" algn="l"/>
              </a:tabLst>
              <a:defRPr sz="3600" b="1">
                <a:solidFill>
                  <a:srgbClr val="FFFFFF"/>
                </a:solidFill>
                <a:latin typeface="Arial" charset="0"/>
              </a:defRPr>
            </a:lvl5pPr>
            <a:lvl6pPr marL="457200" algn="l" rtl="0" eaLnBrk="1" fontAlgn="base" hangingPunct="1">
              <a:spcBef>
                <a:spcPct val="0"/>
              </a:spcBef>
              <a:spcAft>
                <a:spcPct val="0"/>
              </a:spcAft>
              <a:defRPr sz="3600" b="1">
                <a:solidFill>
                  <a:srgbClr val="AE7BD1"/>
                </a:solidFill>
                <a:latin typeface="Arial" charset="0"/>
              </a:defRPr>
            </a:lvl6pPr>
            <a:lvl7pPr marL="914400" algn="l" rtl="0" eaLnBrk="1" fontAlgn="base" hangingPunct="1">
              <a:spcBef>
                <a:spcPct val="0"/>
              </a:spcBef>
              <a:spcAft>
                <a:spcPct val="0"/>
              </a:spcAft>
              <a:defRPr sz="3600" b="1">
                <a:solidFill>
                  <a:srgbClr val="AE7BD1"/>
                </a:solidFill>
                <a:latin typeface="Arial" charset="0"/>
              </a:defRPr>
            </a:lvl7pPr>
            <a:lvl8pPr marL="1371600" algn="l" rtl="0" eaLnBrk="1" fontAlgn="base" hangingPunct="1">
              <a:spcBef>
                <a:spcPct val="0"/>
              </a:spcBef>
              <a:spcAft>
                <a:spcPct val="0"/>
              </a:spcAft>
              <a:defRPr sz="3600" b="1">
                <a:solidFill>
                  <a:srgbClr val="AE7BD1"/>
                </a:solidFill>
                <a:latin typeface="Arial" charset="0"/>
              </a:defRPr>
            </a:lvl8pPr>
            <a:lvl9pPr marL="1828800" algn="l" rtl="0" eaLnBrk="1" fontAlgn="base" hangingPunct="1">
              <a:spcBef>
                <a:spcPct val="0"/>
              </a:spcBef>
              <a:spcAft>
                <a:spcPct val="0"/>
              </a:spcAft>
              <a:defRPr sz="3600" b="1">
                <a:solidFill>
                  <a:srgbClr val="AE7BD1"/>
                </a:solidFill>
                <a:latin typeface="Arial" charset="0"/>
              </a:defRPr>
            </a:lvl9pPr>
          </a:lstStyle>
          <a:p>
            <a:pPr lvl="0">
              <a:defRPr/>
            </a:pPr>
            <a:r>
              <a:rPr lang="en-GB" dirty="0">
                <a:solidFill>
                  <a:schemeClr val="accent5">
                    <a:lumMod val="40000"/>
                    <a:lumOff val="60000"/>
                  </a:schemeClr>
                </a:solidFill>
                <a:cs typeface="Arial" panose="020B0604020202020204" pitchFamily="34" charset="0"/>
              </a:rPr>
              <a:t>Senior External Verifier Update</a:t>
            </a:r>
            <a:endParaRPr kumimoji="0" lang="en-US" sz="3600" b="1" i="0" u="none" strike="noStrike" kern="0" cap="none" spc="0" normalizeH="0" baseline="0" noProof="0" dirty="0">
              <a:ln>
                <a:noFill/>
              </a:ln>
              <a:solidFill>
                <a:schemeClr val="accent5">
                  <a:lumMod val="40000"/>
                  <a:lumOff val="60000"/>
                </a:schemeClr>
              </a:solidFill>
              <a:effectLst/>
              <a:uLnTx/>
              <a:uFillTx/>
            </a:endParaRPr>
          </a:p>
        </p:txBody>
      </p:sp>
      <p:sp>
        <p:nvSpPr>
          <p:cNvPr id="11" name="Text Placeholder 2"/>
          <p:cNvSpPr txBox="1">
            <a:spLocks/>
          </p:cNvSpPr>
          <p:nvPr/>
        </p:nvSpPr>
        <p:spPr>
          <a:xfrm>
            <a:off x="467544" y="1484784"/>
            <a:ext cx="7777162" cy="3887787"/>
          </a:xfrm>
          <a:prstGeom prst="rect">
            <a:avLst/>
          </a:prstGeom>
        </p:spPr>
        <p:txBody>
          <a:bodyPr/>
          <a:lstStyle>
            <a:lvl1pPr marL="342900" indent="-342900" algn="l" rtl="0" eaLnBrk="1" fontAlgn="base" hangingPunct="1">
              <a:spcBef>
                <a:spcPct val="20000"/>
              </a:spcBef>
              <a:spcAft>
                <a:spcPct val="0"/>
              </a:spcAft>
              <a:buClr>
                <a:schemeClr val="bg1"/>
              </a:buClr>
              <a:buFont typeface="Wingdings" pitchFamily="2" charset="2"/>
              <a:buChar char="w"/>
              <a:defRPr sz="2600">
                <a:solidFill>
                  <a:srgbClr val="FFFFFF"/>
                </a:solidFill>
                <a:latin typeface="+mn-lt"/>
                <a:ea typeface="+mn-ea"/>
                <a:cs typeface="+mn-cs"/>
              </a:defRPr>
            </a:lvl1pPr>
            <a:lvl2pPr marL="742950" indent="-285750" algn="l" rtl="0" eaLnBrk="1" fontAlgn="base" hangingPunct="1">
              <a:spcBef>
                <a:spcPct val="20000"/>
              </a:spcBef>
              <a:spcAft>
                <a:spcPct val="0"/>
              </a:spcAft>
              <a:buClr>
                <a:schemeClr val="bg1"/>
              </a:buClr>
              <a:buFont typeface="Arial" charset="0"/>
              <a:buChar char="–"/>
              <a:defRPr sz="2600">
                <a:solidFill>
                  <a:srgbClr val="FFFFFF"/>
                </a:solidFill>
                <a:latin typeface="+mn-lt"/>
              </a:defRPr>
            </a:lvl2pPr>
            <a:lvl3pPr marL="1143000" indent="-228600" algn="l" rtl="0" eaLnBrk="1" fontAlgn="base" hangingPunct="1">
              <a:spcBef>
                <a:spcPct val="20000"/>
              </a:spcBef>
              <a:spcAft>
                <a:spcPct val="0"/>
              </a:spcAft>
              <a:buClr>
                <a:schemeClr val="bg1"/>
              </a:buClr>
              <a:buChar char="•"/>
              <a:defRPr sz="2600">
                <a:solidFill>
                  <a:schemeClr val="bg1"/>
                </a:solidFill>
                <a:latin typeface="+mn-lt"/>
              </a:defRPr>
            </a:lvl3pPr>
            <a:lvl4pPr marL="1600200" indent="-228600" algn="l" rtl="0" eaLnBrk="1" fontAlgn="base" hangingPunct="1">
              <a:spcBef>
                <a:spcPct val="20000"/>
              </a:spcBef>
              <a:spcAft>
                <a:spcPct val="0"/>
              </a:spcAft>
              <a:buClr>
                <a:schemeClr val="bg1"/>
              </a:buClr>
              <a:buChar char="–"/>
              <a:defRPr sz="2600">
                <a:solidFill>
                  <a:schemeClr val="bg1"/>
                </a:solidFill>
                <a:latin typeface="+mn-lt"/>
              </a:defRPr>
            </a:lvl4pPr>
            <a:lvl5pPr marL="2057400" indent="-228600" algn="l" rtl="0" eaLnBrk="1" fontAlgn="base" hangingPunct="1">
              <a:spcBef>
                <a:spcPct val="20000"/>
              </a:spcBef>
              <a:spcAft>
                <a:spcPct val="0"/>
              </a:spcAft>
              <a:buClr>
                <a:schemeClr val="bg1"/>
              </a:buClr>
              <a:buChar char="»"/>
              <a:defRPr sz="26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marL="0" marR="0" lvl="0" indent="0" algn="l" defTabSz="914400" rtl="0" eaLnBrk="1" fontAlgn="base" latinLnBrk="0" hangingPunct="1">
              <a:lnSpc>
                <a:spcPct val="100000"/>
              </a:lnSpc>
              <a:spcBef>
                <a:spcPct val="20000"/>
              </a:spcBef>
              <a:spcAft>
                <a:spcPct val="0"/>
              </a:spcAft>
              <a:buClr>
                <a:srgbClr val="FFFFFF"/>
              </a:buClr>
              <a:buSzTx/>
              <a:buNone/>
              <a:tabLst/>
              <a:defRPr/>
            </a:pPr>
            <a:endParaRPr kumimoji="0" lang="en-US" sz="2600" b="0" i="0" u="none" strike="noStrike" kern="0" cap="none" spc="0" normalizeH="0" baseline="0" noProof="0" dirty="0" smtClean="0">
              <a:ln>
                <a:noFill/>
              </a:ln>
              <a:solidFill>
                <a:srgbClr val="FFFFFF"/>
              </a:solidFill>
              <a:effectLst/>
              <a:uLnTx/>
              <a:uFillTx/>
              <a:latin typeface="Arial"/>
            </a:endParaRPr>
          </a:p>
        </p:txBody>
      </p:sp>
      <p:sp>
        <p:nvSpPr>
          <p:cNvPr id="2" name="Rectangle 1"/>
          <p:cNvSpPr/>
          <p:nvPr/>
        </p:nvSpPr>
        <p:spPr>
          <a:xfrm>
            <a:off x="649044" y="2348880"/>
            <a:ext cx="7431602" cy="2246769"/>
          </a:xfrm>
          <a:prstGeom prst="rect">
            <a:avLst/>
          </a:prstGeom>
        </p:spPr>
        <p:txBody>
          <a:bodyPr wrap="square">
            <a:spAutoFit/>
          </a:bodyPr>
          <a:lstStyle/>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There was good clear evidence of assessment </a:t>
            </a:r>
            <a:r>
              <a:rPr lang="en-US" altLang="en-US" sz="2000" dirty="0" smtClean="0">
                <a:solidFill>
                  <a:schemeClr val="bg1"/>
                </a:solidFill>
                <a:latin typeface="Arial" panose="020B0604020202020204" pitchFamily="34" charset="0"/>
                <a:cs typeface="Arial" panose="020B0604020202020204" pitchFamily="34" charset="0"/>
              </a:rPr>
              <a:t>planning </a:t>
            </a:r>
            <a:endParaRPr lang="en-US"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endParaRPr lang="en-US"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 There were clear stages of planning, assessing, review </a:t>
            </a:r>
            <a:r>
              <a:rPr lang="en-US" altLang="en-US" sz="2000" dirty="0" smtClean="0">
                <a:solidFill>
                  <a:schemeClr val="bg1"/>
                </a:solidFill>
                <a:latin typeface="Arial" panose="020B0604020202020204" pitchFamily="34" charset="0"/>
                <a:cs typeface="Arial" panose="020B0604020202020204" pitchFamily="34" charset="0"/>
              </a:rPr>
              <a:t>  </a:t>
            </a:r>
          </a:p>
          <a:p>
            <a:pPr>
              <a:spcBef>
                <a:spcPct val="0"/>
              </a:spcBef>
            </a:pPr>
            <a:r>
              <a:rPr lang="en-US" altLang="en-US" sz="2000" dirty="0" smtClean="0">
                <a:solidFill>
                  <a:schemeClr val="bg1"/>
                </a:solidFill>
                <a:latin typeface="Arial" panose="020B0604020202020204" pitchFamily="34" charset="0"/>
                <a:cs typeface="Arial" panose="020B0604020202020204" pitchFamily="34" charset="0"/>
              </a:rPr>
              <a:t>      and feedback</a:t>
            </a:r>
            <a:endParaRPr lang="en-US"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endParaRPr lang="en-US"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 Candidate feedback indicated that they were very well </a:t>
            </a:r>
            <a:endParaRPr lang="en-US" altLang="en-US" sz="2000" dirty="0" smtClean="0">
              <a:solidFill>
                <a:schemeClr val="bg1"/>
              </a:solidFill>
              <a:latin typeface="Arial" panose="020B0604020202020204" pitchFamily="34" charset="0"/>
              <a:cs typeface="Arial" panose="020B0604020202020204" pitchFamily="34" charset="0"/>
            </a:endParaRPr>
          </a:p>
          <a:p>
            <a:pPr>
              <a:spcBef>
                <a:spcPct val="0"/>
              </a:spcBef>
            </a:pPr>
            <a:r>
              <a:rPr lang="en-US" altLang="en-US" sz="2000" dirty="0">
                <a:solidFill>
                  <a:schemeClr val="bg1"/>
                </a:solidFill>
                <a:latin typeface="Arial" panose="020B0604020202020204" pitchFamily="34" charset="0"/>
                <a:cs typeface="Arial" panose="020B0604020202020204" pitchFamily="34" charset="0"/>
              </a:rPr>
              <a:t> </a:t>
            </a:r>
            <a:r>
              <a:rPr lang="en-US" altLang="en-US" sz="2000" dirty="0" smtClean="0">
                <a:solidFill>
                  <a:schemeClr val="bg1"/>
                </a:solidFill>
                <a:latin typeface="Arial" panose="020B0604020202020204" pitchFamily="34" charset="0"/>
                <a:cs typeface="Arial" panose="020B0604020202020204" pitchFamily="34" charset="0"/>
              </a:rPr>
              <a:t>     supported </a:t>
            </a:r>
            <a:r>
              <a:rPr lang="en-US" altLang="en-US" sz="2000" dirty="0">
                <a:solidFill>
                  <a:schemeClr val="bg1"/>
                </a:solidFill>
                <a:latin typeface="Arial" panose="020B0604020202020204" pitchFamily="34" charset="0"/>
                <a:cs typeface="Arial" panose="020B0604020202020204" pitchFamily="34" charset="0"/>
              </a:rPr>
              <a:t>by assessors.  </a:t>
            </a:r>
            <a:endParaRPr lang="en-GB" alt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4559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49044" y="682832"/>
            <a:ext cx="8229600" cy="792088"/>
          </a:xfrm>
          <a:prstGeom prst="rect">
            <a:avLst/>
          </a:prstGeom>
        </p:spPr>
        <p:txBody>
          <a:bodyPr/>
          <a:lstStyle>
            <a:lvl1pPr algn="l" rtl="0" eaLnBrk="1" fontAlgn="base" hangingPunct="1">
              <a:spcBef>
                <a:spcPct val="0"/>
              </a:spcBef>
              <a:spcAft>
                <a:spcPct val="0"/>
              </a:spcAft>
              <a:tabLst>
                <a:tab pos="6724650" algn="l"/>
              </a:tabLst>
              <a:defRPr sz="3600" b="1">
                <a:solidFill>
                  <a:srgbClr val="FFFFFF"/>
                </a:solidFill>
                <a:latin typeface="Arial" pitchFamily="34" charset="0"/>
                <a:ea typeface="+mj-ea"/>
                <a:cs typeface="+mj-cs"/>
              </a:defRPr>
            </a:lvl1pPr>
            <a:lvl2pPr algn="l" rtl="0" eaLnBrk="1" fontAlgn="base" hangingPunct="1">
              <a:spcBef>
                <a:spcPct val="0"/>
              </a:spcBef>
              <a:spcAft>
                <a:spcPct val="0"/>
              </a:spcAft>
              <a:tabLst>
                <a:tab pos="6724650" algn="l"/>
              </a:tabLst>
              <a:defRPr sz="3600" b="1">
                <a:solidFill>
                  <a:srgbClr val="FFFFFF"/>
                </a:solidFill>
                <a:latin typeface="Arial" charset="0"/>
              </a:defRPr>
            </a:lvl2pPr>
            <a:lvl3pPr algn="l" rtl="0" eaLnBrk="1" fontAlgn="base" hangingPunct="1">
              <a:spcBef>
                <a:spcPct val="0"/>
              </a:spcBef>
              <a:spcAft>
                <a:spcPct val="0"/>
              </a:spcAft>
              <a:tabLst>
                <a:tab pos="6724650" algn="l"/>
              </a:tabLst>
              <a:defRPr sz="3600" b="1">
                <a:solidFill>
                  <a:srgbClr val="FFFFFF"/>
                </a:solidFill>
                <a:latin typeface="Arial" charset="0"/>
              </a:defRPr>
            </a:lvl3pPr>
            <a:lvl4pPr algn="l" rtl="0" eaLnBrk="1" fontAlgn="base" hangingPunct="1">
              <a:spcBef>
                <a:spcPct val="0"/>
              </a:spcBef>
              <a:spcAft>
                <a:spcPct val="0"/>
              </a:spcAft>
              <a:tabLst>
                <a:tab pos="6724650" algn="l"/>
              </a:tabLst>
              <a:defRPr sz="3600" b="1">
                <a:solidFill>
                  <a:srgbClr val="FFFFFF"/>
                </a:solidFill>
                <a:latin typeface="Arial" charset="0"/>
              </a:defRPr>
            </a:lvl4pPr>
            <a:lvl5pPr algn="l" rtl="0" eaLnBrk="1" fontAlgn="base" hangingPunct="1">
              <a:spcBef>
                <a:spcPct val="0"/>
              </a:spcBef>
              <a:spcAft>
                <a:spcPct val="0"/>
              </a:spcAft>
              <a:tabLst>
                <a:tab pos="6724650" algn="l"/>
              </a:tabLst>
              <a:defRPr sz="3600" b="1">
                <a:solidFill>
                  <a:srgbClr val="FFFFFF"/>
                </a:solidFill>
                <a:latin typeface="Arial" charset="0"/>
              </a:defRPr>
            </a:lvl5pPr>
            <a:lvl6pPr marL="457200" algn="l" rtl="0" eaLnBrk="1" fontAlgn="base" hangingPunct="1">
              <a:spcBef>
                <a:spcPct val="0"/>
              </a:spcBef>
              <a:spcAft>
                <a:spcPct val="0"/>
              </a:spcAft>
              <a:defRPr sz="3600" b="1">
                <a:solidFill>
                  <a:srgbClr val="AE7BD1"/>
                </a:solidFill>
                <a:latin typeface="Arial" charset="0"/>
              </a:defRPr>
            </a:lvl6pPr>
            <a:lvl7pPr marL="914400" algn="l" rtl="0" eaLnBrk="1" fontAlgn="base" hangingPunct="1">
              <a:spcBef>
                <a:spcPct val="0"/>
              </a:spcBef>
              <a:spcAft>
                <a:spcPct val="0"/>
              </a:spcAft>
              <a:defRPr sz="3600" b="1">
                <a:solidFill>
                  <a:srgbClr val="AE7BD1"/>
                </a:solidFill>
                <a:latin typeface="Arial" charset="0"/>
              </a:defRPr>
            </a:lvl7pPr>
            <a:lvl8pPr marL="1371600" algn="l" rtl="0" eaLnBrk="1" fontAlgn="base" hangingPunct="1">
              <a:spcBef>
                <a:spcPct val="0"/>
              </a:spcBef>
              <a:spcAft>
                <a:spcPct val="0"/>
              </a:spcAft>
              <a:defRPr sz="3600" b="1">
                <a:solidFill>
                  <a:srgbClr val="AE7BD1"/>
                </a:solidFill>
                <a:latin typeface="Arial" charset="0"/>
              </a:defRPr>
            </a:lvl8pPr>
            <a:lvl9pPr marL="1828800" algn="l" rtl="0" eaLnBrk="1" fontAlgn="base" hangingPunct="1">
              <a:spcBef>
                <a:spcPct val="0"/>
              </a:spcBef>
              <a:spcAft>
                <a:spcPct val="0"/>
              </a:spcAft>
              <a:defRPr sz="3600" b="1">
                <a:solidFill>
                  <a:srgbClr val="AE7BD1"/>
                </a:solidFill>
                <a:latin typeface="Arial" charset="0"/>
              </a:defRPr>
            </a:lvl9pPr>
          </a:lstStyle>
          <a:p>
            <a:pPr lvl="0">
              <a:defRPr/>
            </a:pPr>
            <a:r>
              <a:rPr lang="en-GB" dirty="0">
                <a:solidFill>
                  <a:schemeClr val="accent5">
                    <a:lumMod val="40000"/>
                    <a:lumOff val="60000"/>
                  </a:schemeClr>
                </a:solidFill>
                <a:cs typeface="Arial" panose="020B0604020202020204" pitchFamily="34" charset="0"/>
              </a:rPr>
              <a:t>Senior External Verifier Update</a:t>
            </a:r>
            <a:endParaRPr kumimoji="0" lang="en-US" sz="3600" b="1" i="0" u="none" strike="noStrike" kern="0" cap="none" spc="0" normalizeH="0" baseline="0" noProof="0" dirty="0">
              <a:ln>
                <a:noFill/>
              </a:ln>
              <a:solidFill>
                <a:schemeClr val="accent5">
                  <a:lumMod val="40000"/>
                  <a:lumOff val="60000"/>
                </a:schemeClr>
              </a:solidFill>
              <a:effectLst/>
              <a:uLnTx/>
              <a:uFillTx/>
            </a:endParaRPr>
          </a:p>
        </p:txBody>
      </p:sp>
      <p:sp>
        <p:nvSpPr>
          <p:cNvPr id="11" name="Text Placeholder 2"/>
          <p:cNvSpPr txBox="1">
            <a:spLocks/>
          </p:cNvSpPr>
          <p:nvPr/>
        </p:nvSpPr>
        <p:spPr>
          <a:xfrm>
            <a:off x="467544" y="1485979"/>
            <a:ext cx="7777162" cy="3887787"/>
          </a:xfrm>
          <a:prstGeom prst="rect">
            <a:avLst/>
          </a:prstGeom>
        </p:spPr>
        <p:txBody>
          <a:bodyPr/>
          <a:lstStyle>
            <a:lvl1pPr marL="342900" indent="-342900" algn="l" rtl="0" eaLnBrk="1" fontAlgn="base" hangingPunct="1">
              <a:spcBef>
                <a:spcPct val="20000"/>
              </a:spcBef>
              <a:spcAft>
                <a:spcPct val="0"/>
              </a:spcAft>
              <a:buClr>
                <a:schemeClr val="bg1"/>
              </a:buClr>
              <a:buFont typeface="Wingdings" pitchFamily="2" charset="2"/>
              <a:buChar char="w"/>
              <a:defRPr sz="2600">
                <a:solidFill>
                  <a:srgbClr val="FFFFFF"/>
                </a:solidFill>
                <a:latin typeface="+mn-lt"/>
                <a:ea typeface="+mn-ea"/>
                <a:cs typeface="+mn-cs"/>
              </a:defRPr>
            </a:lvl1pPr>
            <a:lvl2pPr marL="742950" indent="-285750" algn="l" rtl="0" eaLnBrk="1" fontAlgn="base" hangingPunct="1">
              <a:spcBef>
                <a:spcPct val="20000"/>
              </a:spcBef>
              <a:spcAft>
                <a:spcPct val="0"/>
              </a:spcAft>
              <a:buClr>
                <a:schemeClr val="bg1"/>
              </a:buClr>
              <a:buFont typeface="Arial" charset="0"/>
              <a:buChar char="–"/>
              <a:defRPr sz="2600">
                <a:solidFill>
                  <a:srgbClr val="FFFFFF"/>
                </a:solidFill>
                <a:latin typeface="+mn-lt"/>
              </a:defRPr>
            </a:lvl2pPr>
            <a:lvl3pPr marL="1143000" indent="-228600" algn="l" rtl="0" eaLnBrk="1" fontAlgn="base" hangingPunct="1">
              <a:spcBef>
                <a:spcPct val="20000"/>
              </a:spcBef>
              <a:spcAft>
                <a:spcPct val="0"/>
              </a:spcAft>
              <a:buClr>
                <a:schemeClr val="bg1"/>
              </a:buClr>
              <a:buChar char="•"/>
              <a:defRPr sz="2600">
                <a:solidFill>
                  <a:schemeClr val="bg1"/>
                </a:solidFill>
                <a:latin typeface="+mn-lt"/>
              </a:defRPr>
            </a:lvl3pPr>
            <a:lvl4pPr marL="1600200" indent="-228600" algn="l" rtl="0" eaLnBrk="1" fontAlgn="base" hangingPunct="1">
              <a:spcBef>
                <a:spcPct val="20000"/>
              </a:spcBef>
              <a:spcAft>
                <a:spcPct val="0"/>
              </a:spcAft>
              <a:buClr>
                <a:schemeClr val="bg1"/>
              </a:buClr>
              <a:buChar char="–"/>
              <a:defRPr sz="2600">
                <a:solidFill>
                  <a:schemeClr val="bg1"/>
                </a:solidFill>
                <a:latin typeface="+mn-lt"/>
              </a:defRPr>
            </a:lvl4pPr>
            <a:lvl5pPr marL="2057400" indent="-228600" algn="l" rtl="0" eaLnBrk="1" fontAlgn="base" hangingPunct="1">
              <a:spcBef>
                <a:spcPct val="20000"/>
              </a:spcBef>
              <a:spcAft>
                <a:spcPct val="0"/>
              </a:spcAft>
              <a:buClr>
                <a:schemeClr val="bg1"/>
              </a:buClr>
              <a:buChar char="»"/>
              <a:defRPr sz="26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marL="0" marR="0" lvl="0" indent="0" algn="l" defTabSz="914400" rtl="0" eaLnBrk="1" fontAlgn="base" latinLnBrk="0" hangingPunct="1">
              <a:lnSpc>
                <a:spcPct val="100000"/>
              </a:lnSpc>
              <a:spcBef>
                <a:spcPct val="20000"/>
              </a:spcBef>
              <a:spcAft>
                <a:spcPct val="0"/>
              </a:spcAft>
              <a:buClr>
                <a:srgbClr val="FFFFFF"/>
              </a:buClr>
              <a:buSzTx/>
              <a:buNone/>
              <a:tabLst/>
              <a:defRPr/>
            </a:pPr>
            <a:endParaRPr kumimoji="0" lang="en-US" sz="2600" b="0" i="0" u="none" strike="noStrike" kern="0" cap="none" spc="0" normalizeH="0" baseline="0" noProof="0" dirty="0" smtClean="0">
              <a:ln>
                <a:noFill/>
              </a:ln>
              <a:solidFill>
                <a:srgbClr val="FFFFFF"/>
              </a:solidFill>
              <a:effectLst/>
              <a:uLnTx/>
              <a:uFillTx/>
              <a:latin typeface="Arial"/>
            </a:endParaRPr>
          </a:p>
        </p:txBody>
      </p:sp>
      <p:sp>
        <p:nvSpPr>
          <p:cNvPr id="2" name="Rectangle 1"/>
          <p:cNvSpPr/>
          <p:nvPr/>
        </p:nvSpPr>
        <p:spPr>
          <a:xfrm>
            <a:off x="640324" y="1844824"/>
            <a:ext cx="7431602" cy="3170099"/>
          </a:xfrm>
          <a:prstGeom prst="rect">
            <a:avLst/>
          </a:prstGeom>
        </p:spPr>
        <p:txBody>
          <a:bodyPr wrap="square">
            <a:spAutoFit/>
          </a:bodyPr>
          <a:lstStyle/>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Excellent evidence of IV procedures being applied appropriately – robust IV procedures in place.</a:t>
            </a: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pPr>
            <a:endParaRPr lang="en-GB"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smtClean="0">
                <a:solidFill>
                  <a:schemeClr val="bg1"/>
                </a:solidFill>
                <a:latin typeface="Arial" panose="020B0604020202020204" pitchFamily="34" charset="0"/>
                <a:cs typeface="Arial" panose="020B0604020202020204" pitchFamily="34" charset="0"/>
              </a:rPr>
              <a:t>Evidence </a:t>
            </a:r>
            <a:r>
              <a:rPr lang="en-US" altLang="en-US" sz="2000" dirty="0">
                <a:solidFill>
                  <a:schemeClr val="bg1"/>
                </a:solidFill>
                <a:latin typeface="Arial" panose="020B0604020202020204" pitchFamily="34" charset="0"/>
                <a:cs typeface="Arial" panose="020B0604020202020204" pitchFamily="34" charset="0"/>
              </a:rPr>
              <a:t>of prompt, accurate and helpful feedback to assessors and candidates.  </a:t>
            </a:r>
            <a:endParaRPr lang="en-GB" altLang="en-US" sz="2000" dirty="0">
              <a:solidFill>
                <a:schemeClr val="bg1"/>
              </a:solidFill>
              <a:latin typeface="Arial" panose="020B0604020202020204" pitchFamily="34" charset="0"/>
              <a:cs typeface="Arial" panose="020B0604020202020204" pitchFamily="34" charset="0"/>
            </a:endParaRPr>
          </a:p>
          <a:p>
            <a:pPr>
              <a:spcBef>
                <a:spcPct val="0"/>
              </a:spcBef>
            </a:pPr>
            <a:endParaRPr lang="en-GB"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Best practice in internal verification is to have the activity spread evenly over the life of the Portfolio rather than at the end – there was strong evidence that this was the procedure in many </a:t>
            </a:r>
            <a:r>
              <a:rPr lang="en-US" altLang="en-US" sz="2000" dirty="0" err="1">
                <a:solidFill>
                  <a:schemeClr val="bg1"/>
                </a:solidFill>
                <a:latin typeface="Arial" panose="020B0604020202020204" pitchFamily="34" charset="0"/>
                <a:cs typeface="Arial" panose="020B0604020202020204" pitchFamily="34" charset="0"/>
              </a:rPr>
              <a:t>centres</a:t>
            </a:r>
            <a:r>
              <a:rPr lang="en-US" altLang="en-US" sz="2000" dirty="0">
                <a:solidFill>
                  <a:schemeClr val="bg1"/>
                </a:solidFill>
                <a:latin typeface="Arial" panose="020B0604020202020204" pitchFamily="34" charset="0"/>
                <a:cs typeface="Arial" panose="020B0604020202020204" pitchFamily="34" charset="0"/>
              </a:rPr>
              <a:t>.</a:t>
            </a:r>
            <a:endParaRPr lang="en-GB" alt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1153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49044" y="682832"/>
            <a:ext cx="8229600" cy="792088"/>
          </a:xfrm>
          <a:prstGeom prst="rect">
            <a:avLst/>
          </a:prstGeom>
        </p:spPr>
        <p:txBody>
          <a:bodyPr/>
          <a:lstStyle>
            <a:lvl1pPr algn="l" rtl="0" eaLnBrk="1" fontAlgn="base" hangingPunct="1">
              <a:spcBef>
                <a:spcPct val="0"/>
              </a:spcBef>
              <a:spcAft>
                <a:spcPct val="0"/>
              </a:spcAft>
              <a:tabLst>
                <a:tab pos="6724650" algn="l"/>
              </a:tabLst>
              <a:defRPr sz="3600" b="1">
                <a:solidFill>
                  <a:srgbClr val="FFFFFF"/>
                </a:solidFill>
                <a:latin typeface="Arial" pitchFamily="34" charset="0"/>
                <a:ea typeface="+mj-ea"/>
                <a:cs typeface="+mj-cs"/>
              </a:defRPr>
            </a:lvl1pPr>
            <a:lvl2pPr algn="l" rtl="0" eaLnBrk="1" fontAlgn="base" hangingPunct="1">
              <a:spcBef>
                <a:spcPct val="0"/>
              </a:spcBef>
              <a:spcAft>
                <a:spcPct val="0"/>
              </a:spcAft>
              <a:tabLst>
                <a:tab pos="6724650" algn="l"/>
              </a:tabLst>
              <a:defRPr sz="3600" b="1">
                <a:solidFill>
                  <a:srgbClr val="FFFFFF"/>
                </a:solidFill>
                <a:latin typeface="Arial" charset="0"/>
              </a:defRPr>
            </a:lvl2pPr>
            <a:lvl3pPr algn="l" rtl="0" eaLnBrk="1" fontAlgn="base" hangingPunct="1">
              <a:spcBef>
                <a:spcPct val="0"/>
              </a:spcBef>
              <a:spcAft>
                <a:spcPct val="0"/>
              </a:spcAft>
              <a:tabLst>
                <a:tab pos="6724650" algn="l"/>
              </a:tabLst>
              <a:defRPr sz="3600" b="1">
                <a:solidFill>
                  <a:srgbClr val="FFFFFF"/>
                </a:solidFill>
                <a:latin typeface="Arial" charset="0"/>
              </a:defRPr>
            </a:lvl3pPr>
            <a:lvl4pPr algn="l" rtl="0" eaLnBrk="1" fontAlgn="base" hangingPunct="1">
              <a:spcBef>
                <a:spcPct val="0"/>
              </a:spcBef>
              <a:spcAft>
                <a:spcPct val="0"/>
              </a:spcAft>
              <a:tabLst>
                <a:tab pos="6724650" algn="l"/>
              </a:tabLst>
              <a:defRPr sz="3600" b="1">
                <a:solidFill>
                  <a:srgbClr val="FFFFFF"/>
                </a:solidFill>
                <a:latin typeface="Arial" charset="0"/>
              </a:defRPr>
            </a:lvl4pPr>
            <a:lvl5pPr algn="l" rtl="0" eaLnBrk="1" fontAlgn="base" hangingPunct="1">
              <a:spcBef>
                <a:spcPct val="0"/>
              </a:spcBef>
              <a:spcAft>
                <a:spcPct val="0"/>
              </a:spcAft>
              <a:tabLst>
                <a:tab pos="6724650" algn="l"/>
              </a:tabLst>
              <a:defRPr sz="3600" b="1">
                <a:solidFill>
                  <a:srgbClr val="FFFFFF"/>
                </a:solidFill>
                <a:latin typeface="Arial" charset="0"/>
              </a:defRPr>
            </a:lvl5pPr>
            <a:lvl6pPr marL="457200" algn="l" rtl="0" eaLnBrk="1" fontAlgn="base" hangingPunct="1">
              <a:spcBef>
                <a:spcPct val="0"/>
              </a:spcBef>
              <a:spcAft>
                <a:spcPct val="0"/>
              </a:spcAft>
              <a:defRPr sz="3600" b="1">
                <a:solidFill>
                  <a:srgbClr val="AE7BD1"/>
                </a:solidFill>
                <a:latin typeface="Arial" charset="0"/>
              </a:defRPr>
            </a:lvl6pPr>
            <a:lvl7pPr marL="914400" algn="l" rtl="0" eaLnBrk="1" fontAlgn="base" hangingPunct="1">
              <a:spcBef>
                <a:spcPct val="0"/>
              </a:spcBef>
              <a:spcAft>
                <a:spcPct val="0"/>
              </a:spcAft>
              <a:defRPr sz="3600" b="1">
                <a:solidFill>
                  <a:srgbClr val="AE7BD1"/>
                </a:solidFill>
                <a:latin typeface="Arial" charset="0"/>
              </a:defRPr>
            </a:lvl7pPr>
            <a:lvl8pPr marL="1371600" algn="l" rtl="0" eaLnBrk="1" fontAlgn="base" hangingPunct="1">
              <a:spcBef>
                <a:spcPct val="0"/>
              </a:spcBef>
              <a:spcAft>
                <a:spcPct val="0"/>
              </a:spcAft>
              <a:defRPr sz="3600" b="1">
                <a:solidFill>
                  <a:srgbClr val="AE7BD1"/>
                </a:solidFill>
                <a:latin typeface="Arial" charset="0"/>
              </a:defRPr>
            </a:lvl8pPr>
            <a:lvl9pPr marL="1828800" algn="l" rtl="0" eaLnBrk="1" fontAlgn="base" hangingPunct="1">
              <a:spcBef>
                <a:spcPct val="0"/>
              </a:spcBef>
              <a:spcAft>
                <a:spcPct val="0"/>
              </a:spcAft>
              <a:defRPr sz="3600" b="1">
                <a:solidFill>
                  <a:srgbClr val="AE7BD1"/>
                </a:solidFill>
                <a:latin typeface="Arial" charset="0"/>
              </a:defRPr>
            </a:lvl9pPr>
          </a:lstStyle>
          <a:p>
            <a:pPr lvl="0">
              <a:defRPr/>
            </a:pPr>
            <a:r>
              <a:rPr lang="en-GB" dirty="0">
                <a:solidFill>
                  <a:schemeClr val="accent5">
                    <a:lumMod val="40000"/>
                    <a:lumOff val="60000"/>
                  </a:schemeClr>
                </a:solidFill>
                <a:cs typeface="Arial" panose="020B0604020202020204" pitchFamily="34" charset="0"/>
              </a:rPr>
              <a:t>Senior External Verifier Update</a:t>
            </a:r>
            <a:endParaRPr kumimoji="0" lang="en-US" sz="3600" b="1" i="0" u="none" strike="noStrike" kern="0" cap="none" spc="0" normalizeH="0" baseline="0" noProof="0" dirty="0">
              <a:ln>
                <a:noFill/>
              </a:ln>
              <a:solidFill>
                <a:schemeClr val="accent5">
                  <a:lumMod val="40000"/>
                  <a:lumOff val="60000"/>
                </a:schemeClr>
              </a:solidFill>
              <a:effectLst/>
              <a:uLnTx/>
              <a:uFillTx/>
            </a:endParaRPr>
          </a:p>
        </p:txBody>
      </p:sp>
      <p:sp>
        <p:nvSpPr>
          <p:cNvPr id="11" name="Text Placeholder 2"/>
          <p:cNvSpPr txBox="1">
            <a:spLocks/>
          </p:cNvSpPr>
          <p:nvPr/>
        </p:nvSpPr>
        <p:spPr>
          <a:xfrm>
            <a:off x="467544" y="1485979"/>
            <a:ext cx="7777162" cy="3887787"/>
          </a:xfrm>
          <a:prstGeom prst="rect">
            <a:avLst/>
          </a:prstGeom>
        </p:spPr>
        <p:txBody>
          <a:bodyPr/>
          <a:lstStyle>
            <a:lvl1pPr marL="342900" indent="-342900" algn="l" rtl="0" eaLnBrk="1" fontAlgn="base" hangingPunct="1">
              <a:spcBef>
                <a:spcPct val="20000"/>
              </a:spcBef>
              <a:spcAft>
                <a:spcPct val="0"/>
              </a:spcAft>
              <a:buClr>
                <a:schemeClr val="bg1"/>
              </a:buClr>
              <a:buFont typeface="Wingdings" pitchFamily="2" charset="2"/>
              <a:buChar char="w"/>
              <a:defRPr sz="2600">
                <a:solidFill>
                  <a:srgbClr val="FFFFFF"/>
                </a:solidFill>
                <a:latin typeface="+mn-lt"/>
                <a:ea typeface="+mn-ea"/>
                <a:cs typeface="+mn-cs"/>
              </a:defRPr>
            </a:lvl1pPr>
            <a:lvl2pPr marL="742950" indent="-285750" algn="l" rtl="0" eaLnBrk="1" fontAlgn="base" hangingPunct="1">
              <a:spcBef>
                <a:spcPct val="20000"/>
              </a:spcBef>
              <a:spcAft>
                <a:spcPct val="0"/>
              </a:spcAft>
              <a:buClr>
                <a:schemeClr val="bg1"/>
              </a:buClr>
              <a:buFont typeface="Arial" charset="0"/>
              <a:buChar char="–"/>
              <a:defRPr sz="2600">
                <a:solidFill>
                  <a:srgbClr val="FFFFFF"/>
                </a:solidFill>
                <a:latin typeface="+mn-lt"/>
              </a:defRPr>
            </a:lvl2pPr>
            <a:lvl3pPr marL="1143000" indent="-228600" algn="l" rtl="0" eaLnBrk="1" fontAlgn="base" hangingPunct="1">
              <a:spcBef>
                <a:spcPct val="20000"/>
              </a:spcBef>
              <a:spcAft>
                <a:spcPct val="0"/>
              </a:spcAft>
              <a:buClr>
                <a:schemeClr val="bg1"/>
              </a:buClr>
              <a:buChar char="•"/>
              <a:defRPr sz="2600">
                <a:solidFill>
                  <a:schemeClr val="bg1"/>
                </a:solidFill>
                <a:latin typeface="+mn-lt"/>
              </a:defRPr>
            </a:lvl3pPr>
            <a:lvl4pPr marL="1600200" indent="-228600" algn="l" rtl="0" eaLnBrk="1" fontAlgn="base" hangingPunct="1">
              <a:spcBef>
                <a:spcPct val="20000"/>
              </a:spcBef>
              <a:spcAft>
                <a:spcPct val="0"/>
              </a:spcAft>
              <a:buClr>
                <a:schemeClr val="bg1"/>
              </a:buClr>
              <a:buChar char="–"/>
              <a:defRPr sz="2600">
                <a:solidFill>
                  <a:schemeClr val="bg1"/>
                </a:solidFill>
                <a:latin typeface="+mn-lt"/>
              </a:defRPr>
            </a:lvl4pPr>
            <a:lvl5pPr marL="2057400" indent="-228600" algn="l" rtl="0" eaLnBrk="1" fontAlgn="base" hangingPunct="1">
              <a:spcBef>
                <a:spcPct val="20000"/>
              </a:spcBef>
              <a:spcAft>
                <a:spcPct val="0"/>
              </a:spcAft>
              <a:buClr>
                <a:schemeClr val="bg1"/>
              </a:buClr>
              <a:buChar char="»"/>
              <a:defRPr sz="26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marL="0" marR="0" lvl="0" indent="0" algn="l" defTabSz="914400" rtl="0" eaLnBrk="1" fontAlgn="base" latinLnBrk="0" hangingPunct="1">
              <a:lnSpc>
                <a:spcPct val="100000"/>
              </a:lnSpc>
              <a:spcBef>
                <a:spcPct val="20000"/>
              </a:spcBef>
              <a:spcAft>
                <a:spcPct val="0"/>
              </a:spcAft>
              <a:buClr>
                <a:srgbClr val="FFFFFF"/>
              </a:buClr>
              <a:buSzTx/>
              <a:buNone/>
              <a:tabLst/>
              <a:defRPr/>
            </a:pPr>
            <a:endParaRPr kumimoji="0" lang="en-US" sz="2600" b="0" i="0" u="none" strike="noStrike" kern="0" cap="none" spc="0" normalizeH="0" baseline="0" noProof="0" dirty="0" smtClean="0">
              <a:ln>
                <a:noFill/>
              </a:ln>
              <a:solidFill>
                <a:srgbClr val="FFFFFF"/>
              </a:solidFill>
              <a:effectLst/>
              <a:uLnTx/>
              <a:uFillTx/>
              <a:latin typeface="Arial"/>
            </a:endParaRPr>
          </a:p>
        </p:txBody>
      </p:sp>
      <p:sp>
        <p:nvSpPr>
          <p:cNvPr id="2" name="Rectangle 1"/>
          <p:cNvSpPr/>
          <p:nvPr/>
        </p:nvSpPr>
        <p:spPr>
          <a:xfrm>
            <a:off x="640324" y="2060848"/>
            <a:ext cx="7431602" cy="2246769"/>
          </a:xfrm>
          <a:prstGeom prst="rect">
            <a:avLst/>
          </a:prstGeom>
        </p:spPr>
        <p:txBody>
          <a:bodyPr wrap="square">
            <a:spAutoFit/>
          </a:bodyPr>
          <a:lstStyle/>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Very good evidence of CPD taking place.  </a:t>
            </a:r>
          </a:p>
          <a:p>
            <a:pPr marL="342900" indent="-342900">
              <a:spcBef>
                <a:spcPct val="0"/>
              </a:spcBef>
              <a:buFont typeface="Arial" panose="020B0604020202020204" pitchFamily="34" charset="0"/>
              <a:buChar char="♦"/>
            </a:pPr>
            <a:endParaRPr lang="en-US"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Variety of ways of recording this CPD. </a:t>
            </a:r>
          </a:p>
          <a:p>
            <a:pPr marL="342900" indent="-342900">
              <a:spcBef>
                <a:spcPct val="0"/>
              </a:spcBef>
              <a:buFont typeface="Arial" panose="020B0604020202020204" pitchFamily="34" charset="0"/>
              <a:buChar char="♦"/>
            </a:pPr>
            <a:endParaRPr lang="en-US" altLang="en-US" sz="2000" dirty="0">
              <a:solidFill>
                <a:schemeClr val="bg1"/>
              </a:solidFill>
              <a:latin typeface="Arial" panose="020B0604020202020204" pitchFamily="34" charset="0"/>
              <a:cs typeface="Arial" panose="020B0604020202020204" pitchFamily="34" charset="0"/>
            </a:endParaRPr>
          </a:p>
          <a:p>
            <a:pPr marL="342900" indent="-342900">
              <a:spcBef>
                <a:spcPct val="0"/>
              </a:spcBef>
              <a:buFont typeface="Arial" panose="020B0604020202020204" pitchFamily="34" charset="0"/>
              <a:buChar char="♦"/>
            </a:pPr>
            <a:r>
              <a:rPr lang="en-US" altLang="en-US" sz="2000" dirty="0">
                <a:solidFill>
                  <a:schemeClr val="bg1"/>
                </a:solidFill>
                <a:latin typeface="Arial" panose="020B0604020202020204" pitchFamily="34" charset="0"/>
                <a:cs typeface="Arial" panose="020B0604020202020204" pitchFamily="34" charset="0"/>
              </a:rPr>
              <a:t> Best practice CPD, not only showed the courses/meeting attended, but also had a column to record the impact of this CPD on the assessor/verifier.</a:t>
            </a:r>
            <a:endParaRPr lang="en-GB" alt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9708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SQA TITLE GOES HE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ICBD SQA LIGHT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ICBD SQA LOGO  FINAL HOLDING SLI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QA DARK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QA LIGHT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ORPORATE BLANK DAR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ORPORATE BLANK LIGH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SQA FINAL HOLDING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ICBD SQA TITLE HOLDING SLIDE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ICBD SQA TITLE GOES HE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ICBD SQA DARK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1328</TotalTime>
  <Words>413</Words>
  <Application>Microsoft Office PowerPoint</Application>
  <PresentationFormat>On-screen Show (4:3)</PresentationFormat>
  <Paragraphs>68</Paragraphs>
  <Slides>12</Slides>
  <Notes>0</Notes>
  <HiddenSlides>0</HiddenSlides>
  <MMClips>0</MMClips>
  <ScaleCrop>false</ScaleCrop>
  <HeadingPairs>
    <vt:vector size="4" baseType="variant">
      <vt:variant>
        <vt:lpstr>Theme</vt:lpstr>
      </vt:variant>
      <vt:variant>
        <vt:i4>11</vt:i4>
      </vt:variant>
      <vt:variant>
        <vt:lpstr>Slide Titles</vt:lpstr>
      </vt:variant>
      <vt:variant>
        <vt:i4>12</vt:i4>
      </vt:variant>
    </vt:vector>
  </HeadingPairs>
  <TitlesOfParts>
    <vt:vector size="23" baseType="lpstr">
      <vt:lpstr>SQA TITLE GOES HERE</vt:lpstr>
      <vt:lpstr>SQA DARK BACKGROUND</vt:lpstr>
      <vt:lpstr>SQA LIGHT BACKGROUND</vt:lpstr>
      <vt:lpstr>CORPORATE BLANK DARK</vt:lpstr>
      <vt:lpstr>CORPORATE BLANK LIGHT</vt:lpstr>
      <vt:lpstr>SQA FINAL HOLDING SLIDE</vt:lpstr>
      <vt:lpstr>ICBD SQA TITLE HOLDING SLIDE </vt:lpstr>
      <vt:lpstr>ICBD SQA TITLE GOES HERE</vt:lpstr>
      <vt:lpstr>ICBD SQA DARK BACKGROUND</vt:lpstr>
      <vt:lpstr>ICBD SQA LIGHT BACKGROUND</vt:lpstr>
      <vt:lpstr>ICBD SQA LOGO  FINAL HOLDING SLID</vt:lpstr>
      <vt:lpstr>SVQ Business and Administration Network Event 2016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SQA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Findlay</dc:creator>
  <cp:lastModifiedBy>Tony Hamilton</cp:lastModifiedBy>
  <cp:revision>104</cp:revision>
  <cp:lastPrinted>2013-10-31T13:53:25Z</cp:lastPrinted>
  <dcterms:created xsi:type="dcterms:W3CDTF">2013-10-10T15:37:55Z</dcterms:created>
  <dcterms:modified xsi:type="dcterms:W3CDTF">2016-04-20T13:24:02Z</dcterms:modified>
</cp:coreProperties>
</file>