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24"/>
  </p:notesMasterIdLst>
  <p:sldIdLst>
    <p:sldId id="256" r:id="rId5"/>
    <p:sldId id="331" r:id="rId6"/>
    <p:sldId id="332" r:id="rId7"/>
    <p:sldId id="356" r:id="rId8"/>
    <p:sldId id="306" r:id="rId9"/>
    <p:sldId id="257" r:id="rId10"/>
    <p:sldId id="280" r:id="rId11"/>
    <p:sldId id="342" r:id="rId12"/>
    <p:sldId id="326" r:id="rId13"/>
    <p:sldId id="347" r:id="rId14"/>
    <p:sldId id="351" r:id="rId15"/>
    <p:sldId id="353" r:id="rId16"/>
    <p:sldId id="360" r:id="rId17"/>
    <p:sldId id="357" r:id="rId18"/>
    <p:sldId id="363" r:id="rId19"/>
    <p:sldId id="364" r:id="rId20"/>
    <p:sldId id="365" r:id="rId21"/>
    <p:sldId id="366" r:id="rId22"/>
    <p:sldId id="3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5252D-35D1-40B1-EEB5-ECCBA39E824B}" v="22" dt="2019-09-06T10:55:45.775"/>
    <p1510:client id="{F7E78108-FE9E-DB78-8996-B263765F4BD3}" v="11" dt="2019-09-06T11:55:13.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92362" autoAdjust="0"/>
  </p:normalViewPr>
  <p:slideViewPr>
    <p:cSldViewPr>
      <p:cViewPr varScale="1">
        <p:scale>
          <a:sx n="68" d="100"/>
          <a:sy n="68" d="100"/>
        </p:scale>
        <p:origin x="64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D2782-7B2D-4FA5-8CB9-4704F99DE3B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50FA86ED-0CA1-4009-8C9F-FEF06AD14A98}">
      <dgm:prSet phldrT="[Text]"/>
      <dgm:spPr>
        <a:solidFill>
          <a:schemeClr val="tx2"/>
        </a:solidFill>
      </dgm:spPr>
      <dgm:t>
        <a:bodyPr/>
        <a:lstStyle/>
        <a:p>
          <a:r>
            <a:rPr lang="en-GB" dirty="0"/>
            <a:t>Culture</a:t>
          </a:r>
        </a:p>
      </dgm:t>
    </dgm:pt>
    <dgm:pt modelId="{AF11A260-7C02-45A1-B7F8-5C28F1FB3563}" type="parTrans" cxnId="{B42D5F4A-D3CA-46E8-B587-94E054B07D8B}">
      <dgm:prSet/>
      <dgm:spPr/>
      <dgm:t>
        <a:bodyPr/>
        <a:lstStyle/>
        <a:p>
          <a:endParaRPr lang="en-GB"/>
        </a:p>
      </dgm:t>
    </dgm:pt>
    <dgm:pt modelId="{0B4361B3-FC06-4ED2-B728-F66C07212070}" type="sibTrans" cxnId="{B42D5F4A-D3CA-46E8-B587-94E054B07D8B}">
      <dgm:prSet/>
      <dgm:spPr/>
      <dgm:t>
        <a:bodyPr/>
        <a:lstStyle/>
        <a:p>
          <a:endParaRPr lang="en-GB"/>
        </a:p>
      </dgm:t>
    </dgm:pt>
    <dgm:pt modelId="{9AC324EF-E3FD-4F0D-A561-CE83E976BE77}">
      <dgm:prSet phldrT="[Text]"/>
      <dgm:spPr>
        <a:solidFill>
          <a:schemeClr val="accent5">
            <a:lumMod val="20000"/>
            <a:lumOff val="80000"/>
          </a:schemeClr>
        </a:solidFill>
      </dgm:spPr>
      <dgm:t>
        <a:bodyPr/>
        <a:lstStyle/>
        <a:p>
          <a:r>
            <a:rPr lang="en-GB" dirty="0"/>
            <a:t>responsibility</a:t>
          </a:r>
        </a:p>
      </dgm:t>
    </dgm:pt>
    <dgm:pt modelId="{E1F1DD48-1883-47DF-9D41-02834EBECD74}" type="parTrans" cxnId="{FD6556B9-F270-43A0-8D04-92BA3578665E}">
      <dgm:prSet/>
      <dgm:spPr/>
      <dgm:t>
        <a:bodyPr/>
        <a:lstStyle/>
        <a:p>
          <a:endParaRPr lang="en-GB"/>
        </a:p>
      </dgm:t>
    </dgm:pt>
    <dgm:pt modelId="{B9FBDE04-A5A3-428D-9DB4-E1936438D204}" type="sibTrans" cxnId="{FD6556B9-F270-43A0-8D04-92BA3578665E}">
      <dgm:prSet/>
      <dgm:spPr/>
      <dgm:t>
        <a:bodyPr/>
        <a:lstStyle/>
        <a:p>
          <a:endParaRPr lang="en-GB"/>
        </a:p>
      </dgm:t>
    </dgm:pt>
    <dgm:pt modelId="{46EC614D-4D21-4B78-9736-265E2EAD766B}">
      <dgm:prSet phldrT="[Text]"/>
      <dgm:spPr>
        <a:solidFill>
          <a:schemeClr val="accent5">
            <a:lumMod val="20000"/>
            <a:lumOff val="80000"/>
          </a:schemeClr>
        </a:solidFill>
      </dgm:spPr>
      <dgm:t>
        <a:bodyPr/>
        <a:lstStyle/>
        <a:p>
          <a:r>
            <a:rPr lang="en-GB" dirty="0"/>
            <a:t>empathy</a:t>
          </a:r>
        </a:p>
      </dgm:t>
    </dgm:pt>
    <dgm:pt modelId="{5623262F-72BF-47F5-B47E-28CFDB996DA9}" type="parTrans" cxnId="{15856A34-1E2E-4051-A2DC-07E04D7E141C}">
      <dgm:prSet/>
      <dgm:spPr/>
      <dgm:t>
        <a:bodyPr/>
        <a:lstStyle/>
        <a:p>
          <a:endParaRPr lang="en-GB"/>
        </a:p>
      </dgm:t>
    </dgm:pt>
    <dgm:pt modelId="{6E626FFF-7268-46ED-B0C3-BE1C3A543F98}" type="sibTrans" cxnId="{15856A34-1E2E-4051-A2DC-07E04D7E141C}">
      <dgm:prSet/>
      <dgm:spPr/>
      <dgm:t>
        <a:bodyPr/>
        <a:lstStyle/>
        <a:p>
          <a:endParaRPr lang="en-GB"/>
        </a:p>
      </dgm:t>
    </dgm:pt>
    <dgm:pt modelId="{8A9F6DFB-AF9E-43DF-92E2-DE5C6F7092B7}">
      <dgm:prSet phldrT="[Text]"/>
      <dgm:spPr>
        <a:solidFill>
          <a:schemeClr val="tx2"/>
        </a:solidFill>
      </dgm:spPr>
      <dgm:t>
        <a:bodyPr/>
        <a:lstStyle/>
        <a:p>
          <a:r>
            <a:rPr lang="en-GB" dirty="0"/>
            <a:t>Literacy</a:t>
          </a:r>
        </a:p>
      </dgm:t>
    </dgm:pt>
    <dgm:pt modelId="{0BE096B8-1316-4C78-AA20-9520FC27E3FD}" type="parTrans" cxnId="{3B393156-697D-48FF-B64C-C24C7AEA1A2A}">
      <dgm:prSet/>
      <dgm:spPr/>
      <dgm:t>
        <a:bodyPr/>
        <a:lstStyle/>
        <a:p>
          <a:endParaRPr lang="en-GB"/>
        </a:p>
      </dgm:t>
    </dgm:pt>
    <dgm:pt modelId="{ABC82443-CDEC-4EDC-B78A-67505E0A2454}" type="sibTrans" cxnId="{3B393156-697D-48FF-B64C-C24C7AEA1A2A}">
      <dgm:prSet/>
      <dgm:spPr/>
      <dgm:t>
        <a:bodyPr/>
        <a:lstStyle/>
        <a:p>
          <a:endParaRPr lang="en-GB"/>
        </a:p>
      </dgm:t>
    </dgm:pt>
    <dgm:pt modelId="{D467AE63-EF2F-49CE-B52E-0C97F5EBFC96}">
      <dgm:prSet phldrT="[Text]"/>
      <dgm:spPr>
        <a:solidFill>
          <a:schemeClr val="accent4">
            <a:lumMod val="20000"/>
            <a:lumOff val="80000"/>
          </a:schemeClr>
        </a:solidFill>
      </dgm:spPr>
      <dgm:t>
        <a:bodyPr/>
        <a:lstStyle/>
        <a:p>
          <a:r>
            <a:rPr lang="en-GB" dirty="0"/>
            <a:t>listening</a:t>
          </a:r>
        </a:p>
      </dgm:t>
    </dgm:pt>
    <dgm:pt modelId="{FBF2897A-C344-480A-BF07-4D19C713FDE6}" type="parTrans" cxnId="{A0C3D1A9-B19A-4354-BC49-9B45B31A9CBB}">
      <dgm:prSet/>
      <dgm:spPr/>
      <dgm:t>
        <a:bodyPr/>
        <a:lstStyle/>
        <a:p>
          <a:endParaRPr lang="en-GB"/>
        </a:p>
      </dgm:t>
    </dgm:pt>
    <dgm:pt modelId="{E1FC83B3-40F0-4F52-A2B0-8423FE3AA51E}" type="sibTrans" cxnId="{A0C3D1A9-B19A-4354-BC49-9B45B31A9CBB}">
      <dgm:prSet/>
      <dgm:spPr/>
      <dgm:t>
        <a:bodyPr/>
        <a:lstStyle/>
        <a:p>
          <a:endParaRPr lang="en-GB"/>
        </a:p>
      </dgm:t>
    </dgm:pt>
    <dgm:pt modelId="{76508973-77E3-4406-9FA4-9B483D4F945B}">
      <dgm:prSet phldrT="[Text]"/>
      <dgm:spPr>
        <a:solidFill>
          <a:schemeClr val="accent4">
            <a:lumMod val="20000"/>
            <a:lumOff val="80000"/>
          </a:schemeClr>
        </a:solidFill>
      </dgm:spPr>
      <dgm:t>
        <a:bodyPr/>
        <a:lstStyle/>
        <a:p>
          <a:r>
            <a:rPr lang="en-GB" dirty="0"/>
            <a:t>response to texts</a:t>
          </a:r>
        </a:p>
      </dgm:t>
    </dgm:pt>
    <dgm:pt modelId="{69B431B4-DDDC-4DA4-A98D-20EC5A07D69B}" type="parTrans" cxnId="{D2B2015B-3541-4FAE-ABA9-5B3CE924BAF6}">
      <dgm:prSet/>
      <dgm:spPr/>
      <dgm:t>
        <a:bodyPr/>
        <a:lstStyle/>
        <a:p>
          <a:endParaRPr lang="en-GB"/>
        </a:p>
      </dgm:t>
    </dgm:pt>
    <dgm:pt modelId="{06CBDFF6-22C0-4650-A284-0ABA6D6F6FDD}" type="sibTrans" cxnId="{D2B2015B-3541-4FAE-ABA9-5B3CE924BAF6}">
      <dgm:prSet/>
      <dgm:spPr/>
      <dgm:t>
        <a:bodyPr/>
        <a:lstStyle/>
        <a:p>
          <a:endParaRPr lang="en-GB"/>
        </a:p>
      </dgm:t>
    </dgm:pt>
    <dgm:pt modelId="{23F7BB38-9AB4-4FA0-B4B9-6305F4DA82E5}">
      <dgm:prSet phldrT="[Text]"/>
      <dgm:spPr>
        <a:solidFill>
          <a:schemeClr val="accent6">
            <a:lumMod val="20000"/>
            <a:lumOff val="80000"/>
          </a:schemeClr>
        </a:solidFill>
      </dgm:spPr>
      <dgm:t>
        <a:bodyPr/>
        <a:lstStyle/>
        <a:p>
          <a:r>
            <a:rPr lang="en-GB" dirty="0"/>
            <a:t>Ambition</a:t>
          </a:r>
        </a:p>
      </dgm:t>
    </dgm:pt>
    <dgm:pt modelId="{FEA9D641-8EA5-45AA-A0CC-0B7E4A2D9EDB}" type="parTrans" cxnId="{18FD1259-6E56-4BB6-90FE-E978671AC8C8}">
      <dgm:prSet/>
      <dgm:spPr/>
      <dgm:t>
        <a:bodyPr/>
        <a:lstStyle/>
        <a:p>
          <a:endParaRPr lang="en-GB"/>
        </a:p>
      </dgm:t>
    </dgm:pt>
    <dgm:pt modelId="{B888E044-A5B1-4CA0-B9AD-C0FA2F426E8B}" type="sibTrans" cxnId="{18FD1259-6E56-4BB6-90FE-E978671AC8C8}">
      <dgm:prSet/>
      <dgm:spPr/>
      <dgm:t>
        <a:bodyPr/>
        <a:lstStyle/>
        <a:p>
          <a:endParaRPr lang="en-GB"/>
        </a:p>
      </dgm:t>
    </dgm:pt>
    <dgm:pt modelId="{CC0BE203-108B-4083-A78D-747E584CAEE3}">
      <dgm:prSet phldrT="[Text]"/>
      <dgm:spPr>
        <a:solidFill>
          <a:schemeClr val="accent6">
            <a:lumMod val="20000"/>
            <a:lumOff val="80000"/>
          </a:schemeClr>
        </a:solidFill>
      </dgm:spPr>
      <dgm:t>
        <a:bodyPr/>
        <a:lstStyle/>
        <a:p>
          <a:r>
            <a:rPr lang="en-GB" dirty="0"/>
            <a:t>Confidence</a:t>
          </a:r>
        </a:p>
      </dgm:t>
    </dgm:pt>
    <dgm:pt modelId="{B2F4CB92-4392-4D62-9701-4E68C679B24F}" type="sibTrans" cxnId="{B9965CF5-7012-490A-A355-B3731DF6F520}">
      <dgm:prSet/>
      <dgm:spPr/>
      <dgm:t>
        <a:bodyPr/>
        <a:lstStyle/>
        <a:p>
          <a:endParaRPr lang="en-GB"/>
        </a:p>
      </dgm:t>
    </dgm:pt>
    <dgm:pt modelId="{21CB3864-6308-4751-9AC1-16B69A8A5E1E}" type="parTrans" cxnId="{B9965CF5-7012-490A-A355-B3731DF6F520}">
      <dgm:prSet/>
      <dgm:spPr/>
      <dgm:t>
        <a:bodyPr/>
        <a:lstStyle/>
        <a:p>
          <a:endParaRPr lang="en-GB"/>
        </a:p>
      </dgm:t>
    </dgm:pt>
    <dgm:pt modelId="{F1EE7787-D16F-4B52-9A8A-B53B116CC931}">
      <dgm:prSet phldrT="[Text]"/>
      <dgm:spPr>
        <a:solidFill>
          <a:schemeClr val="tx2"/>
        </a:solidFill>
      </dgm:spPr>
      <dgm:t>
        <a:bodyPr/>
        <a:lstStyle/>
        <a:p>
          <a:r>
            <a:rPr lang="en-GB" dirty="0"/>
            <a:t>Self esteem</a:t>
          </a:r>
        </a:p>
      </dgm:t>
    </dgm:pt>
    <dgm:pt modelId="{0E8F92BF-94D1-4473-994F-90B6717B12BF}" type="sibTrans" cxnId="{711710CE-1227-4E86-925B-6317317C4DF7}">
      <dgm:prSet/>
      <dgm:spPr/>
      <dgm:t>
        <a:bodyPr/>
        <a:lstStyle/>
        <a:p>
          <a:endParaRPr lang="en-GB"/>
        </a:p>
      </dgm:t>
    </dgm:pt>
    <dgm:pt modelId="{B0E43014-E488-4946-BBBA-8AF573F3CDEA}" type="parTrans" cxnId="{711710CE-1227-4E86-925B-6317317C4DF7}">
      <dgm:prSet/>
      <dgm:spPr/>
      <dgm:t>
        <a:bodyPr/>
        <a:lstStyle/>
        <a:p>
          <a:endParaRPr lang="en-GB"/>
        </a:p>
      </dgm:t>
    </dgm:pt>
    <dgm:pt modelId="{37446DF5-C72E-4C1E-B6AC-605BA6BEC050}">
      <dgm:prSet phldrT="[Text]"/>
      <dgm:spPr>
        <a:solidFill>
          <a:schemeClr val="accent6">
            <a:lumMod val="20000"/>
            <a:lumOff val="80000"/>
          </a:schemeClr>
        </a:solidFill>
      </dgm:spPr>
      <dgm:t>
        <a:bodyPr/>
        <a:lstStyle/>
        <a:p>
          <a:r>
            <a:rPr lang="en-GB" dirty="0"/>
            <a:t>Wellbeing</a:t>
          </a:r>
        </a:p>
      </dgm:t>
    </dgm:pt>
    <dgm:pt modelId="{D46EFEE2-8520-40A9-9644-D4BAA5ABEEA7}" type="parTrans" cxnId="{582658F8-F9D0-4A88-8E89-E3A8F3A90A31}">
      <dgm:prSet/>
      <dgm:spPr/>
      <dgm:t>
        <a:bodyPr/>
        <a:lstStyle/>
        <a:p>
          <a:endParaRPr lang="en-GB"/>
        </a:p>
      </dgm:t>
    </dgm:pt>
    <dgm:pt modelId="{6BD6BB67-FFCE-4A5A-9FCF-CAD6533A96D2}" type="sibTrans" cxnId="{582658F8-F9D0-4A88-8E89-E3A8F3A90A31}">
      <dgm:prSet/>
      <dgm:spPr/>
      <dgm:t>
        <a:bodyPr/>
        <a:lstStyle/>
        <a:p>
          <a:endParaRPr lang="en-GB"/>
        </a:p>
      </dgm:t>
    </dgm:pt>
    <dgm:pt modelId="{9DCF6354-4CA4-4EAE-949B-F3BB014782B5}">
      <dgm:prSet phldrT="[Text]"/>
      <dgm:spPr>
        <a:solidFill>
          <a:schemeClr val="accent6">
            <a:lumMod val="20000"/>
            <a:lumOff val="80000"/>
          </a:schemeClr>
        </a:solidFill>
      </dgm:spPr>
      <dgm:t>
        <a:bodyPr/>
        <a:lstStyle/>
        <a:p>
          <a:r>
            <a:rPr lang="en-GB" dirty="0"/>
            <a:t>Achievement</a:t>
          </a:r>
        </a:p>
      </dgm:t>
    </dgm:pt>
    <dgm:pt modelId="{15297C71-E0D2-45ED-BC7E-A40A92184C5D}" type="parTrans" cxnId="{61042C12-F304-4E1A-9486-1E421DF9F870}">
      <dgm:prSet/>
      <dgm:spPr/>
      <dgm:t>
        <a:bodyPr/>
        <a:lstStyle/>
        <a:p>
          <a:endParaRPr lang="en-GB"/>
        </a:p>
      </dgm:t>
    </dgm:pt>
    <dgm:pt modelId="{FF7D5810-C4E5-4421-B08B-FBCAC9077FE4}" type="sibTrans" cxnId="{61042C12-F304-4E1A-9486-1E421DF9F870}">
      <dgm:prSet/>
      <dgm:spPr/>
      <dgm:t>
        <a:bodyPr/>
        <a:lstStyle/>
        <a:p>
          <a:endParaRPr lang="en-GB"/>
        </a:p>
      </dgm:t>
    </dgm:pt>
    <dgm:pt modelId="{12A48C85-0991-4A25-AAFA-66B298DC2996}">
      <dgm:prSet phldrT="[Text]"/>
      <dgm:spPr>
        <a:solidFill>
          <a:schemeClr val="accent6">
            <a:lumMod val="20000"/>
            <a:lumOff val="80000"/>
          </a:schemeClr>
        </a:solidFill>
      </dgm:spPr>
      <dgm:t>
        <a:bodyPr/>
        <a:lstStyle/>
        <a:p>
          <a:r>
            <a:rPr lang="en-GB" dirty="0"/>
            <a:t>Attainment</a:t>
          </a:r>
        </a:p>
      </dgm:t>
    </dgm:pt>
    <dgm:pt modelId="{52D075DC-AE05-4E9E-93A4-E2283F47B745}" type="parTrans" cxnId="{8F1DF259-6D2F-4E4C-8AED-4D2A4CC6EBCC}">
      <dgm:prSet/>
      <dgm:spPr/>
      <dgm:t>
        <a:bodyPr/>
        <a:lstStyle/>
        <a:p>
          <a:endParaRPr lang="en-GB"/>
        </a:p>
      </dgm:t>
    </dgm:pt>
    <dgm:pt modelId="{F94B7EBA-C6B9-488E-83CC-B9F4AD02881B}" type="sibTrans" cxnId="{8F1DF259-6D2F-4E4C-8AED-4D2A4CC6EBCC}">
      <dgm:prSet/>
      <dgm:spPr/>
      <dgm:t>
        <a:bodyPr/>
        <a:lstStyle/>
        <a:p>
          <a:endParaRPr lang="en-GB"/>
        </a:p>
      </dgm:t>
    </dgm:pt>
    <dgm:pt modelId="{660C49AC-677D-4E55-8538-8AE0B453145D}">
      <dgm:prSet phldrT="[Text]"/>
      <dgm:spPr>
        <a:solidFill>
          <a:schemeClr val="accent4">
            <a:lumMod val="20000"/>
            <a:lumOff val="80000"/>
          </a:schemeClr>
        </a:solidFill>
      </dgm:spPr>
      <dgm:t>
        <a:bodyPr/>
        <a:lstStyle/>
        <a:p>
          <a:r>
            <a:rPr lang="en-GB" dirty="0"/>
            <a:t>using Scots</a:t>
          </a:r>
        </a:p>
      </dgm:t>
    </dgm:pt>
    <dgm:pt modelId="{28776E0B-7ABC-46D5-98F7-0B3F4F9A57DB}" type="parTrans" cxnId="{DA196100-82B9-4F72-8692-2E80A0E74E59}">
      <dgm:prSet/>
      <dgm:spPr/>
      <dgm:t>
        <a:bodyPr/>
        <a:lstStyle/>
        <a:p>
          <a:endParaRPr lang="en-GB"/>
        </a:p>
      </dgm:t>
    </dgm:pt>
    <dgm:pt modelId="{FB623C41-6916-429D-98F5-50C895123FAE}" type="sibTrans" cxnId="{DA196100-82B9-4F72-8692-2E80A0E74E59}">
      <dgm:prSet/>
      <dgm:spPr/>
      <dgm:t>
        <a:bodyPr/>
        <a:lstStyle/>
        <a:p>
          <a:endParaRPr lang="en-GB"/>
        </a:p>
      </dgm:t>
    </dgm:pt>
    <dgm:pt modelId="{4A172510-9737-4F9A-A45C-7E822A65F78B}">
      <dgm:prSet phldrT="[Text]"/>
      <dgm:spPr>
        <a:solidFill>
          <a:schemeClr val="accent4">
            <a:lumMod val="20000"/>
            <a:lumOff val="80000"/>
          </a:schemeClr>
        </a:solidFill>
      </dgm:spPr>
      <dgm:t>
        <a:bodyPr/>
        <a:lstStyle/>
        <a:p>
          <a:r>
            <a:rPr lang="en-GB" dirty="0"/>
            <a:t>Creating texts</a:t>
          </a:r>
        </a:p>
      </dgm:t>
    </dgm:pt>
    <dgm:pt modelId="{5E37D4E4-5DD1-4C22-850F-10A4220E49BD}" type="parTrans" cxnId="{E6F5E564-2387-4343-A15B-5FB73EBABB36}">
      <dgm:prSet/>
      <dgm:spPr/>
      <dgm:t>
        <a:bodyPr/>
        <a:lstStyle/>
        <a:p>
          <a:endParaRPr lang="en-GB"/>
        </a:p>
      </dgm:t>
    </dgm:pt>
    <dgm:pt modelId="{F84DBBE5-46F8-4D57-8CEA-DE7D7B941022}" type="sibTrans" cxnId="{E6F5E564-2387-4343-A15B-5FB73EBABB36}">
      <dgm:prSet/>
      <dgm:spPr/>
      <dgm:t>
        <a:bodyPr/>
        <a:lstStyle/>
        <a:p>
          <a:endParaRPr lang="en-GB"/>
        </a:p>
      </dgm:t>
    </dgm:pt>
    <dgm:pt modelId="{9282D816-BD1D-4A9B-B0B1-1A4353143EDD}">
      <dgm:prSet phldrT="[Text]"/>
      <dgm:spPr>
        <a:solidFill>
          <a:schemeClr val="accent4">
            <a:lumMod val="20000"/>
            <a:lumOff val="80000"/>
          </a:schemeClr>
        </a:solidFill>
      </dgm:spPr>
      <dgm:t>
        <a:bodyPr/>
        <a:lstStyle/>
        <a:p>
          <a:r>
            <a:rPr lang="en-GB" dirty="0"/>
            <a:t>Comprehension</a:t>
          </a:r>
        </a:p>
      </dgm:t>
    </dgm:pt>
    <dgm:pt modelId="{43849216-9D70-45CC-B0DD-A9E4D51CB844}" type="parTrans" cxnId="{B48F1E47-5FE5-4635-A952-9E64DCCB0184}">
      <dgm:prSet/>
      <dgm:spPr/>
      <dgm:t>
        <a:bodyPr/>
        <a:lstStyle/>
        <a:p>
          <a:endParaRPr lang="en-GB"/>
        </a:p>
      </dgm:t>
    </dgm:pt>
    <dgm:pt modelId="{8538D98F-4B23-46CA-9FAD-1DCE03EC337C}" type="sibTrans" cxnId="{B48F1E47-5FE5-4635-A952-9E64DCCB0184}">
      <dgm:prSet/>
      <dgm:spPr/>
      <dgm:t>
        <a:bodyPr/>
        <a:lstStyle/>
        <a:p>
          <a:endParaRPr lang="en-GB"/>
        </a:p>
      </dgm:t>
    </dgm:pt>
    <dgm:pt modelId="{3CFB8AFA-F7CE-46B1-860F-95EBFC6D6600}">
      <dgm:prSet phldrT="[Text]"/>
      <dgm:spPr>
        <a:solidFill>
          <a:schemeClr val="accent4">
            <a:lumMod val="20000"/>
            <a:lumOff val="80000"/>
          </a:schemeClr>
        </a:solidFill>
      </dgm:spPr>
      <dgm:t>
        <a:bodyPr/>
        <a:lstStyle/>
        <a:p>
          <a:r>
            <a:rPr lang="en-GB" dirty="0"/>
            <a:t>Considering meaning, purpose and audience</a:t>
          </a:r>
        </a:p>
      </dgm:t>
    </dgm:pt>
    <dgm:pt modelId="{B47FB247-37A9-423B-A0F6-40617570BECC}" type="parTrans" cxnId="{25B4752B-CCF5-4E20-A807-2E4592701E0B}">
      <dgm:prSet/>
      <dgm:spPr/>
      <dgm:t>
        <a:bodyPr/>
        <a:lstStyle/>
        <a:p>
          <a:endParaRPr lang="en-GB"/>
        </a:p>
      </dgm:t>
    </dgm:pt>
    <dgm:pt modelId="{353DEB47-BC95-4E99-A9AE-61DED263F361}" type="sibTrans" cxnId="{25B4752B-CCF5-4E20-A807-2E4592701E0B}">
      <dgm:prSet/>
      <dgm:spPr/>
      <dgm:t>
        <a:bodyPr/>
        <a:lstStyle/>
        <a:p>
          <a:endParaRPr lang="en-GB"/>
        </a:p>
      </dgm:t>
    </dgm:pt>
    <dgm:pt modelId="{2CDD2070-A646-4D7F-8630-3D7FAD350AFC}">
      <dgm:prSet phldrT="[Text]"/>
      <dgm:spPr>
        <a:solidFill>
          <a:schemeClr val="accent6">
            <a:lumMod val="20000"/>
            <a:lumOff val="80000"/>
          </a:schemeClr>
        </a:solidFill>
      </dgm:spPr>
      <dgm:t>
        <a:bodyPr/>
        <a:lstStyle/>
        <a:p>
          <a:r>
            <a:rPr lang="en-GB" dirty="0"/>
            <a:t>Resilience</a:t>
          </a:r>
        </a:p>
      </dgm:t>
    </dgm:pt>
    <dgm:pt modelId="{EF93ACFE-ADBF-4BE6-AADD-59129EAE20CC}" type="parTrans" cxnId="{95EAF044-E9E2-4935-9C1B-DFCC6EB3E432}">
      <dgm:prSet/>
      <dgm:spPr/>
      <dgm:t>
        <a:bodyPr/>
        <a:lstStyle/>
        <a:p>
          <a:endParaRPr lang="en-GB"/>
        </a:p>
      </dgm:t>
    </dgm:pt>
    <dgm:pt modelId="{226B9151-2CDD-4BE1-843B-AC78F172D6AB}" type="sibTrans" cxnId="{95EAF044-E9E2-4935-9C1B-DFCC6EB3E432}">
      <dgm:prSet/>
      <dgm:spPr/>
      <dgm:t>
        <a:bodyPr/>
        <a:lstStyle/>
        <a:p>
          <a:endParaRPr lang="en-GB"/>
        </a:p>
      </dgm:t>
    </dgm:pt>
    <dgm:pt modelId="{3D2DC681-681E-46E9-8C43-962019F02622}">
      <dgm:prSet phldrT="[Text]"/>
      <dgm:spPr>
        <a:solidFill>
          <a:schemeClr val="accent5">
            <a:lumMod val="20000"/>
            <a:lumOff val="80000"/>
          </a:schemeClr>
        </a:solidFill>
      </dgm:spPr>
      <dgm:t>
        <a:bodyPr/>
        <a:lstStyle/>
        <a:p>
          <a:r>
            <a:rPr lang="en-GB" dirty="0"/>
            <a:t>Scotland’s place in the World</a:t>
          </a:r>
        </a:p>
      </dgm:t>
    </dgm:pt>
    <dgm:pt modelId="{E53B2C89-4B55-478B-9506-0CCFAE04D180}" type="parTrans" cxnId="{281630CF-3FB9-42E8-90BD-DF885D34911F}">
      <dgm:prSet/>
      <dgm:spPr/>
      <dgm:t>
        <a:bodyPr/>
        <a:lstStyle/>
        <a:p>
          <a:endParaRPr lang="en-GB"/>
        </a:p>
      </dgm:t>
    </dgm:pt>
    <dgm:pt modelId="{F16CDE56-B5F9-4890-927D-FF137AE8FEE6}" type="sibTrans" cxnId="{281630CF-3FB9-42E8-90BD-DF885D34911F}">
      <dgm:prSet/>
      <dgm:spPr/>
      <dgm:t>
        <a:bodyPr/>
        <a:lstStyle/>
        <a:p>
          <a:endParaRPr lang="en-GB"/>
        </a:p>
      </dgm:t>
    </dgm:pt>
    <dgm:pt modelId="{A9B9601B-1A7C-4CCD-AD1C-8449BCF749D2}">
      <dgm:prSet phldrT="[Text]"/>
      <dgm:spPr>
        <a:solidFill>
          <a:schemeClr val="accent5">
            <a:lumMod val="20000"/>
            <a:lumOff val="80000"/>
          </a:schemeClr>
        </a:solidFill>
      </dgm:spPr>
      <dgm:t>
        <a:bodyPr/>
        <a:lstStyle/>
        <a:p>
          <a:r>
            <a:rPr lang="en-GB" dirty="0"/>
            <a:t>appreciation of richness of culture</a:t>
          </a:r>
        </a:p>
      </dgm:t>
    </dgm:pt>
    <dgm:pt modelId="{AAE3605B-E0CC-4326-B19E-D8EB7588BF18}" type="parTrans" cxnId="{25A73D7B-7AB1-41F4-96A8-F3099871AEF3}">
      <dgm:prSet/>
      <dgm:spPr/>
      <dgm:t>
        <a:bodyPr/>
        <a:lstStyle/>
        <a:p>
          <a:endParaRPr lang="en-GB"/>
        </a:p>
      </dgm:t>
    </dgm:pt>
    <dgm:pt modelId="{89B5C466-6D4D-4FDF-8C96-22089EC36DB0}" type="sibTrans" cxnId="{25A73D7B-7AB1-41F4-96A8-F3099871AEF3}">
      <dgm:prSet/>
      <dgm:spPr/>
      <dgm:t>
        <a:bodyPr/>
        <a:lstStyle/>
        <a:p>
          <a:endParaRPr lang="en-GB"/>
        </a:p>
      </dgm:t>
    </dgm:pt>
    <dgm:pt modelId="{B03E344E-5097-45A7-B6D2-22B377D4544A}">
      <dgm:prSet phldrT="[Text]"/>
      <dgm:spPr>
        <a:solidFill>
          <a:schemeClr val="accent5">
            <a:lumMod val="20000"/>
            <a:lumOff val="80000"/>
          </a:schemeClr>
        </a:solidFill>
      </dgm:spPr>
      <dgm:t>
        <a:bodyPr/>
        <a:lstStyle/>
        <a:p>
          <a:r>
            <a:rPr lang="en-GB" dirty="0"/>
            <a:t>fun, participation</a:t>
          </a:r>
        </a:p>
      </dgm:t>
    </dgm:pt>
    <dgm:pt modelId="{25F099F2-5D26-41FB-BC3A-9D662A511E0C}" type="parTrans" cxnId="{D1EE7922-0CF2-4D59-BA9A-1BF24330E692}">
      <dgm:prSet/>
      <dgm:spPr/>
      <dgm:t>
        <a:bodyPr/>
        <a:lstStyle/>
        <a:p>
          <a:endParaRPr lang="en-GB"/>
        </a:p>
      </dgm:t>
    </dgm:pt>
    <dgm:pt modelId="{09B577EC-DEDB-4721-8549-16CEBD005CFB}" type="sibTrans" cxnId="{D1EE7922-0CF2-4D59-BA9A-1BF24330E692}">
      <dgm:prSet/>
      <dgm:spPr/>
      <dgm:t>
        <a:bodyPr/>
        <a:lstStyle/>
        <a:p>
          <a:endParaRPr lang="en-GB"/>
        </a:p>
      </dgm:t>
    </dgm:pt>
    <dgm:pt modelId="{86C317B3-E88A-4BEB-9B31-745F601A4FC9}">
      <dgm:prSet phldrT="[Text]"/>
      <dgm:spPr>
        <a:solidFill>
          <a:schemeClr val="accent5">
            <a:lumMod val="20000"/>
            <a:lumOff val="80000"/>
          </a:schemeClr>
        </a:solidFill>
      </dgm:spPr>
      <dgm:t>
        <a:bodyPr/>
        <a:lstStyle/>
        <a:p>
          <a:r>
            <a:rPr lang="en-GB" dirty="0"/>
            <a:t>Improved links between generations</a:t>
          </a:r>
        </a:p>
      </dgm:t>
    </dgm:pt>
    <dgm:pt modelId="{7389974C-BE99-4AC0-BEA4-5D81F91A083A}" type="parTrans" cxnId="{FC34E7ED-0937-49A0-9FFA-C07D83A3F18A}">
      <dgm:prSet/>
      <dgm:spPr/>
      <dgm:t>
        <a:bodyPr/>
        <a:lstStyle/>
        <a:p>
          <a:endParaRPr lang="en-GB"/>
        </a:p>
      </dgm:t>
    </dgm:pt>
    <dgm:pt modelId="{2A73C365-9897-449B-8DC5-E69A0C3B2B3F}" type="sibTrans" cxnId="{FC34E7ED-0937-49A0-9FFA-C07D83A3F18A}">
      <dgm:prSet/>
      <dgm:spPr/>
      <dgm:t>
        <a:bodyPr/>
        <a:lstStyle/>
        <a:p>
          <a:endParaRPr lang="en-GB"/>
        </a:p>
      </dgm:t>
    </dgm:pt>
    <dgm:pt modelId="{44840260-AC95-4897-8AF3-81C0F727B980}" type="pres">
      <dgm:prSet presAssocID="{BBED2782-7B2D-4FA5-8CB9-4704F99DE3BC}" presName="composite" presStyleCnt="0">
        <dgm:presLayoutVars>
          <dgm:chMax val="5"/>
          <dgm:dir/>
          <dgm:animLvl val="ctr"/>
          <dgm:resizeHandles val="exact"/>
        </dgm:presLayoutVars>
      </dgm:prSet>
      <dgm:spPr/>
      <dgm:t>
        <a:bodyPr/>
        <a:lstStyle/>
        <a:p>
          <a:endParaRPr lang="en-US"/>
        </a:p>
      </dgm:t>
    </dgm:pt>
    <dgm:pt modelId="{0EDEACEF-F523-4462-82EC-3C27A8E1A6F8}" type="pres">
      <dgm:prSet presAssocID="{BBED2782-7B2D-4FA5-8CB9-4704F99DE3BC}" presName="cycle" presStyleCnt="0"/>
      <dgm:spPr/>
    </dgm:pt>
    <dgm:pt modelId="{C4E8695E-BD17-4B76-8D5B-91B87B69C9A5}" type="pres">
      <dgm:prSet presAssocID="{BBED2782-7B2D-4FA5-8CB9-4704F99DE3BC}" presName="centerShape" presStyleCnt="0"/>
      <dgm:spPr/>
    </dgm:pt>
    <dgm:pt modelId="{497C7F44-AE9F-49D2-A6E2-5D2A96003409}" type="pres">
      <dgm:prSet presAssocID="{BBED2782-7B2D-4FA5-8CB9-4704F99DE3BC}" presName="connSite" presStyleLbl="node1" presStyleIdx="0" presStyleCnt="4"/>
      <dgm:spPr/>
    </dgm:pt>
    <dgm:pt modelId="{D0200AF1-5B48-4BAE-8FA8-8E7BDBDE2FED}" type="pres">
      <dgm:prSet presAssocID="{BBED2782-7B2D-4FA5-8CB9-4704F99DE3BC}" presName="visible" presStyleLbl="node1" presStyleIdx="0" presStyleCnt="4" custScaleX="117971"/>
      <dgm:spPr/>
      <dgm:t>
        <a:bodyPr/>
        <a:lstStyle/>
        <a:p>
          <a:endParaRPr lang="en-US"/>
        </a:p>
      </dgm:t>
    </dgm:pt>
    <dgm:pt modelId="{911E4CFC-45F1-43AD-B5F4-A361A2D7A52A}" type="pres">
      <dgm:prSet presAssocID="{AF11A260-7C02-45A1-B7F8-5C28F1FB3563}" presName="Name25" presStyleLbl="parChTrans1D1" presStyleIdx="0" presStyleCnt="3"/>
      <dgm:spPr/>
      <dgm:t>
        <a:bodyPr/>
        <a:lstStyle/>
        <a:p>
          <a:endParaRPr lang="en-US"/>
        </a:p>
      </dgm:t>
    </dgm:pt>
    <dgm:pt modelId="{231F096B-1026-425D-9A37-E084929A4774}" type="pres">
      <dgm:prSet presAssocID="{50FA86ED-0CA1-4009-8C9F-FEF06AD14A98}" presName="node" presStyleCnt="0"/>
      <dgm:spPr/>
    </dgm:pt>
    <dgm:pt modelId="{723EA93E-FBCC-47CE-8268-3B8C16845F0A}" type="pres">
      <dgm:prSet presAssocID="{50FA86ED-0CA1-4009-8C9F-FEF06AD14A98}" presName="parentNode" presStyleLbl="node1" presStyleIdx="1" presStyleCnt="4" custLinFactY="100000" custLinFactNeighborX="-797" custLinFactNeighborY="150433">
        <dgm:presLayoutVars>
          <dgm:chMax val="1"/>
          <dgm:bulletEnabled val="1"/>
        </dgm:presLayoutVars>
      </dgm:prSet>
      <dgm:spPr/>
      <dgm:t>
        <a:bodyPr/>
        <a:lstStyle/>
        <a:p>
          <a:endParaRPr lang="en-US"/>
        </a:p>
      </dgm:t>
    </dgm:pt>
    <dgm:pt modelId="{B44B5E9D-B6E2-4EB5-B77F-2631DAB7656B}" type="pres">
      <dgm:prSet presAssocID="{50FA86ED-0CA1-4009-8C9F-FEF06AD14A98}" presName="childNode" presStyleLbl="revTx" presStyleIdx="0" presStyleCnt="3">
        <dgm:presLayoutVars>
          <dgm:bulletEnabled val="1"/>
        </dgm:presLayoutVars>
      </dgm:prSet>
      <dgm:spPr/>
      <dgm:t>
        <a:bodyPr/>
        <a:lstStyle/>
        <a:p>
          <a:endParaRPr lang="en-US"/>
        </a:p>
      </dgm:t>
    </dgm:pt>
    <dgm:pt modelId="{DFF0C416-7A81-4A7A-9EDF-BBE7C19EFD22}" type="pres">
      <dgm:prSet presAssocID="{0BE096B8-1316-4C78-AA20-9520FC27E3FD}" presName="Name25" presStyleLbl="parChTrans1D1" presStyleIdx="1" presStyleCnt="3"/>
      <dgm:spPr/>
      <dgm:t>
        <a:bodyPr/>
        <a:lstStyle/>
        <a:p>
          <a:endParaRPr lang="en-US"/>
        </a:p>
      </dgm:t>
    </dgm:pt>
    <dgm:pt modelId="{87A0B1CC-851A-48BC-8583-BBE2CEBA84E9}" type="pres">
      <dgm:prSet presAssocID="{8A9F6DFB-AF9E-43DF-92E2-DE5C6F7092B7}" presName="node" presStyleCnt="0"/>
      <dgm:spPr/>
    </dgm:pt>
    <dgm:pt modelId="{BEE867E7-A863-4044-B764-032E45D49FC2}" type="pres">
      <dgm:prSet presAssocID="{8A9F6DFB-AF9E-43DF-92E2-DE5C6F7092B7}" presName="parentNode" presStyleLbl="node1" presStyleIdx="2" presStyleCnt="4">
        <dgm:presLayoutVars>
          <dgm:chMax val="1"/>
          <dgm:bulletEnabled val="1"/>
        </dgm:presLayoutVars>
      </dgm:prSet>
      <dgm:spPr/>
      <dgm:t>
        <a:bodyPr/>
        <a:lstStyle/>
        <a:p>
          <a:endParaRPr lang="en-US"/>
        </a:p>
      </dgm:t>
    </dgm:pt>
    <dgm:pt modelId="{117A5F4E-B374-4D81-89DB-87353C2E7A3D}" type="pres">
      <dgm:prSet presAssocID="{8A9F6DFB-AF9E-43DF-92E2-DE5C6F7092B7}" presName="childNode" presStyleLbl="revTx" presStyleIdx="1" presStyleCnt="3">
        <dgm:presLayoutVars>
          <dgm:bulletEnabled val="1"/>
        </dgm:presLayoutVars>
      </dgm:prSet>
      <dgm:spPr/>
      <dgm:t>
        <a:bodyPr/>
        <a:lstStyle/>
        <a:p>
          <a:endParaRPr lang="en-US"/>
        </a:p>
      </dgm:t>
    </dgm:pt>
    <dgm:pt modelId="{2C1F004E-A04B-4C6D-9ACC-C08360DE7083}" type="pres">
      <dgm:prSet presAssocID="{B0E43014-E488-4946-BBBA-8AF573F3CDEA}" presName="Name25" presStyleLbl="parChTrans1D1" presStyleIdx="2" presStyleCnt="3"/>
      <dgm:spPr/>
      <dgm:t>
        <a:bodyPr/>
        <a:lstStyle/>
        <a:p>
          <a:endParaRPr lang="en-US"/>
        </a:p>
      </dgm:t>
    </dgm:pt>
    <dgm:pt modelId="{307AE062-A6AB-4A9B-985D-75968BF7E829}" type="pres">
      <dgm:prSet presAssocID="{F1EE7787-D16F-4B52-9A8A-B53B116CC931}" presName="node" presStyleCnt="0"/>
      <dgm:spPr/>
    </dgm:pt>
    <dgm:pt modelId="{6272F043-7920-4D0D-BEBD-9A46C3AAA3ED}" type="pres">
      <dgm:prSet presAssocID="{F1EE7787-D16F-4B52-9A8A-B53B116CC931}" presName="parentNode" presStyleLbl="node1" presStyleIdx="3" presStyleCnt="4" custScaleX="101072" custScaleY="96917" custLinFactY="-100000" custLinFactNeighborX="-13323" custLinFactNeighborY="-172173">
        <dgm:presLayoutVars>
          <dgm:chMax val="1"/>
          <dgm:bulletEnabled val="1"/>
        </dgm:presLayoutVars>
      </dgm:prSet>
      <dgm:spPr/>
      <dgm:t>
        <a:bodyPr/>
        <a:lstStyle/>
        <a:p>
          <a:endParaRPr lang="en-US"/>
        </a:p>
      </dgm:t>
    </dgm:pt>
    <dgm:pt modelId="{538F9E19-0CC7-4024-BB78-E7B98045D574}" type="pres">
      <dgm:prSet presAssocID="{F1EE7787-D16F-4B52-9A8A-B53B116CC931}" presName="childNode" presStyleLbl="revTx" presStyleIdx="2" presStyleCnt="3">
        <dgm:presLayoutVars>
          <dgm:bulletEnabled val="1"/>
        </dgm:presLayoutVars>
      </dgm:prSet>
      <dgm:spPr/>
      <dgm:t>
        <a:bodyPr/>
        <a:lstStyle/>
        <a:p>
          <a:endParaRPr lang="en-US"/>
        </a:p>
      </dgm:t>
    </dgm:pt>
  </dgm:ptLst>
  <dgm:cxnLst>
    <dgm:cxn modelId="{6F4E69F4-CDE4-4601-A098-28AE3B985772}" type="presOf" srcId="{46EC614D-4D21-4B78-9736-265E2EAD766B}" destId="{B44B5E9D-B6E2-4EB5-B77F-2631DAB7656B}" srcOrd="0" destOrd="1" presId="urn:microsoft.com/office/officeart/2005/8/layout/radial2"/>
    <dgm:cxn modelId="{F9B117EB-4CE5-44CA-B819-F36D9305A75F}" type="presOf" srcId="{2CDD2070-A646-4D7F-8630-3D7FAD350AFC}" destId="{538F9E19-0CC7-4024-BB78-E7B98045D574}" srcOrd="0" destOrd="3" presId="urn:microsoft.com/office/officeart/2005/8/layout/radial2"/>
    <dgm:cxn modelId="{58C2323D-7801-49D2-A562-D2E04C435833}" type="presOf" srcId="{86C317B3-E88A-4BEB-9B31-745F601A4FC9}" destId="{B44B5E9D-B6E2-4EB5-B77F-2631DAB7656B}" srcOrd="0" destOrd="5" presId="urn:microsoft.com/office/officeart/2005/8/layout/radial2"/>
    <dgm:cxn modelId="{B48F1E47-5FE5-4635-A952-9E64DCCB0184}" srcId="{8A9F6DFB-AF9E-43DF-92E2-DE5C6F7092B7}" destId="{9282D816-BD1D-4A9B-B0B1-1A4353143EDD}" srcOrd="4" destOrd="0" parTransId="{43849216-9D70-45CC-B0DD-A9E4D51CB844}" sibTransId="{8538D98F-4B23-46CA-9FAD-1DCE03EC337C}"/>
    <dgm:cxn modelId="{582658F8-F9D0-4A88-8E89-E3A8F3A90A31}" srcId="{F1EE7787-D16F-4B52-9A8A-B53B116CC931}" destId="{37446DF5-C72E-4C1E-B6AC-605BA6BEC050}" srcOrd="2" destOrd="0" parTransId="{D46EFEE2-8520-40A9-9644-D4BAA5ABEEA7}" sibTransId="{6BD6BB67-FFCE-4A5A-9FCF-CAD6533A96D2}"/>
    <dgm:cxn modelId="{25B4752B-CCF5-4E20-A807-2E4592701E0B}" srcId="{8A9F6DFB-AF9E-43DF-92E2-DE5C6F7092B7}" destId="{3CFB8AFA-F7CE-46B1-860F-95EBFC6D6600}" srcOrd="5" destOrd="0" parTransId="{B47FB247-37A9-423B-A0F6-40617570BECC}" sibTransId="{353DEB47-BC95-4E99-A9AE-61DED263F361}"/>
    <dgm:cxn modelId="{FC34E7ED-0937-49A0-9FFA-C07D83A3F18A}" srcId="{50FA86ED-0CA1-4009-8C9F-FEF06AD14A98}" destId="{86C317B3-E88A-4BEB-9B31-745F601A4FC9}" srcOrd="5" destOrd="0" parTransId="{7389974C-BE99-4AC0-BEA4-5D81F91A083A}" sibTransId="{2A73C365-9897-449B-8DC5-E69A0C3B2B3F}"/>
    <dgm:cxn modelId="{61042C12-F304-4E1A-9486-1E421DF9F870}" srcId="{F1EE7787-D16F-4B52-9A8A-B53B116CC931}" destId="{9DCF6354-4CA4-4EAE-949B-F3BB014782B5}" srcOrd="4" destOrd="0" parTransId="{15297C71-E0D2-45ED-BC7E-A40A92184C5D}" sibTransId="{FF7D5810-C4E5-4421-B08B-FBCAC9077FE4}"/>
    <dgm:cxn modelId="{86CBE1D6-0264-4DD4-88C5-C0C223FA7396}" type="presOf" srcId="{AF11A260-7C02-45A1-B7F8-5C28F1FB3563}" destId="{911E4CFC-45F1-43AD-B5F4-A361A2D7A52A}" srcOrd="0" destOrd="0" presId="urn:microsoft.com/office/officeart/2005/8/layout/radial2"/>
    <dgm:cxn modelId="{E6F5E564-2387-4343-A15B-5FB73EBABB36}" srcId="{8A9F6DFB-AF9E-43DF-92E2-DE5C6F7092B7}" destId="{4A172510-9737-4F9A-A45C-7E822A65F78B}" srcOrd="3" destOrd="0" parTransId="{5E37D4E4-5DD1-4C22-850F-10A4220E49BD}" sibTransId="{F84DBBE5-46F8-4D57-8CEA-DE7D7B941022}"/>
    <dgm:cxn modelId="{A89A6FF1-0DCA-44AD-A287-FED2B1C648C9}" type="presOf" srcId="{9AC324EF-E3FD-4F0D-A561-CE83E976BE77}" destId="{B44B5E9D-B6E2-4EB5-B77F-2631DAB7656B}" srcOrd="0" destOrd="0" presId="urn:microsoft.com/office/officeart/2005/8/layout/radial2"/>
    <dgm:cxn modelId="{18FD1259-6E56-4BB6-90FE-E978671AC8C8}" srcId="{F1EE7787-D16F-4B52-9A8A-B53B116CC931}" destId="{23F7BB38-9AB4-4FA0-B4B9-6305F4DA82E5}" srcOrd="1" destOrd="0" parTransId="{FEA9D641-8EA5-45AA-A0CC-0B7E4A2D9EDB}" sibTransId="{B888E044-A5B1-4CA0-B9AD-C0FA2F426E8B}"/>
    <dgm:cxn modelId="{6475010F-68AD-4D55-AA16-372ECA2EC83E}" type="presOf" srcId="{4A172510-9737-4F9A-A45C-7E822A65F78B}" destId="{117A5F4E-B374-4D81-89DB-87353C2E7A3D}" srcOrd="0" destOrd="3" presId="urn:microsoft.com/office/officeart/2005/8/layout/radial2"/>
    <dgm:cxn modelId="{3B2E53D8-2306-465A-98F2-97E164221CC0}" type="presOf" srcId="{3D2DC681-681E-46E9-8C43-962019F02622}" destId="{B44B5E9D-B6E2-4EB5-B77F-2631DAB7656B}" srcOrd="0" destOrd="2" presId="urn:microsoft.com/office/officeart/2005/8/layout/radial2"/>
    <dgm:cxn modelId="{91AAC996-E3C6-40DF-9137-676CAF98C496}" type="presOf" srcId="{B03E344E-5097-45A7-B6D2-22B377D4544A}" destId="{B44B5E9D-B6E2-4EB5-B77F-2631DAB7656B}" srcOrd="0" destOrd="4" presId="urn:microsoft.com/office/officeart/2005/8/layout/radial2"/>
    <dgm:cxn modelId="{3B393156-697D-48FF-B64C-C24C7AEA1A2A}" srcId="{BBED2782-7B2D-4FA5-8CB9-4704F99DE3BC}" destId="{8A9F6DFB-AF9E-43DF-92E2-DE5C6F7092B7}" srcOrd="1" destOrd="0" parTransId="{0BE096B8-1316-4C78-AA20-9520FC27E3FD}" sibTransId="{ABC82443-CDEC-4EDC-B78A-67505E0A2454}"/>
    <dgm:cxn modelId="{B42D5F4A-D3CA-46E8-B587-94E054B07D8B}" srcId="{BBED2782-7B2D-4FA5-8CB9-4704F99DE3BC}" destId="{50FA86ED-0CA1-4009-8C9F-FEF06AD14A98}" srcOrd="0" destOrd="0" parTransId="{AF11A260-7C02-45A1-B7F8-5C28F1FB3563}" sibTransId="{0B4361B3-FC06-4ED2-B728-F66C07212070}"/>
    <dgm:cxn modelId="{BD82B5D7-1BAD-4E03-A699-4A4486CA73E5}" type="presOf" srcId="{D467AE63-EF2F-49CE-B52E-0C97F5EBFC96}" destId="{117A5F4E-B374-4D81-89DB-87353C2E7A3D}" srcOrd="0" destOrd="0" presId="urn:microsoft.com/office/officeart/2005/8/layout/radial2"/>
    <dgm:cxn modelId="{D1EE7922-0CF2-4D59-BA9A-1BF24330E692}" srcId="{50FA86ED-0CA1-4009-8C9F-FEF06AD14A98}" destId="{B03E344E-5097-45A7-B6D2-22B377D4544A}" srcOrd="4" destOrd="0" parTransId="{25F099F2-5D26-41FB-BC3A-9D662A511E0C}" sibTransId="{09B577EC-DEDB-4721-8549-16CEBD005CFB}"/>
    <dgm:cxn modelId="{DE96BC8F-A50C-4E25-BCF2-2E681503960A}" type="presOf" srcId="{BBED2782-7B2D-4FA5-8CB9-4704F99DE3BC}" destId="{44840260-AC95-4897-8AF3-81C0F727B980}" srcOrd="0" destOrd="0" presId="urn:microsoft.com/office/officeart/2005/8/layout/radial2"/>
    <dgm:cxn modelId="{ED0EE223-1605-4391-973C-3CBCB288B910}" type="presOf" srcId="{F1EE7787-D16F-4B52-9A8A-B53B116CC931}" destId="{6272F043-7920-4D0D-BEBD-9A46C3AAA3ED}" srcOrd="0" destOrd="0" presId="urn:microsoft.com/office/officeart/2005/8/layout/radial2"/>
    <dgm:cxn modelId="{4A14B958-0C3D-493F-8B14-5AAD3969F7A3}" type="presOf" srcId="{B0E43014-E488-4946-BBBA-8AF573F3CDEA}" destId="{2C1F004E-A04B-4C6D-9ACC-C08360DE7083}" srcOrd="0" destOrd="0" presId="urn:microsoft.com/office/officeart/2005/8/layout/radial2"/>
    <dgm:cxn modelId="{ADC1BB84-CCAA-49AD-8F25-A2030BFDE18B}" type="presOf" srcId="{0BE096B8-1316-4C78-AA20-9520FC27E3FD}" destId="{DFF0C416-7A81-4A7A-9EDF-BBE7C19EFD22}" srcOrd="0" destOrd="0" presId="urn:microsoft.com/office/officeart/2005/8/layout/radial2"/>
    <dgm:cxn modelId="{281630CF-3FB9-42E8-90BD-DF885D34911F}" srcId="{50FA86ED-0CA1-4009-8C9F-FEF06AD14A98}" destId="{3D2DC681-681E-46E9-8C43-962019F02622}" srcOrd="2" destOrd="0" parTransId="{E53B2C89-4B55-478B-9506-0CCFAE04D180}" sibTransId="{F16CDE56-B5F9-4890-927D-FF137AE8FEE6}"/>
    <dgm:cxn modelId="{708B0E7D-4548-458F-916F-B6BA652C951B}" type="presOf" srcId="{A9B9601B-1A7C-4CCD-AD1C-8449BCF749D2}" destId="{B44B5E9D-B6E2-4EB5-B77F-2631DAB7656B}" srcOrd="0" destOrd="3" presId="urn:microsoft.com/office/officeart/2005/8/layout/radial2"/>
    <dgm:cxn modelId="{FD6556B9-F270-43A0-8D04-92BA3578665E}" srcId="{50FA86ED-0CA1-4009-8C9F-FEF06AD14A98}" destId="{9AC324EF-E3FD-4F0D-A561-CE83E976BE77}" srcOrd="0" destOrd="0" parTransId="{E1F1DD48-1883-47DF-9D41-02834EBECD74}" sibTransId="{B9FBDE04-A5A3-428D-9DB4-E1936438D204}"/>
    <dgm:cxn modelId="{B9965CF5-7012-490A-A355-B3731DF6F520}" srcId="{F1EE7787-D16F-4B52-9A8A-B53B116CC931}" destId="{CC0BE203-108B-4083-A78D-747E584CAEE3}" srcOrd="0" destOrd="0" parTransId="{21CB3864-6308-4751-9AC1-16B69A8A5E1E}" sibTransId="{B2F4CB92-4392-4D62-9701-4E68C679B24F}"/>
    <dgm:cxn modelId="{A5EB5991-19E9-4E9B-85D1-34667E585F05}" type="presOf" srcId="{50FA86ED-0CA1-4009-8C9F-FEF06AD14A98}" destId="{723EA93E-FBCC-47CE-8268-3B8C16845F0A}" srcOrd="0" destOrd="0" presId="urn:microsoft.com/office/officeart/2005/8/layout/radial2"/>
    <dgm:cxn modelId="{88197957-ED67-4934-9344-0938FC3BA933}" type="presOf" srcId="{37446DF5-C72E-4C1E-B6AC-605BA6BEC050}" destId="{538F9E19-0CC7-4024-BB78-E7B98045D574}" srcOrd="0" destOrd="2" presId="urn:microsoft.com/office/officeart/2005/8/layout/radial2"/>
    <dgm:cxn modelId="{15856A34-1E2E-4051-A2DC-07E04D7E141C}" srcId="{50FA86ED-0CA1-4009-8C9F-FEF06AD14A98}" destId="{46EC614D-4D21-4B78-9736-265E2EAD766B}" srcOrd="1" destOrd="0" parTransId="{5623262F-72BF-47F5-B47E-28CFDB996DA9}" sibTransId="{6E626FFF-7268-46ED-B0C3-BE1C3A543F98}"/>
    <dgm:cxn modelId="{9EF8A4CB-19F2-4F87-A09A-E67ADC146ADF}" type="presOf" srcId="{9DCF6354-4CA4-4EAE-949B-F3BB014782B5}" destId="{538F9E19-0CC7-4024-BB78-E7B98045D574}" srcOrd="0" destOrd="4" presId="urn:microsoft.com/office/officeart/2005/8/layout/radial2"/>
    <dgm:cxn modelId="{8B1B653F-25F8-433D-A1B2-40589BD1441B}" type="presOf" srcId="{12A48C85-0991-4A25-AAFA-66B298DC2996}" destId="{538F9E19-0CC7-4024-BB78-E7B98045D574}" srcOrd="0" destOrd="5" presId="urn:microsoft.com/office/officeart/2005/8/layout/radial2"/>
    <dgm:cxn modelId="{AF7B60AF-195A-47B6-8BF9-1DF58F61C6A4}" type="presOf" srcId="{CC0BE203-108B-4083-A78D-747E584CAEE3}" destId="{538F9E19-0CC7-4024-BB78-E7B98045D574}" srcOrd="0" destOrd="0" presId="urn:microsoft.com/office/officeart/2005/8/layout/radial2"/>
    <dgm:cxn modelId="{60F68AF2-2D5A-45AA-86B6-AAAA1B0D93D3}" type="presOf" srcId="{8A9F6DFB-AF9E-43DF-92E2-DE5C6F7092B7}" destId="{BEE867E7-A863-4044-B764-032E45D49FC2}" srcOrd="0" destOrd="0" presId="urn:microsoft.com/office/officeart/2005/8/layout/radial2"/>
    <dgm:cxn modelId="{5E23A220-9802-4195-A74F-7615EB36D514}" type="presOf" srcId="{76508973-77E3-4406-9FA4-9B483D4F945B}" destId="{117A5F4E-B374-4D81-89DB-87353C2E7A3D}" srcOrd="0" destOrd="1" presId="urn:microsoft.com/office/officeart/2005/8/layout/radial2"/>
    <dgm:cxn modelId="{8F1DF259-6D2F-4E4C-8AED-4D2A4CC6EBCC}" srcId="{F1EE7787-D16F-4B52-9A8A-B53B116CC931}" destId="{12A48C85-0991-4A25-AAFA-66B298DC2996}" srcOrd="5" destOrd="0" parTransId="{52D075DC-AE05-4E9E-93A4-E2283F47B745}" sibTransId="{F94B7EBA-C6B9-488E-83CC-B9F4AD02881B}"/>
    <dgm:cxn modelId="{711710CE-1227-4E86-925B-6317317C4DF7}" srcId="{BBED2782-7B2D-4FA5-8CB9-4704F99DE3BC}" destId="{F1EE7787-D16F-4B52-9A8A-B53B116CC931}" srcOrd="2" destOrd="0" parTransId="{B0E43014-E488-4946-BBBA-8AF573F3CDEA}" sibTransId="{0E8F92BF-94D1-4473-994F-90B6717B12BF}"/>
    <dgm:cxn modelId="{22B4235C-E548-4D4C-BE0F-91789971C669}" type="presOf" srcId="{660C49AC-677D-4E55-8538-8AE0B453145D}" destId="{117A5F4E-B374-4D81-89DB-87353C2E7A3D}" srcOrd="0" destOrd="2" presId="urn:microsoft.com/office/officeart/2005/8/layout/radial2"/>
    <dgm:cxn modelId="{6EB58275-5915-4409-ACB2-94BEA6E069B8}" type="presOf" srcId="{3CFB8AFA-F7CE-46B1-860F-95EBFC6D6600}" destId="{117A5F4E-B374-4D81-89DB-87353C2E7A3D}" srcOrd="0" destOrd="5" presId="urn:microsoft.com/office/officeart/2005/8/layout/radial2"/>
    <dgm:cxn modelId="{DA196100-82B9-4F72-8692-2E80A0E74E59}" srcId="{8A9F6DFB-AF9E-43DF-92E2-DE5C6F7092B7}" destId="{660C49AC-677D-4E55-8538-8AE0B453145D}" srcOrd="2" destOrd="0" parTransId="{28776E0B-7ABC-46D5-98F7-0B3F4F9A57DB}" sibTransId="{FB623C41-6916-429D-98F5-50C895123FAE}"/>
    <dgm:cxn modelId="{22319B0D-62FC-478A-884D-4E0C864E3898}" type="presOf" srcId="{23F7BB38-9AB4-4FA0-B4B9-6305F4DA82E5}" destId="{538F9E19-0CC7-4024-BB78-E7B98045D574}" srcOrd="0" destOrd="1" presId="urn:microsoft.com/office/officeart/2005/8/layout/radial2"/>
    <dgm:cxn modelId="{A0C3D1A9-B19A-4354-BC49-9B45B31A9CBB}" srcId="{8A9F6DFB-AF9E-43DF-92E2-DE5C6F7092B7}" destId="{D467AE63-EF2F-49CE-B52E-0C97F5EBFC96}" srcOrd="0" destOrd="0" parTransId="{FBF2897A-C344-480A-BF07-4D19C713FDE6}" sibTransId="{E1FC83B3-40F0-4F52-A2B0-8423FE3AA51E}"/>
    <dgm:cxn modelId="{95EAF044-E9E2-4935-9C1B-DFCC6EB3E432}" srcId="{F1EE7787-D16F-4B52-9A8A-B53B116CC931}" destId="{2CDD2070-A646-4D7F-8630-3D7FAD350AFC}" srcOrd="3" destOrd="0" parTransId="{EF93ACFE-ADBF-4BE6-AADD-59129EAE20CC}" sibTransId="{226B9151-2CDD-4BE1-843B-AC78F172D6AB}"/>
    <dgm:cxn modelId="{DF2F93C2-7492-47EE-AD58-9FDE88B7B0CA}" type="presOf" srcId="{9282D816-BD1D-4A9B-B0B1-1A4353143EDD}" destId="{117A5F4E-B374-4D81-89DB-87353C2E7A3D}" srcOrd="0" destOrd="4" presId="urn:microsoft.com/office/officeart/2005/8/layout/radial2"/>
    <dgm:cxn modelId="{D2B2015B-3541-4FAE-ABA9-5B3CE924BAF6}" srcId="{8A9F6DFB-AF9E-43DF-92E2-DE5C6F7092B7}" destId="{76508973-77E3-4406-9FA4-9B483D4F945B}" srcOrd="1" destOrd="0" parTransId="{69B431B4-DDDC-4DA4-A98D-20EC5A07D69B}" sibTransId="{06CBDFF6-22C0-4650-A284-0ABA6D6F6FDD}"/>
    <dgm:cxn modelId="{25A73D7B-7AB1-41F4-96A8-F3099871AEF3}" srcId="{50FA86ED-0CA1-4009-8C9F-FEF06AD14A98}" destId="{A9B9601B-1A7C-4CCD-AD1C-8449BCF749D2}" srcOrd="3" destOrd="0" parTransId="{AAE3605B-E0CC-4326-B19E-D8EB7588BF18}" sibTransId="{89B5C466-6D4D-4FDF-8C96-22089EC36DB0}"/>
    <dgm:cxn modelId="{FC2692D3-3ECB-4280-A6EA-CBE2946796BF}" type="presParOf" srcId="{44840260-AC95-4897-8AF3-81C0F727B980}" destId="{0EDEACEF-F523-4462-82EC-3C27A8E1A6F8}" srcOrd="0" destOrd="0" presId="urn:microsoft.com/office/officeart/2005/8/layout/radial2"/>
    <dgm:cxn modelId="{8C952C24-F0A6-42A3-8BEF-EAD79F80B249}" type="presParOf" srcId="{0EDEACEF-F523-4462-82EC-3C27A8E1A6F8}" destId="{C4E8695E-BD17-4B76-8D5B-91B87B69C9A5}" srcOrd="0" destOrd="0" presId="urn:microsoft.com/office/officeart/2005/8/layout/radial2"/>
    <dgm:cxn modelId="{23B38DF9-7C83-4ADE-B3F3-D2713344E48A}" type="presParOf" srcId="{C4E8695E-BD17-4B76-8D5B-91B87B69C9A5}" destId="{497C7F44-AE9F-49D2-A6E2-5D2A96003409}" srcOrd="0" destOrd="0" presId="urn:microsoft.com/office/officeart/2005/8/layout/radial2"/>
    <dgm:cxn modelId="{B2887407-0C50-4F70-8D16-F85522E4028F}" type="presParOf" srcId="{C4E8695E-BD17-4B76-8D5B-91B87B69C9A5}" destId="{D0200AF1-5B48-4BAE-8FA8-8E7BDBDE2FED}" srcOrd="1" destOrd="0" presId="urn:microsoft.com/office/officeart/2005/8/layout/radial2"/>
    <dgm:cxn modelId="{E77C3D89-208A-410E-A477-6A0AA3BBC5B1}" type="presParOf" srcId="{0EDEACEF-F523-4462-82EC-3C27A8E1A6F8}" destId="{911E4CFC-45F1-43AD-B5F4-A361A2D7A52A}" srcOrd="1" destOrd="0" presId="urn:microsoft.com/office/officeart/2005/8/layout/radial2"/>
    <dgm:cxn modelId="{CEBEBA23-9EB6-4155-B3CC-A6E94AB64F1C}" type="presParOf" srcId="{0EDEACEF-F523-4462-82EC-3C27A8E1A6F8}" destId="{231F096B-1026-425D-9A37-E084929A4774}" srcOrd="2" destOrd="0" presId="urn:microsoft.com/office/officeart/2005/8/layout/radial2"/>
    <dgm:cxn modelId="{9C864170-0F36-4167-A73F-D3A8DEBAAF7C}" type="presParOf" srcId="{231F096B-1026-425D-9A37-E084929A4774}" destId="{723EA93E-FBCC-47CE-8268-3B8C16845F0A}" srcOrd="0" destOrd="0" presId="urn:microsoft.com/office/officeart/2005/8/layout/radial2"/>
    <dgm:cxn modelId="{FD39B9DE-10EC-4E42-9CB5-9B6A0A8C3FA3}" type="presParOf" srcId="{231F096B-1026-425D-9A37-E084929A4774}" destId="{B44B5E9D-B6E2-4EB5-B77F-2631DAB7656B}" srcOrd="1" destOrd="0" presId="urn:microsoft.com/office/officeart/2005/8/layout/radial2"/>
    <dgm:cxn modelId="{B801CD39-940D-4ECC-A92C-0077D0AA5B17}" type="presParOf" srcId="{0EDEACEF-F523-4462-82EC-3C27A8E1A6F8}" destId="{DFF0C416-7A81-4A7A-9EDF-BBE7C19EFD22}" srcOrd="3" destOrd="0" presId="urn:microsoft.com/office/officeart/2005/8/layout/radial2"/>
    <dgm:cxn modelId="{83DEC607-F635-4264-BF42-3B113BA476CE}" type="presParOf" srcId="{0EDEACEF-F523-4462-82EC-3C27A8E1A6F8}" destId="{87A0B1CC-851A-48BC-8583-BBE2CEBA84E9}" srcOrd="4" destOrd="0" presId="urn:microsoft.com/office/officeart/2005/8/layout/radial2"/>
    <dgm:cxn modelId="{2864C064-C93B-46EE-AB49-C04B0F8BC3D1}" type="presParOf" srcId="{87A0B1CC-851A-48BC-8583-BBE2CEBA84E9}" destId="{BEE867E7-A863-4044-B764-032E45D49FC2}" srcOrd="0" destOrd="0" presId="urn:microsoft.com/office/officeart/2005/8/layout/radial2"/>
    <dgm:cxn modelId="{E3944410-A360-4E21-A395-13913FF26F87}" type="presParOf" srcId="{87A0B1CC-851A-48BC-8583-BBE2CEBA84E9}" destId="{117A5F4E-B374-4D81-89DB-87353C2E7A3D}" srcOrd="1" destOrd="0" presId="urn:microsoft.com/office/officeart/2005/8/layout/radial2"/>
    <dgm:cxn modelId="{F53C49AF-1058-4589-8DE4-0F6041133AC2}" type="presParOf" srcId="{0EDEACEF-F523-4462-82EC-3C27A8E1A6F8}" destId="{2C1F004E-A04B-4C6D-9ACC-C08360DE7083}" srcOrd="5" destOrd="0" presId="urn:microsoft.com/office/officeart/2005/8/layout/radial2"/>
    <dgm:cxn modelId="{EED8F5DE-392C-4934-B7DC-58C34B10CC04}" type="presParOf" srcId="{0EDEACEF-F523-4462-82EC-3C27A8E1A6F8}" destId="{307AE062-A6AB-4A9B-985D-75968BF7E829}" srcOrd="6" destOrd="0" presId="urn:microsoft.com/office/officeart/2005/8/layout/radial2"/>
    <dgm:cxn modelId="{DF70B5D6-E9B4-406A-A040-DFCE50486EE7}" type="presParOf" srcId="{307AE062-A6AB-4A9B-985D-75968BF7E829}" destId="{6272F043-7920-4D0D-BEBD-9A46C3AAA3ED}" srcOrd="0" destOrd="0" presId="urn:microsoft.com/office/officeart/2005/8/layout/radial2"/>
    <dgm:cxn modelId="{664FBCB5-C8D2-42AD-8ECF-CA2B021F9923}" type="presParOf" srcId="{307AE062-A6AB-4A9B-985D-75968BF7E829}" destId="{538F9E19-0CC7-4024-BB78-E7B98045D574}" srcOrd="1" destOrd="0" presId="urn:microsoft.com/office/officeart/2005/8/layout/radial2"/>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F004E-A04B-4C6D-9ACC-C08360DE7083}">
      <dsp:nvSpPr>
        <dsp:cNvPr id="0" name=""/>
        <dsp:cNvSpPr/>
      </dsp:nvSpPr>
      <dsp:spPr>
        <a:xfrm rot="18822051">
          <a:off x="3002563" y="1633618"/>
          <a:ext cx="726790" cy="55371"/>
        </a:xfrm>
        <a:custGeom>
          <a:avLst/>
          <a:gdLst/>
          <a:ahLst/>
          <a:cxnLst/>
          <a:rect l="0" t="0" r="0" b="0"/>
          <a:pathLst>
            <a:path>
              <a:moveTo>
                <a:pt x="0" y="27685"/>
              </a:moveTo>
              <a:lnTo>
                <a:pt x="726790" y="276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F0C416-7A81-4A7A-9EDF-BBE7C19EFD22}">
      <dsp:nvSpPr>
        <dsp:cNvPr id="0" name=""/>
        <dsp:cNvSpPr/>
      </dsp:nvSpPr>
      <dsp:spPr>
        <a:xfrm>
          <a:off x="3157871" y="2865439"/>
          <a:ext cx="968160" cy="55371"/>
        </a:xfrm>
        <a:custGeom>
          <a:avLst/>
          <a:gdLst/>
          <a:ahLst/>
          <a:cxnLst/>
          <a:rect l="0" t="0" r="0" b="0"/>
          <a:pathLst>
            <a:path>
              <a:moveTo>
                <a:pt x="0" y="27685"/>
              </a:moveTo>
              <a:lnTo>
                <a:pt x="968160" y="276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1E4CFC-45F1-43AD-B5F4-A361A2D7A52A}">
      <dsp:nvSpPr>
        <dsp:cNvPr id="0" name=""/>
        <dsp:cNvSpPr/>
      </dsp:nvSpPr>
      <dsp:spPr>
        <a:xfrm rot="2563189">
          <a:off x="3044760" y="4049543"/>
          <a:ext cx="852642" cy="55371"/>
        </a:xfrm>
        <a:custGeom>
          <a:avLst/>
          <a:gdLst/>
          <a:ahLst/>
          <a:cxnLst/>
          <a:rect l="0" t="0" r="0" b="0"/>
          <a:pathLst>
            <a:path>
              <a:moveTo>
                <a:pt x="0" y="27685"/>
              </a:moveTo>
              <a:lnTo>
                <a:pt x="852642" y="276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200AF1-5B48-4BAE-8FA8-8E7BDBDE2FED}">
      <dsp:nvSpPr>
        <dsp:cNvPr id="0" name=""/>
        <dsp:cNvSpPr/>
      </dsp:nvSpPr>
      <dsp:spPr>
        <a:xfrm>
          <a:off x="555542" y="1508693"/>
          <a:ext cx="3266454" cy="27688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EA93E-FBCC-47CE-8268-3B8C16845F0A}">
      <dsp:nvSpPr>
        <dsp:cNvPr id="0" name=""/>
        <dsp:cNvSpPr/>
      </dsp:nvSpPr>
      <dsp:spPr>
        <a:xfrm>
          <a:off x="3563900" y="4099322"/>
          <a:ext cx="1661317" cy="1661317"/>
        </a:xfrm>
        <a:prstGeom prst="ellips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a:t>Culture</a:t>
          </a:r>
        </a:p>
      </dsp:txBody>
      <dsp:txXfrm>
        <a:off x="3807194" y="4342616"/>
        <a:ext cx="1174729" cy="1174729"/>
      </dsp:txXfrm>
    </dsp:sp>
    <dsp:sp modelId="{B44B5E9D-B6E2-4EB5-B77F-2631DAB7656B}">
      <dsp:nvSpPr>
        <dsp:cNvPr id="0" name=""/>
        <dsp:cNvSpPr/>
      </dsp:nvSpPr>
      <dsp:spPr>
        <a:xfrm>
          <a:off x="5391349" y="4099322"/>
          <a:ext cx="2491976" cy="1661317"/>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responsibility</a:t>
          </a:r>
        </a:p>
        <a:p>
          <a:pPr marL="114300" lvl="1" indent="-114300" algn="l" defTabSz="577850">
            <a:lnSpc>
              <a:spcPct val="90000"/>
            </a:lnSpc>
            <a:spcBef>
              <a:spcPct val="0"/>
            </a:spcBef>
            <a:spcAft>
              <a:spcPct val="15000"/>
            </a:spcAft>
            <a:buChar char="••"/>
          </a:pPr>
          <a:r>
            <a:rPr lang="en-GB" sz="1300" kern="1200" dirty="0"/>
            <a:t>empathy</a:t>
          </a:r>
        </a:p>
        <a:p>
          <a:pPr marL="114300" lvl="1" indent="-114300" algn="l" defTabSz="577850">
            <a:lnSpc>
              <a:spcPct val="90000"/>
            </a:lnSpc>
            <a:spcBef>
              <a:spcPct val="0"/>
            </a:spcBef>
            <a:spcAft>
              <a:spcPct val="15000"/>
            </a:spcAft>
            <a:buChar char="••"/>
          </a:pPr>
          <a:r>
            <a:rPr lang="en-GB" sz="1300" kern="1200" dirty="0"/>
            <a:t>Scotland’s place in the World</a:t>
          </a:r>
        </a:p>
        <a:p>
          <a:pPr marL="114300" lvl="1" indent="-114300" algn="l" defTabSz="577850">
            <a:lnSpc>
              <a:spcPct val="90000"/>
            </a:lnSpc>
            <a:spcBef>
              <a:spcPct val="0"/>
            </a:spcBef>
            <a:spcAft>
              <a:spcPct val="15000"/>
            </a:spcAft>
            <a:buChar char="••"/>
          </a:pPr>
          <a:r>
            <a:rPr lang="en-GB" sz="1300" kern="1200" dirty="0"/>
            <a:t>appreciation of richness of culture</a:t>
          </a:r>
        </a:p>
        <a:p>
          <a:pPr marL="114300" lvl="1" indent="-114300" algn="l" defTabSz="577850">
            <a:lnSpc>
              <a:spcPct val="90000"/>
            </a:lnSpc>
            <a:spcBef>
              <a:spcPct val="0"/>
            </a:spcBef>
            <a:spcAft>
              <a:spcPct val="15000"/>
            </a:spcAft>
            <a:buChar char="••"/>
          </a:pPr>
          <a:r>
            <a:rPr lang="en-GB" sz="1300" kern="1200" dirty="0"/>
            <a:t>fun, participation</a:t>
          </a:r>
        </a:p>
        <a:p>
          <a:pPr marL="114300" lvl="1" indent="-114300" algn="l" defTabSz="577850">
            <a:lnSpc>
              <a:spcPct val="90000"/>
            </a:lnSpc>
            <a:spcBef>
              <a:spcPct val="0"/>
            </a:spcBef>
            <a:spcAft>
              <a:spcPct val="15000"/>
            </a:spcAft>
            <a:buChar char="••"/>
          </a:pPr>
          <a:r>
            <a:rPr lang="en-GB" sz="1300" kern="1200" dirty="0"/>
            <a:t>Improved links between generations</a:t>
          </a:r>
        </a:p>
      </dsp:txBody>
      <dsp:txXfrm>
        <a:off x="5391349" y="4099322"/>
        <a:ext cx="2491976" cy="1661317"/>
      </dsp:txXfrm>
    </dsp:sp>
    <dsp:sp modelId="{BEE867E7-A863-4044-B764-032E45D49FC2}">
      <dsp:nvSpPr>
        <dsp:cNvPr id="0" name=""/>
        <dsp:cNvSpPr/>
      </dsp:nvSpPr>
      <dsp:spPr>
        <a:xfrm>
          <a:off x="4126032" y="2062465"/>
          <a:ext cx="1661317" cy="1661317"/>
        </a:xfrm>
        <a:prstGeom prst="ellips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a:t>Literacy</a:t>
          </a:r>
        </a:p>
      </dsp:txBody>
      <dsp:txXfrm>
        <a:off x="4369326" y="2305759"/>
        <a:ext cx="1174729" cy="1174729"/>
      </dsp:txXfrm>
    </dsp:sp>
    <dsp:sp modelId="{117A5F4E-B374-4D81-89DB-87353C2E7A3D}">
      <dsp:nvSpPr>
        <dsp:cNvPr id="0" name=""/>
        <dsp:cNvSpPr/>
      </dsp:nvSpPr>
      <dsp:spPr>
        <a:xfrm>
          <a:off x="5953481" y="2062465"/>
          <a:ext cx="2491976" cy="1661317"/>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listening</a:t>
          </a:r>
        </a:p>
        <a:p>
          <a:pPr marL="114300" lvl="1" indent="-114300" algn="l" defTabSz="577850">
            <a:lnSpc>
              <a:spcPct val="90000"/>
            </a:lnSpc>
            <a:spcBef>
              <a:spcPct val="0"/>
            </a:spcBef>
            <a:spcAft>
              <a:spcPct val="15000"/>
            </a:spcAft>
            <a:buChar char="••"/>
          </a:pPr>
          <a:r>
            <a:rPr lang="en-GB" sz="1300" kern="1200" dirty="0"/>
            <a:t>response to texts</a:t>
          </a:r>
        </a:p>
        <a:p>
          <a:pPr marL="114300" lvl="1" indent="-114300" algn="l" defTabSz="577850">
            <a:lnSpc>
              <a:spcPct val="90000"/>
            </a:lnSpc>
            <a:spcBef>
              <a:spcPct val="0"/>
            </a:spcBef>
            <a:spcAft>
              <a:spcPct val="15000"/>
            </a:spcAft>
            <a:buChar char="••"/>
          </a:pPr>
          <a:r>
            <a:rPr lang="en-GB" sz="1300" kern="1200" dirty="0"/>
            <a:t>using Scots</a:t>
          </a:r>
        </a:p>
        <a:p>
          <a:pPr marL="114300" lvl="1" indent="-114300" algn="l" defTabSz="577850">
            <a:lnSpc>
              <a:spcPct val="90000"/>
            </a:lnSpc>
            <a:spcBef>
              <a:spcPct val="0"/>
            </a:spcBef>
            <a:spcAft>
              <a:spcPct val="15000"/>
            </a:spcAft>
            <a:buChar char="••"/>
          </a:pPr>
          <a:r>
            <a:rPr lang="en-GB" sz="1300" kern="1200" dirty="0"/>
            <a:t>Creating texts</a:t>
          </a:r>
        </a:p>
        <a:p>
          <a:pPr marL="114300" lvl="1" indent="-114300" algn="l" defTabSz="577850">
            <a:lnSpc>
              <a:spcPct val="90000"/>
            </a:lnSpc>
            <a:spcBef>
              <a:spcPct val="0"/>
            </a:spcBef>
            <a:spcAft>
              <a:spcPct val="15000"/>
            </a:spcAft>
            <a:buChar char="••"/>
          </a:pPr>
          <a:r>
            <a:rPr lang="en-GB" sz="1300" kern="1200" dirty="0"/>
            <a:t>Comprehension</a:t>
          </a:r>
        </a:p>
        <a:p>
          <a:pPr marL="114300" lvl="1" indent="-114300" algn="l" defTabSz="577850">
            <a:lnSpc>
              <a:spcPct val="90000"/>
            </a:lnSpc>
            <a:spcBef>
              <a:spcPct val="0"/>
            </a:spcBef>
            <a:spcAft>
              <a:spcPct val="15000"/>
            </a:spcAft>
            <a:buChar char="••"/>
          </a:pPr>
          <a:r>
            <a:rPr lang="en-GB" sz="1300" kern="1200" dirty="0"/>
            <a:t>Considering meaning, purpose and audience</a:t>
          </a:r>
        </a:p>
      </dsp:txBody>
      <dsp:txXfrm>
        <a:off x="5953481" y="2062465"/>
        <a:ext cx="2491976" cy="1661317"/>
      </dsp:txXfrm>
    </dsp:sp>
    <dsp:sp modelId="{6272F043-7920-4D0D-BEBD-9A46C3AAA3ED}">
      <dsp:nvSpPr>
        <dsp:cNvPr id="0" name=""/>
        <dsp:cNvSpPr/>
      </dsp:nvSpPr>
      <dsp:spPr>
        <a:xfrm>
          <a:off x="3344673" y="0"/>
          <a:ext cx="1679126" cy="1610098"/>
        </a:xfrm>
        <a:prstGeom prst="ellips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a:t>Self esteem</a:t>
          </a:r>
        </a:p>
      </dsp:txBody>
      <dsp:txXfrm>
        <a:off x="3590575" y="235793"/>
        <a:ext cx="1187322" cy="1138512"/>
      </dsp:txXfrm>
    </dsp:sp>
    <dsp:sp modelId="{538F9E19-0CC7-4024-BB78-E7B98045D574}">
      <dsp:nvSpPr>
        <dsp:cNvPr id="0" name=""/>
        <dsp:cNvSpPr/>
      </dsp:nvSpPr>
      <dsp:spPr>
        <a:xfrm>
          <a:off x="5167670" y="0"/>
          <a:ext cx="2518690" cy="1610098"/>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Confidence</a:t>
          </a:r>
        </a:p>
        <a:p>
          <a:pPr marL="114300" lvl="1" indent="-114300" algn="l" defTabSz="577850">
            <a:lnSpc>
              <a:spcPct val="90000"/>
            </a:lnSpc>
            <a:spcBef>
              <a:spcPct val="0"/>
            </a:spcBef>
            <a:spcAft>
              <a:spcPct val="15000"/>
            </a:spcAft>
            <a:buChar char="••"/>
          </a:pPr>
          <a:r>
            <a:rPr lang="en-GB" sz="1300" kern="1200" dirty="0"/>
            <a:t>Ambition</a:t>
          </a:r>
        </a:p>
        <a:p>
          <a:pPr marL="114300" lvl="1" indent="-114300" algn="l" defTabSz="577850">
            <a:lnSpc>
              <a:spcPct val="90000"/>
            </a:lnSpc>
            <a:spcBef>
              <a:spcPct val="0"/>
            </a:spcBef>
            <a:spcAft>
              <a:spcPct val="15000"/>
            </a:spcAft>
            <a:buChar char="••"/>
          </a:pPr>
          <a:r>
            <a:rPr lang="en-GB" sz="1300" kern="1200" dirty="0"/>
            <a:t>Wellbeing</a:t>
          </a:r>
        </a:p>
        <a:p>
          <a:pPr marL="114300" lvl="1" indent="-114300" algn="l" defTabSz="577850">
            <a:lnSpc>
              <a:spcPct val="90000"/>
            </a:lnSpc>
            <a:spcBef>
              <a:spcPct val="0"/>
            </a:spcBef>
            <a:spcAft>
              <a:spcPct val="15000"/>
            </a:spcAft>
            <a:buChar char="••"/>
          </a:pPr>
          <a:r>
            <a:rPr lang="en-GB" sz="1300" kern="1200" dirty="0"/>
            <a:t>Resilience</a:t>
          </a:r>
        </a:p>
        <a:p>
          <a:pPr marL="114300" lvl="1" indent="-114300" algn="l" defTabSz="577850">
            <a:lnSpc>
              <a:spcPct val="90000"/>
            </a:lnSpc>
            <a:spcBef>
              <a:spcPct val="0"/>
            </a:spcBef>
            <a:spcAft>
              <a:spcPct val="15000"/>
            </a:spcAft>
            <a:buChar char="••"/>
          </a:pPr>
          <a:r>
            <a:rPr lang="en-GB" sz="1300" kern="1200" dirty="0"/>
            <a:t>Achievement</a:t>
          </a:r>
        </a:p>
        <a:p>
          <a:pPr marL="114300" lvl="1" indent="-114300" algn="l" defTabSz="577850">
            <a:lnSpc>
              <a:spcPct val="90000"/>
            </a:lnSpc>
            <a:spcBef>
              <a:spcPct val="0"/>
            </a:spcBef>
            <a:spcAft>
              <a:spcPct val="15000"/>
            </a:spcAft>
            <a:buChar char="••"/>
          </a:pPr>
          <a:r>
            <a:rPr lang="en-GB" sz="1300" kern="1200" dirty="0"/>
            <a:t>Attainment</a:t>
          </a:r>
        </a:p>
      </dsp:txBody>
      <dsp:txXfrm>
        <a:off x="5167670" y="0"/>
        <a:ext cx="2518690" cy="1610098"/>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E7E13-C865-4920-9841-D4030918FCCC}" type="datetimeFigureOut">
              <a:rPr lang="en-GB" smtClean="0"/>
              <a:t>18/09/2019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A54BC-1235-49AA-A222-77082477DEC4}" type="slidenum">
              <a:rPr lang="en-GB" smtClean="0"/>
              <a:t>‹#›</a:t>
            </a:fld>
            <a:endParaRPr lang="en-GB"/>
          </a:p>
        </p:txBody>
      </p:sp>
    </p:spTree>
    <p:extLst>
      <p:ext uri="{BB962C8B-B14F-4D97-AF65-F5344CB8AC3E}">
        <p14:creationId xmlns:p14="http://schemas.microsoft.com/office/powerpoint/2010/main" val="320950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E6F7DB-E7C2-41EC-9814-7BAFBE63505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7D59F-E7D7-4053-9DC9-2CD76AC03B9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6F7DB-E7C2-41EC-9814-7BAFBE63505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7D59F-E7D7-4053-9DC9-2CD76AC03B9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E6F7DB-E7C2-41EC-9814-7BAFBE63505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7D59F-E7D7-4053-9DC9-2CD76AC03B99}"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6F7DB-E7C2-41EC-9814-7BAFBE63505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7D59F-E7D7-4053-9DC9-2CD76AC03B99}"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E6F7DB-E7C2-41EC-9814-7BAFBE63505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7D59F-E7D7-4053-9DC9-2CD76AC03B9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AE6F7DB-E7C2-41EC-9814-7BAFBE635054}"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D7D59F-E7D7-4053-9DC9-2CD76AC03B99}"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E6F7DB-E7C2-41EC-9814-7BAFBE635054}" type="datetimeFigureOut">
              <a:rPr lang="en-GB" smtClean="0"/>
              <a:t>18/09/2019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D7D59F-E7D7-4053-9DC9-2CD76AC03B9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E6F7DB-E7C2-41EC-9814-7BAFBE635054}" type="datetimeFigureOut">
              <a:rPr lang="en-GB" smtClean="0"/>
              <a:t>18/09/2019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D7D59F-E7D7-4053-9DC9-2CD76AC03B9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AE6F7DB-E7C2-41EC-9814-7BAFBE635054}" type="datetimeFigureOut">
              <a:rPr lang="en-GB" smtClean="0"/>
              <a:t>18/09/2019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D7D59F-E7D7-4053-9DC9-2CD76AC03B9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AE6F7DB-E7C2-41EC-9814-7BAFBE635054}"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D7D59F-E7D7-4053-9DC9-2CD76AC03B99}"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E6F7DB-E7C2-41EC-9814-7BAFBE635054}"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D7D59F-E7D7-4053-9DC9-2CD76AC03B99}"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AE6F7DB-E7C2-41EC-9814-7BAFBE635054}" type="datetimeFigureOut">
              <a:rPr lang="en-GB" smtClean="0"/>
              <a:t>18/09/2019</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1D7D59F-E7D7-4053-9DC9-2CD76AC03B99}"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url=http://www.thepennypost.co.uk/2012/03/28/tackling-the-cardiff-seagull-nuisance/&amp;rct=j&amp;frm=1&amp;q=&amp;esrc=s&amp;sa=U&amp;ved=0CDoQ9QEwEmoVChMIu73L9puUxgIV7SvbCh2lmAD_&amp;usg=AFQjCNG9MDMbC_tTdWEr9p6kVrYQoZLTq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780108"/>
          </a:xfrm>
        </p:spPr>
        <p:txBody>
          <a:bodyPr>
            <a:noAutofit/>
          </a:bodyPr>
          <a:lstStyle/>
          <a:p>
            <a:r>
              <a:rPr lang="en-GB" sz="4800" dirty="0"/>
              <a:t>SQA Event Edinburgh</a:t>
            </a:r>
            <a:br>
              <a:rPr lang="en-GB" sz="4800" dirty="0"/>
            </a:br>
            <a:r>
              <a:rPr lang="en-GB" sz="4800" dirty="0"/>
              <a:t>Scots in </a:t>
            </a:r>
            <a:r>
              <a:rPr lang="en-GB" sz="4800" dirty="0" err="1"/>
              <a:t>Pairtnership</a:t>
            </a:r>
            <a:endParaRPr lang="en-GB" sz="4800" dirty="0"/>
          </a:p>
        </p:txBody>
      </p:sp>
      <p:sp>
        <p:nvSpPr>
          <p:cNvPr id="3" name="Subtitle 2"/>
          <p:cNvSpPr>
            <a:spLocks noGrp="1"/>
          </p:cNvSpPr>
          <p:nvPr>
            <p:ph type="subTitle" idx="1"/>
          </p:nvPr>
        </p:nvSpPr>
        <p:spPr/>
        <p:txBody>
          <a:bodyPr>
            <a:normAutofit/>
          </a:bodyPr>
          <a:lstStyle/>
          <a:p>
            <a:r>
              <a:rPr lang="en-GB" sz="2800" dirty="0"/>
              <a:t>Scots Language at Banff Academy</a:t>
            </a:r>
          </a:p>
        </p:txBody>
      </p:sp>
      <p:pic>
        <p:nvPicPr>
          <p:cNvPr id="1026" name="Picture 2" descr="T:\Staff Resources\Shared Staff Documents\BANFF LOGO\BXA aberdeenshire blu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95936" y="2564904"/>
            <a:ext cx="1043534" cy="1043534"/>
          </a:xfrm>
          <a:prstGeom prst="rect">
            <a:avLst/>
          </a:prstGeom>
          <a:solidFill>
            <a:schemeClr val="bg1"/>
          </a:solidFill>
        </p:spPr>
      </p:pic>
    </p:spTree>
    <p:extLst>
      <p:ext uri="{BB962C8B-B14F-4D97-AF65-F5344CB8AC3E}">
        <p14:creationId xmlns:p14="http://schemas.microsoft.com/office/powerpoint/2010/main" val="61875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BBD91D-2C09-4C90-94A7-393770BFD4E6}"/>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0C71E6FB-F7F7-4796-924D-BBF3C024D3E1}"/>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0F5AAC53-EB8B-4D8F-9E7E-07F5531064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760" y="19967"/>
            <a:ext cx="9019615" cy="6106195"/>
          </a:xfrm>
          <a:prstGeom prst="rect">
            <a:avLst/>
          </a:prstGeom>
        </p:spPr>
      </p:pic>
    </p:spTree>
    <p:extLst>
      <p:ext uri="{BB962C8B-B14F-4D97-AF65-F5344CB8AC3E}">
        <p14:creationId xmlns:p14="http://schemas.microsoft.com/office/powerpoint/2010/main" val="377099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C03CF3-5C09-47FF-A46E-25D69316A621}"/>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56C4A124-1F22-46C4-86AF-5D1F951EC955}"/>
              </a:ext>
            </a:extLst>
          </p:cNvPr>
          <p:cNvSpPr>
            <a:spLocks noGrp="1"/>
          </p:cNvSpPr>
          <p:nvPr>
            <p:ph type="title"/>
          </p:nvPr>
        </p:nvSpPr>
        <p:spPr/>
        <p:txBody>
          <a:bodyPr/>
          <a:lstStyle/>
          <a:p>
            <a:r>
              <a:rPr lang="en-GB" dirty="0"/>
              <a:t>Doric </a:t>
            </a:r>
            <a:r>
              <a:rPr lang="en-GB" dirty="0" err="1"/>
              <a:t>wikk</a:t>
            </a:r>
            <a:r>
              <a:rPr lang="en-GB" dirty="0"/>
              <a:t> – teachers too</a:t>
            </a:r>
          </a:p>
        </p:txBody>
      </p:sp>
      <p:pic>
        <p:nvPicPr>
          <p:cNvPr id="4" name="Picture 3">
            <a:extLst>
              <a:ext uri="{FF2B5EF4-FFF2-40B4-BE49-F238E27FC236}">
                <a16:creationId xmlns:a16="http://schemas.microsoft.com/office/drawing/2014/main" id="{79A6C0EA-DC1A-4013-8607-4E8B7AB86A89}"/>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8000" contrast="36000"/>
                    </a14:imgEffect>
                  </a14:imgLayer>
                </a14:imgProps>
              </a:ext>
              <a:ext uri="{28A0092B-C50C-407E-A947-70E740481C1C}">
                <a14:useLocalDpi xmlns:a14="http://schemas.microsoft.com/office/drawing/2010/main"/>
              </a:ext>
            </a:extLst>
          </a:blip>
          <a:stretch>
            <a:fillRect/>
          </a:stretch>
        </p:blipFill>
        <p:spPr>
          <a:xfrm>
            <a:off x="755576" y="1362350"/>
            <a:ext cx="7408333" cy="5556250"/>
          </a:xfrm>
          <a:prstGeom prst="rect">
            <a:avLst/>
          </a:prstGeom>
        </p:spPr>
      </p:pic>
    </p:spTree>
    <p:extLst>
      <p:ext uri="{BB962C8B-B14F-4D97-AF65-F5344CB8AC3E}">
        <p14:creationId xmlns:p14="http://schemas.microsoft.com/office/powerpoint/2010/main" val="388036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FDDFB3-E81A-403E-98AB-59B719169018}"/>
              </a:ext>
            </a:extLst>
          </p:cNvPr>
          <p:cNvSpPr>
            <a:spLocks noGrp="1"/>
          </p:cNvSpPr>
          <p:nvPr>
            <p:ph idx="1"/>
          </p:nvPr>
        </p:nvSpPr>
        <p:spPr/>
        <p:txBody>
          <a:bodyPr>
            <a:noAutofit/>
          </a:bodyPr>
          <a:lstStyle/>
          <a:p>
            <a:r>
              <a:rPr lang="en-GB" sz="3600" dirty="0"/>
              <a:t>Visiting talks, explaining ethnographic methods</a:t>
            </a:r>
          </a:p>
          <a:p>
            <a:r>
              <a:rPr lang="en-GB" sz="3600" dirty="0"/>
              <a:t>PhD studentship – Claire Needler</a:t>
            </a:r>
          </a:p>
          <a:p>
            <a:r>
              <a:rPr lang="en-GB" sz="3600" dirty="0"/>
              <a:t>BERA grant</a:t>
            </a:r>
          </a:p>
          <a:p>
            <a:r>
              <a:rPr lang="en-GB" sz="3600" dirty="0"/>
              <a:t>Research project</a:t>
            </a:r>
          </a:p>
          <a:p>
            <a:r>
              <a:rPr lang="en-GB" sz="3600" dirty="0"/>
              <a:t>Caged Beastie</a:t>
            </a:r>
          </a:p>
        </p:txBody>
      </p:sp>
      <p:sp>
        <p:nvSpPr>
          <p:cNvPr id="3" name="Title 2">
            <a:extLst>
              <a:ext uri="{FF2B5EF4-FFF2-40B4-BE49-F238E27FC236}">
                <a16:creationId xmlns:a16="http://schemas.microsoft.com/office/drawing/2014/main" id="{6FBEB3AF-D3F5-4C8C-BA26-90AE511C72FC}"/>
              </a:ext>
            </a:extLst>
          </p:cNvPr>
          <p:cNvSpPr>
            <a:spLocks noGrp="1"/>
          </p:cNvSpPr>
          <p:nvPr>
            <p:ph type="title"/>
          </p:nvPr>
        </p:nvSpPr>
        <p:spPr/>
        <p:txBody>
          <a:bodyPr/>
          <a:lstStyle/>
          <a:p>
            <a:r>
              <a:rPr lang="en-GB" dirty="0"/>
              <a:t>Elphinstone Institute</a:t>
            </a:r>
          </a:p>
        </p:txBody>
      </p:sp>
    </p:spTree>
    <p:extLst>
      <p:ext uri="{BB962C8B-B14F-4D97-AF65-F5344CB8AC3E}">
        <p14:creationId xmlns:p14="http://schemas.microsoft.com/office/powerpoint/2010/main" val="363448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43A421-2DB1-4EC4-9F17-DC7B4A7F8BF3}"/>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CB82D1F9-93A8-451D-9484-F71825E39EAD}"/>
              </a:ext>
            </a:extLst>
          </p:cNvPr>
          <p:cNvSpPr>
            <a:spLocks noGrp="1"/>
          </p:cNvSpPr>
          <p:nvPr>
            <p:ph type="title"/>
          </p:nvPr>
        </p:nvSpPr>
        <p:spPr/>
        <p:txBody>
          <a:bodyPr>
            <a:normAutofit/>
          </a:bodyPr>
          <a:lstStyle/>
          <a:p>
            <a:r>
              <a:rPr lang="en-GB" sz="3600" dirty="0"/>
              <a:t>When I am around the school I hear Doric Scots often</a:t>
            </a:r>
          </a:p>
        </p:txBody>
      </p:sp>
      <p:pic>
        <p:nvPicPr>
          <p:cNvPr id="3074" name="Picture 2">
            <a:extLst>
              <a:ext uri="{FF2B5EF4-FFF2-40B4-BE49-F238E27FC236}">
                <a16:creationId xmlns:a16="http://schemas.microsoft.com/office/drawing/2014/main" id="{576D72ED-4C0D-46FF-A104-1C0672AC243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915771"/>
            <a:ext cx="1047832" cy="10478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2234D088-6075-43D4-979C-94CE7A1B34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8389" y="2027131"/>
            <a:ext cx="6563798" cy="3949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21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0B0B38-AEB5-476E-A3AA-6870B304B760}"/>
              </a:ext>
            </a:extLst>
          </p:cNvPr>
          <p:cNvSpPr>
            <a:spLocks noGrp="1"/>
          </p:cNvSpPr>
          <p:nvPr>
            <p:ph idx="1"/>
          </p:nvPr>
        </p:nvSpPr>
        <p:spPr>
          <a:xfrm>
            <a:off x="457200" y="1963389"/>
            <a:ext cx="8229599" cy="4535107"/>
          </a:xfrm>
        </p:spPr>
        <p:txBody>
          <a:bodyPr>
            <a:normAutofit fontScale="92500" lnSpcReduction="20000"/>
          </a:bodyPr>
          <a:lstStyle/>
          <a:p>
            <a:pPr marL="0" indent="0" fontAlgn="base">
              <a:buNone/>
            </a:pPr>
            <a:r>
              <a:rPr lang="en-GB" sz="3500" dirty="0"/>
              <a:t>When do people speak more / less Doric?</a:t>
            </a:r>
          </a:p>
          <a:p>
            <a:pPr marL="0" indent="0" fontAlgn="base">
              <a:buNone/>
            </a:pPr>
            <a:r>
              <a:rPr lang="en-GB" dirty="0"/>
              <a:t> </a:t>
            </a:r>
          </a:p>
          <a:p>
            <a:pPr fontAlgn="base"/>
            <a:r>
              <a:rPr lang="en-GB" dirty="0"/>
              <a:t>Pupils speak most Doric when speaking to parents, and then to friends.  </a:t>
            </a:r>
          </a:p>
          <a:p>
            <a:pPr fontAlgn="base"/>
            <a:r>
              <a:rPr lang="en-GB" dirty="0"/>
              <a:t>If the friend spoke less Doric they are aware and would adjust to speak less Doric and more English.  </a:t>
            </a:r>
          </a:p>
          <a:p>
            <a:pPr fontAlgn="base"/>
            <a:r>
              <a:rPr lang="en-GB" dirty="0"/>
              <a:t>Pupils speak more Doric in group-work than they do when presenting to the whole class.   </a:t>
            </a:r>
          </a:p>
          <a:p>
            <a:pPr fontAlgn="base"/>
            <a:r>
              <a:rPr lang="en-GB" dirty="0"/>
              <a:t>Pupils would significantly tone down Doric to speak to the Head teacher </a:t>
            </a:r>
          </a:p>
          <a:p>
            <a:pPr fontAlgn="base"/>
            <a:r>
              <a:rPr lang="en-GB" dirty="0"/>
              <a:t>The majority of pupils would use Doric when applying for a job in the local area, but would shift to English for jobs further afield. This support the notion of Doric still being the language of work for many in the community.  </a:t>
            </a:r>
          </a:p>
          <a:p>
            <a:endParaRPr lang="en-GB" dirty="0"/>
          </a:p>
        </p:txBody>
      </p:sp>
      <p:sp>
        <p:nvSpPr>
          <p:cNvPr id="3" name="Title 2">
            <a:extLst>
              <a:ext uri="{FF2B5EF4-FFF2-40B4-BE49-F238E27FC236}">
                <a16:creationId xmlns:a16="http://schemas.microsoft.com/office/drawing/2014/main" id="{30BFA682-9804-412A-8B78-E1D2A403E88E}"/>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35299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8622E5-6F56-48C3-9E61-801969AC2AD9}"/>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7D0D397A-161F-4C51-9BD1-AFAC2E565C24}"/>
              </a:ext>
            </a:extLst>
          </p:cNvPr>
          <p:cNvSpPr>
            <a:spLocks noGrp="1"/>
          </p:cNvSpPr>
          <p:nvPr>
            <p:ph type="title"/>
          </p:nvPr>
        </p:nvSpPr>
        <p:spPr/>
        <p:txBody>
          <a:bodyPr/>
          <a:lstStyle/>
          <a:p>
            <a:r>
              <a:rPr lang="en-GB" dirty="0"/>
              <a:t>What do you call damp weather?</a:t>
            </a:r>
          </a:p>
        </p:txBody>
      </p:sp>
      <p:pic>
        <p:nvPicPr>
          <p:cNvPr id="2050" name="Picture 2">
            <a:extLst>
              <a:ext uri="{FF2B5EF4-FFF2-40B4-BE49-F238E27FC236}">
                <a16:creationId xmlns:a16="http://schemas.microsoft.com/office/drawing/2014/main" id="{CE54E818-CE81-4F21-BDCE-D057D0700A2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32" y="1850512"/>
            <a:ext cx="9072421" cy="3810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15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771CA-4063-45E1-8488-D8F124F344A9}"/>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87D6AC11-0F51-4ACE-993B-44F8D1391A7D}"/>
              </a:ext>
            </a:extLst>
          </p:cNvPr>
          <p:cNvSpPr>
            <a:spLocks noGrp="1"/>
          </p:cNvSpPr>
          <p:nvPr>
            <p:ph type="title"/>
          </p:nvPr>
        </p:nvSpPr>
        <p:spPr/>
        <p:txBody>
          <a:bodyPr/>
          <a:lstStyle/>
          <a:p>
            <a:r>
              <a:rPr lang="en-GB" dirty="0"/>
              <a:t>What do you call a seagull?</a:t>
            </a:r>
          </a:p>
        </p:txBody>
      </p:sp>
      <p:pic>
        <p:nvPicPr>
          <p:cNvPr id="3074" name="Picture 2">
            <a:extLst>
              <a:ext uri="{FF2B5EF4-FFF2-40B4-BE49-F238E27FC236}">
                <a16:creationId xmlns:a16="http://schemas.microsoft.com/office/drawing/2014/main" id="{DD6EE0AA-9EB4-4EA0-9EAB-AAC9440D6AA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1484784"/>
            <a:ext cx="8191442" cy="464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10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06FC42-B877-4F6C-8146-437A1263A5B1}"/>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F4B36D1A-9A5F-4C71-BC49-96A61B3FD037}"/>
              </a:ext>
            </a:extLst>
          </p:cNvPr>
          <p:cNvSpPr>
            <a:spLocks noGrp="1"/>
          </p:cNvSpPr>
          <p:nvPr>
            <p:ph type="title"/>
          </p:nvPr>
        </p:nvSpPr>
        <p:spPr>
          <a:xfrm>
            <a:off x="663806" y="338328"/>
            <a:ext cx="4000501" cy="1252728"/>
          </a:xfrm>
        </p:spPr>
        <p:txBody>
          <a:bodyPr>
            <a:normAutofit fontScale="90000"/>
          </a:bodyPr>
          <a:lstStyle/>
          <a:p>
            <a:r>
              <a:rPr lang="en-GB" dirty="0"/>
              <a:t>What do you call this?</a:t>
            </a:r>
          </a:p>
        </p:txBody>
      </p:sp>
      <p:pic>
        <p:nvPicPr>
          <p:cNvPr id="4098" name="Picture 2">
            <a:extLst>
              <a:ext uri="{FF2B5EF4-FFF2-40B4-BE49-F238E27FC236}">
                <a16:creationId xmlns:a16="http://schemas.microsoft.com/office/drawing/2014/main" id="{DBE678F6-BC78-4E9E-AB76-29465FEDF4E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685" y="2487224"/>
            <a:ext cx="8502629" cy="40324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DFA8E2D-65E6-409A-9B2E-34ACF192D9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4048" y="209620"/>
            <a:ext cx="400050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10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F6B9A1-43E5-49CF-B109-8E87E163BBFF}"/>
              </a:ext>
            </a:extLst>
          </p:cNvPr>
          <p:cNvSpPr>
            <a:spLocks noGrp="1"/>
          </p:cNvSpPr>
          <p:nvPr>
            <p:ph type="title"/>
          </p:nvPr>
        </p:nvSpPr>
        <p:spPr/>
        <p:txBody>
          <a:bodyPr>
            <a:normAutofit fontScale="90000"/>
          </a:bodyPr>
          <a:lstStyle/>
          <a:p>
            <a:r>
              <a:rPr lang="en-GB" dirty="0"/>
              <a:t>Understanding, speaking and writing in Scots</a:t>
            </a:r>
          </a:p>
        </p:txBody>
      </p:sp>
      <p:sp>
        <p:nvSpPr>
          <p:cNvPr id="4" name="Rectangle 5">
            <a:extLst>
              <a:ext uri="{FF2B5EF4-FFF2-40B4-BE49-F238E27FC236}">
                <a16:creationId xmlns:a16="http://schemas.microsoft.com/office/drawing/2014/main" id="{C2E23F6F-18F8-4322-A97F-9B97AB61F1C7}"/>
              </a:ext>
            </a:extLst>
          </p:cNvPr>
          <p:cNvSpPr>
            <a:spLocks noChangeArrowheads="1"/>
          </p:cNvSpPr>
          <p:nvPr/>
        </p:nvSpPr>
        <p:spPr bwMode="auto">
          <a:xfrm>
            <a:off x="560760" y="1901129"/>
            <a:ext cx="7966668" cy="333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9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endParaRPr kumimoji="0" lang="en-GB" altLang="en-US" sz="900" b="0" i="0" u="none" strike="noStrike" cap="none" normalizeH="0" baseline="0" dirty="0">
              <a:ln>
                <a:noFill/>
              </a:ln>
              <a:solidFill>
                <a:srgbClr val="000000"/>
              </a:solidFill>
              <a:effectLst/>
              <a:latin typeface="&amp;quo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Results</a:t>
            </a:r>
            <a:r>
              <a:rPr kumimoji="0" lang="en-GB" altLang="en-US" sz="3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endParaRPr kumimoji="0" lang="en-GB" altLang="en-US" sz="3200" b="0" i="0" u="none" strike="noStrike" cap="none" normalizeH="0" baseline="0" dirty="0">
              <a:ln>
                <a:noFill/>
              </a:ln>
              <a:solidFill>
                <a:srgbClr val="000000"/>
              </a:solidFill>
              <a:effectLst/>
              <a:latin typeface="&amp;quo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3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97% surveyed </a:t>
            </a:r>
            <a:r>
              <a:rPr kumimoji="0" lang="en-GB" altLang="en-US" sz="3200" b="0" i="0" u="none" strike="noStrike" cap="none" normalizeH="0" baseline="0" dirty="0">
                <a:ln>
                  <a:noFill/>
                </a:ln>
                <a:solidFill>
                  <a:srgbClr val="000000"/>
                </a:solidFill>
                <a:effectLst/>
                <a:highlight>
                  <a:srgbClr val="FFFF00"/>
                </a:highlight>
                <a:latin typeface="Calibri" panose="020F0502020204030204" pitchFamily="34" charset="0"/>
                <a:cs typeface="Calibri" panose="020F0502020204030204" pitchFamily="34" charset="0"/>
              </a:rPr>
              <a:t>understand</a:t>
            </a:r>
            <a:r>
              <a:rPr kumimoji="0" lang="en-GB" altLang="en-US" sz="3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most or some Doric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3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81% surveyed </a:t>
            </a:r>
            <a:r>
              <a:rPr kumimoji="0" lang="en-GB" altLang="en-US" sz="3200" b="0" i="0" u="none" strike="noStrike" cap="none" normalizeH="0" baseline="0" dirty="0">
                <a:ln>
                  <a:noFill/>
                </a:ln>
                <a:solidFill>
                  <a:srgbClr val="000000"/>
                </a:solidFill>
                <a:effectLst/>
                <a:highlight>
                  <a:srgbClr val="FFFF00"/>
                </a:highlight>
                <a:latin typeface="Calibri" panose="020F0502020204030204" pitchFamily="34" charset="0"/>
                <a:cs typeface="Calibri" panose="020F0502020204030204" pitchFamily="34" charset="0"/>
              </a:rPr>
              <a:t>speak</a:t>
            </a:r>
            <a:r>
              <a:rPr kumimoji="0" lang="en-GB" altLang="en-US" sz="3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 lot or some Doric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3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68% surveyed can </a:t>
            </a:r>
            <a:r>
              <a:rPr kumimoji="0" lang="en-GB" altLang="en-US" sz="3200" b="0" i="0" u="none" strike="noStrike" cap="none" normalizeH="0" baseline="0" dirty="0">
                <a:ln>
                  <a:noFill/>
                </a:ln>
                <a:solidFill>
                  <a:srgbClr val="000000"/>
                </a:solidFill>
                <a:effectLst/>
                <a:highlight>
                  <a:srgbClr val="FFFF00"/>
                </a:highlight>
                <a:latin typeface="Calibri" panose="020F0502020204030204" pitchFamily="34" charset="0"/>
                <a:cs typeface="Calibri" panose="020F0502020204030204" pitchFamily="34" charset="0"/>
              </a:rPr>
              <a:t>read</a:t>
            </a:r>
            <a:r>
              <a:rPr kumimoji="0" lang="en-GB" altLang="en-US" sz="3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Doric or some Doric </a:t>
            </a:r>
            <a:endParaRPr kumimoji="0" lang="en-GB" altLang="en-US" sz="3200" b="0" i="0" u="none" strike="noStrike" cap="none" normalizeH="0" baseline="0" dirty="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3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55% surveyed can </a:t>
            </a:r>
            <a:r>
              <a:rPr kumimoji="0" lang="en-GB" altLang="en-US" sz="3200" b="0" i="0" u="none" strike="noStrike" cap="none" normalizeH="0" baseline="0" dirty="0">
                <a:ln>
                  <a:noFill/>
                </a:ln>
                <a:solidFill>
                  <a:srgbClr val="000000"/>
                </a:solidFill>
                <a:effectLst/>
                <a:highlight>
                  <a:srgbClr val="FFFF00"/>
                </a:highlight>
                <a:latin typeface="Calibri" panose="020F0502020204030204" pitchFamily="34" charset="0"/>
                <a:cs typeface="Calibri" panose="020F0502020204030204" pitchFamily="34" charset="0"/>
              </a:rPr>
              <a:t>write</a:t>
            </a:r>
            <a:r>
              <a:rPr kumimoji="0" lang="en-GB" altLang="en-US" sz="3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Doric or some Doric </a:t>
            </a:r>
            <a:endParaRPr kumimoji="0" lang="en-GB" altLang="en-US" sz="3200" b="0" i="0" u="none" strike="noStrike" cap="none" normalizeH="0" baseline="0" dirty="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9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endParaRPr kumimoji="0" lang="en-GB" altLang="en-US" sz="900" b="0" i="0" u="none" strike="noStrike" cap="none" normalizeH="0" baseline="0" dirty="0">
              <a:ln>
                <a:noFill/>
              </a:ln>
              <a:solidFill>
                <a:srgbClr val="000000"/>
              </a:solidFill>
              <a:effectLst/>
              <a:latin typeface="&amp;quo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9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5126" name="Picture 6">
            <a:extLst>
              <a:ext uri="{FF2B5EF4-FFF2-40B4-BE49-F238E27FC236}">
                <a16:creationId xmlns:a16="http://schemas.microsoft.com/office/drawing/2014/main" id="{B387E300-FBAC-4407-9FC4-F9D0D422C93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1150770"/>
            <a:ext cx="93345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354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4C8B8F-6052-42EE-B7CD-EE038402BE90}"/>
              </a:ext>
            </a:extLst>
          </p:cNvPr>
          <p:cNvSpPr>
            <a:spLocks noGrp="1"/>
          </p:cNvSpPr>
          <p:nvPr>
            <p:ph type="title"/>
          </p:nvPr>
        </p:nvSpPr>
        <p:spPr/>
        <p:txBody>
          <a:bodyPr/>
          <a:lstStyle/>
          <a:p>
            <a:r>
              <a:rPr lang="en-GB" dirty="0"/>
              <a:t>Conclusions</a:t>
            </a:r>
          </a:p>
        </p:txBody>
      </p:sp>
      <p:sp>
        <p:nvSpPr>
          <p:cNvPr id="4" name="Rectangle 3">
            <a:extLst>
              <a:ext uri="{FF2B5EF4-FFF2-40B4-BE49-F238E27FC236}">
                <a16:creationId xmlns:a16="http://schemas.microsoft.com/office/drawing/2014/main" id="{3D28D800-1309-484B-968C-BB0A3285CA5C}"/>
              </a:ext>
            </a:extLst>
          </p:cNvPr>
          <p:cNvSpPr/>
          <p:nvPr/>
        </p:nvSpPr>
        <p:spPr>
          <a:xfrm>
            <a:off x="683568" y="2136338"/>
            <a:ext cx="7848872" cy="3416320"/>
          </a:xfrm>
          <a:prstGeom prst="rect">
            <a:avLst/>
          </a:prstGeom>
        </p:spPr>
        <p:txBody>
          <a:bodyPr wrap="square">
            <a:spAutoFit/>
          </a:bodyPr>
          <a:lstStyle/>
          <a:p>
            <a:pPr fontAlgn="base"/>
            <a:endParaRPr lang="en-GB" sz="2400" dirty="0">
              <a:solidFill>
                <a:srgbClr val="000000"/>
              </a:solidFill>
              <a:latin typeface="&amp;quot"/>
            </a:endParaRPr>
          </a:p>
          <a:p>
            <a:pPr fontAlgn="base">
              <a:buFont typeface="Arial" panose="020B0604020202020204" pitchFamily="34" charset="0"/>
              <a:buChar char="•"/>
            </a:pPr>
            <a:r>
              <a:rPr lang="en-GB" sz="2400" dirty="0">
                <a:solidFill>
                  <a:srgbClr val="000000"/>
                </a:solidFill>
                <a:latin typeface="Calibri" panose="020F0502020204030204" pitchFamily="34" charset="0"/>
              </a:rPr>
              <a:t>Pupils have significant potential to use skills in Doric / Scots.</a:t>
            </a:r>
          </a:p>
          <a:p>
            <a:pPr fontAlgn="base">
              <a:buFont typeface="Arial" panose="020B0604020202020204" pitchFamily="34" charset="0"/>
              <a:buChar char="•"/>
            </a:pPr>
            <a:r>
              <a:rPr lang="en-GB" sz="2400" dirty="0">
                <a:solidFill>
                  <a:srgbClr val="000000"/>
                </a:solidFill>
                <a:latin typeface="Calibri" panose="020F0502020204030204" pitchFamily="34" charset="0"/>
              </a:rPr>
              <a:t>There is good scope for improving </a:t>
            </a:r>
            <a:r>
              <a:rPr lang="en-GB" sz="2400" b="1" dirty="0">
                <a:solidFill>
                  <a:srgbClr val="000000"/>
                </a:solidFill>
                <a:latin typeface="Calibri" panose="020F0502020204030204" pitchFamily="34" charset="0"/>
              </a:rPr>
              <a:t>reading</a:t>
            </a:r>
            <a:r>
              <a:rPr lang="en-GB" sz="2400" dirty="0">
                <a:solidFill>
                  <a:srgbClr val="000000"/>
                </a:solidFill>
                <a:latin typeface="Calibri" panose="020F0502020204030204" pitchFamily="34" charset="0"/>
              </a:rPr>
              <a:t> skills </a:t>
            </a:r>
          </a:p>
          <a:p>
            <a:pPr fontAlgn="base">
              <a:buFont typeface="Arial" panose="020B0604020202020204" pitchFamily="34" charset="0"/>
              <a:buChar char="•"/>
            </a:pPr>
            <a:r>
              <a:rPr lang="en-GB" sz="2400" dirty="0">
                <a:solidFill>
                  <a:srgbClr val="000000"/>
                </a:solidFill>
                <a:latin typeface="Calibri" panose="020F0502020204030204" pitchFamily="34" charset="0"/>
              </a:rPr>
              <a:t>There is significant scope for greatly improving </a:t>
            </a:r>
            <a:r>
              <a:rPr lang="en-GB" sz="2400" b="1" dirty="0">
                <a:solidFill>
                  <a:srgbClr val="000000"/>
                </a:solidFill>
                <a:latin typeface="Calibri" panose="020F0502020204030204" pitchFamily="34" charset="0"/>
              </a:rPr>
              <a:t>writing</a:t>
            </a:r>
            <a:r>
              <a:rPr lang="en-GB" sz="2400" dirty="0">
                <a:solidFill>
                  <a:srgbClr val="000000"/>
                </a:solidFill>
                <a:latin typeface="Calibri" panose="020F0502020204030204" pitchFamily="34" charset="0"/>
              </a:rPr>
              <a:t> literacy skills. </a:t>
            </a:r>
          </a:p>
          <a:p>
            <a:pPr fontAlgn="base">
              <a:buFont typeface="Arial" panose="020B0604020202020204" pitchFamily="34" charset="0"/>
              <a:buChar char="•"/>
            </a:pPr>
            <a:r>
              <a:rPr lang="en-GB" sz="2400" dirty="0">
                <a:solidFill>
                  <a:srgbClr val="000000"/>
                </a:solidFill>
                <a:latin typeface="Calibri" panose="020F0502020204030204" pitchFamily="34" charset="0"/>
              </a:rPr>
              <a:t> Doric is frequently used to write on social media, particularly </a:t>
            </a:r>
            <a:r>
              <a:rPr lang="en-GB" sz="2400" dirty="0" err="1">
                <a:solidFill>
                  <a:srgbClr val="000000"/>
                </a:solidFill>
                <a:latin typeface="Calibri" panose="020F0502020204030204" pitchFamily="34" charset="0"/>
              </a:rPr>
              <a:t>Whatsapp</a:t>
            </a:r>
            <a:r>
              <a:rPr lang="en-GB" sz="2400" dirty="0">
                <a:solidFill>
                  <a:srgbClr val="000000"/>
                </a:solidFill>
                <a:latin typeface="Calibri" panose="020F0502020204030204" pitchFamily="34" charset="0"/>
              </a:rPr>
              <a:t> and Snapchat.  </a:t>
            </a:r>
          </a:p>
          <a:p>
            <a:pPr fontAlgn="base">
              <a:buFont typeface="Arial" panose="020B0604020202020204" pitchFamily="34" charset="0"/>
              <a:buChar char="•"/>
            </a:pPr>
            <a:r>
              <a:rPr lang="en-GB" sz="2400" dirty="0">
                <a:solidFill>
                  <a:srgbClr val="000000"/>
                </a:solidFill>
                <a:latin typeface="Calibri" panose="020F0502020204030204" pitchFamily="34" charset="0"/>
              </a:rPr>
              <a:t> Doric and Scots language skills are beneficial to literacy, as well as building self-esteem and cultural knowledge.  </a:t>
            </a:r>
            <a:endParaRPr lang="en-GB" sz="24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21688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graphicFrame>
        <p:nvGraphicFramePr>
          <p:cNvPr id="4" name="Diagram 3"/>
          <p:cNvGraphicFramePr/>
          <p:nvPr>
            <p:extLst>
              <p:ext uri="{D42A27DB-BD31-4B8C-83A1-F6EECF244321}">
                <p14:modId xmlns:p14="http://schemas.microsoft.com/office/powerpoint/2010/main" val="2085118811"/>
              </p:ext>
            </p:extLst>
          </p:nvPr>
        </p:nvGraphicFramePr>
        <p:xfrm>
          <a:off x="0" y="908720"/>
          <a:ext cx="90010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99592" y="1383159"/>
            <a:ext cx="1512168" cy="923330"/>
          </a:xfrm>
          <a:prstGeom prst="rect">
            <a:avLst/>
          </a:prstGeom>
          <a:noFill/>
        </p:spPr>
        <p:txBody>
          <a:bodyPr wrap="square" rtlCol="0">
            <a:spAutoFit/>
          </a:bodyPr>
          <a:lstStyle/>
          <a:p>
            <a:endParaRPr lang="en-GB" dirty="0"/>
          </a:p>
          <a:p>
            <a:r>
              <a:rPr lang="en-GB" dirty="0">
                <a:latin typeface="Arial Black" pitchFamily="34" charset="0"/>
              </a:rPr>
              <a:t>The Scots Language</a:t>
            </a:r>
          </a:p>
        </p:txBody>
      </p:sp>
    </p:spTree>
    <p:extLst>
      <p:ext uri="{BB962C8B-B14F-4D97-AF65-F5344CB8AC3E}">
        <p14:creationId xmlns:p14="http://schemas.microsoft.com/office/powerpoint/2010/main" val="183647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GB" sz="3200" dirty="0"/>
              <a:t>1/ Primary / secondary transition workshops</a:t>
            </a:r>
          </a:p>
          <a:p>
            <a:pPr marL="0" indent="0">
              <a:buNone/>
            </a:pPr>
            <a:r>
              <a:rPr lang="en-GB" sz="3200" dirty="0"/>
              <a:t>2/ A unit in S1 Scottish Studies</a:t>
            </a:r>
          </a:p>
          <a:p>
            <a:pPr marL="0" indent="0">
              <a:buNone/>
            </a:pPr>
            <a:r>
              <a:rPr lang="en-GB" sz="3200" dirty="0"/>
              <a:t>3/ SQA Scots Language Award S4-6</a:t>
            </a:r>
          </a:p>
          <a:p>
            <a:pPr marL="0" indent="0">
              <a:buNone/>
            </a:pPr>
            <a:endParaRPr lang="en-GB" sz="3200" dirty="0"/>
          </a:p>
          <a:p>
            <a:pPr marL="0" indent="0">
              <a:buNone/>
            </a:pPr>
            <a:r>
              <a:rPr lang="en-GB" sz="3200" dirty="0"/>
              <a:t>Lessons, visitors, trips and projects</a:t>
            </a:r>
          </a:p>
        </p:txBody>
      </p:sp>
      <p:sp>
        <p:nvSpPr>
          <p:cNvPr id="3" name="Title 2"/>
          <p:cNvSpPr>
            <a:spLocks noGrp="1"/>
          </p:cNvSpPr>
          <p:nvPr>
            <p:ph type="title"/>
          </p:nvPr>
        </p:nvSpPr>
        <p:spPr/>
        <p:txBody>
          <a:bodyPr>
            <a:normAutofit fontScale="90000"/>
          </a:bodyPr>
          <a:lstStyle/>
          <a:p>
            <a:r>
              <a:rPr lang="en-GB" dirty="0"/>
              <a:t>Foo div we engage </a:t>
            </a:r>
            <a:r>
              <a:rPr lang="en-GB" dirty="0" err="1"/>
              <a:t>wi</a:t>
            </a:r>
            <a:r>
              <a:rPr lang="en-GB" dirty="0"/>
              <a:t> Scots</a:t>
            </a:r>
            <a:br>
              <a:rPr lang="en-GB" dirty="0"/>
            </a:br>
            <a:r>
              <a:rPr lang="en-GB" dirty="0"/>
              <a:t>at Banff Academy</a:t>
            </a:r>
          </a:p>
        </p:txBody>
      </p:sp>
    </p:spTree>
    <p:extLst>
      <p:ext uri="{BB962C8B-B14F-4D97-AF65-F5344CB8AC3E}">
        <p14:creationId xmlns:p14="http://schemas.microsoft.com/office/powerpoint/2010/main" val="391969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C8D9D-AD40-47AC-8FBE-92F8021BA9AC}"/>
              </a:ext>
            </a:extLst>
          </p:cNvPr>
          <p:cNvSpPr>
            <a:spLocks noGrp="1"/>
          </p:cNvSpPr>
          <p:nvPr>
            <p:ph idx="1"/>
          </p:nvPr>
        </p:nvSpPr>
        <p:spPr/>
        <p:txBody>
          <a:bodyPr/>
          <a:lstStyle/>
          <a:p>
            <a:r>
              <a:rPr lang="en-GB" dirty="0"/>
              <a:t>80+ pupils received the SQA Scots Language Award as a senior elective</a:t>
            </a:r>
          </a:p>
          <a:p>
            <a:r>
              <a:rPr lang="en-GB" dirty="0"/>
              <a:t>&gt; 1000 juniors engaged with Scots / Doric in Scottish Studies S1-2</a:t>
            </a:r>
          </a:p>
          <a:p>
            <a:r>
              <a:rPr lang="en-GB" dirty="0"/>
              <a:t>30+ students have had creative Scots work published in papers / websites</a:t>
            </a:r>
          </a:p>
          <a:p>
            <a:r>
              <a:rPr lang="en-GB" dirty="0"/>
              <a:t>1 pupil nominated for young Scots speaker of the Year </a:t>
            </a:r>
          </a:p>
          <a:p>
            <a:endParaRPr lang="en-GB" dirty="0"/>
          </a:p>
        </p:txBody>
      </p:sp>
      <p:sp>
        <p:nvSpPr>
          <p:cNvPr id="3" name="Title 2">
            <a:extLst>
              <a:ext uri="{FF2B5EF4-FFF2-40B4-BE49-F238E27FC236}">
                <a16:creationId xmlns:a16="http://schemas.microsoft.com/office/drawing/2014/main" id="{B2DBE53F-3312-4929-8B2E-A1573145983E}"/>
              </a:ext>
            </a:extLst>
          </p:cNvPr>
          <p:cNvSpPr>
            <a:spLocks noGrp="1"/>
          </p:cNvSpPr>
          <p:nvPr>
            <p:ph type="title"/>
          </p:nvPr>
        </p:nvSpPr>
        <p:spPr/>
        <p:txBody>
          <a:bodyPr/>
          <a:lstStyle/>
          <a:p>
            <a:r>
              <a:rPr lang="en-GB" dirty="0" err="1"/>
              <a:t>Nummers</a:t>
            </a:r>
            <a:endParaRPr lang="en-GB" dirty="0"/>
          </a:p>
        </p:txBody>
      </p:sp>
    </p:spTree>
    <p:extLst>
      <p:ext uri="{BB962C8B-B14F-4D97-AF65-F5344CB8AC3E}">
        <p14:creationId xmlns:p14="http://schemas.microsoft.com/office/powerpoint/2010/main" val="138398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385422"/>
            <a:ext cx="7408333" cy="3450696"/>
          </a:xfrm>
        </p:spPr>
        <p:txBody>
          <a:bodyPr>
            <a:noAutofit/>
          </a:bodyPr>
          <a:lstStyle/>
          <a:p>
            <a:r>
              <a:rPr lang="en-GB" sz="2800" dirty="0"/>
              <a:t>“Changed days we used tae get a </a:t>
            </a:r>
            <a:r>
              <a:rPr lang="en-GB" sz="2800" dirty="0" err="1"/>
              <a:t>dirl</a:t>
            </a:r>
            <a:r>
              <a:rPr lang="en-GB" sz="2800" dirty="0"/>
              <a:t> </a:t>
            </a:r>
            <a:r>
              <a:rPr lang="en-GB" sz="2800" dirty="0" err="1"/>
              <a:t>wi</a:t>
            </a:r>
            <a:r>
              <a:rPr lang="en-GB" sz="2800" dirty="0"/>
              <a:t> a ruler if we spoke in </a:t>
            </a:r>
            <a:r>
              <a:rPr lang="en-GB" sz="2800" dirty="0" err="1"/>
              <a:t>wir</a:t>
            </a:r>
            <a:r>
              <a:rPr lang="en-GB" sz="2800" dirty="0"/>
              <a:t> ain tongue” Harry, 20</a:t>
            </a:r>
            <a:r>
              <a:rPr lang="en-GB" sz="2800" baseline="30000" dirty="0"/>
              <a:t>th</a:t>
            </a:r>
            <a:r>
              <a:rPr lang="en-GB" sz="2800" dirty="0"/>
              <a:t> Sept 2016</a:t>
            </a:r>
          </a:p>
          <a:p>
            <a:pPr marL="0" indent="0">
              <a:buNone/>
            </a:pPr>
            <a:endParaRPr lang="en-GB" sz="2800" dirty="0"/>
          </a:p>
          <a:p>
            <a:r>
              <a:rPr lang="en-GB" sz="2800" dirty="0"/>
              <a:t>“It </a:t>
            </a:r>
            <a:r>
              <a:rPr lang="en-GB" sz="2800" dirty="0" err="1"/>
              <a:t>wisna</a:t>
            </a:r>
            <a:r>
              <a:rPr lang="en-GB" sz="2800" dirty="0"/>
              <a:t> fit a said at </a:t>
            </a:r>
            <a:r>
              <a:rPr lang="en-GB" sz="2800" dirty="0" err="1"/>
              <a:t>wis</a:t>
            </a:r>
            <a:r>
              <a:rPr lang="en-GB" sz="2800" dirty="0"/>
              <a:t> </a:t>
            </a:r>
            <a:r>
              <a:rPr lang="en-GB" sz="2800" dirty="0" err="1"/>
              <a:t>wrang</a:t>
            </a:r>
            <a:r>
              <a:rPr lang="en-GB" sz="2800" dirty="0"/>
              <a:t>, it </a:t>
            </a:r>
            <a:r>
              <a:rPr lang="en-GB" sz="2800" dirty="0" err="1"/>
              <a:t>wis</a:t>
            </a:r>
            <a:r>
              <a:rPr lang="en-GB" sz="2800" dirty="0"/>
              <a:t> the </a:t>
            </a:r>
            <a:r>
              <a:rPr lang="en-GB" sz="2800" dirty="0" err="1"/>
              <a:t>wey</a:t>
            </a:r>
            <a:r>
              <a:rPr lang="en-GB" sz="2800" dirty="0"/>
              <a:t> a said it”  Man at </a:t>
            </a:r>
            <a:r>
              <a:rPr lang="en-GB" sz="2800" dirty="0" err="1"/>
              <a:t>Elphinstone</a:t>
            </a:r>
            <a:r>
              <a:rPr lang="en-GB" sz="2800" dirty="0"/>
              <a:t> Talk, May 2016</a:t>
            </a:r>
          </a:p>
        </p:txBody>
      </p:sp>
      <p:sp>
        <p:nvSpPr>
          <p:cNvPr id="3" name="Title 2"/>
          <p:cNvSpPr>
            <a:spLocks noGrp="1"/>
          </p:cNvSpPr>
          <p:nvPr>
            <p:ph type="title"/>
          </p:nvPr>
        </p:nvSpPr>
        <p:spPr>
          <a:xfrm>
            <a:off x="107504" y="188640"/>
            <a:ext cx="8748464" cy="2304256"/>
          </a:xfrm>
        </p:spPr>
        <p:txBody>
          <a:bodyPr>
            <a:normAutofit/>
          </a:bodyPr>
          <a:lstStyle/>
          <a:p>
            <a:r>
              <a:rPr lang="en-GB" sz="9600" dirty="0">
                <a:solidFill>
                  <a:srgbClr val="FF0000"/>
                </a:solidFill>
              </a:rPr>
              <a:t>         </a:t>
            </a:r>
            <a:r>
              <a:rPr lang="en-GB" sz="9600" dirty="0">
                <a:solidFill>
                  <a:schemeClr val="bg1"/>
                </a:solidFill>
              </a:rPr>
              <a:t>Past</a:t>
            </a:r>
          </a:p>
        </p:txBody>
      </p:sp>
    </p:spTree>
    <p:extLst>
      <p:ext uri="{BB962C8B-B14F-4D97-AF65-F5344CB8AC3E}">
        <p14:creationId xmlns:p14="http://schemas.microsoft.com/office/powerpoint/2010/main" val="279127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780" y="1844824"/>
            <a:ext cx="8887718" cy="4896544"/>
          </a:xfrm>
          <a:solidFill>
            <a:schemeClr val="bg1"/>
          </a:solidFill>
        </p:spPr>
        <p:txBody>
          <a:bodyPr>
            <a:normAutofit lnSpcReduction="10000"/>
          </a:bodyPr>
          <a:lstStyle/>
          <a:p>
            <a:r>
              <a:rPr lang="en-GB" dirty="0"/>
              <a:t>“that’s exactly fit ma </a:t>
            </a:r>
            <a:r>
              <a:rPr lang="en-GB" dirty="0" err="1"/>
              <a:t>granda</a:t>
            </a:r>
            <a:r>
              <a:rPr lang="en-GB" dirty="0"/>
              <a:t> says, he uses those words. I speak more to my </a:t>
            </a:r>
            <a:r>
              <a:rPr lang="en-GB" dirty="0" err="1"/>
              <a:t>granda</a:t>
            </a:r>
            <a:r>
              <a:rPr lang="en-GB" dirty="0"/>
              <a:t>, now that we have the Doric to talk about – it’s interesting”</a:t>
            </a:r>
          </a:p>
          <a:p>
            <a:endParaRPr lang="en-GB" dirty="0">
              <a:solidFill>
                <a:srgbClr val="FF0000"/>
              </a:solidFill>
            </a:endParaRPr>
          </a:p>
          <a:p>
            <a:r>
              <a:rPr lang="en-GB" dirty="0"/>
              <a:t>“I aye </a:t>
            </a:r>
            <a:r>
              <a:rPr lang="en-GB" dirty="0" err="1"/>
              <a:t>spik</a:t>
            </a:r>
            <a:r>
              <a:rPr lang="en-GB" dirty="0"/>
              <a:t> in Doric fan I’m </a:t>
            </a:r>
            <a:r>
              <a:rPr lang="en-GB" dirty="0" err="1"/>
              <a:t>textin</a:t>
            </a:r>
            <a:r>
              <a:rPr lang="en-GB" dirty="0"/>
              <a:t> an </a:t>
            </a:r>
            <a:r>
              <a:rPr lang="en-GB" dirty="0" err="1"/>
              <a:t>messagin</a:t>
            </a:r>
            <a:r>
              <a:rPr lang="en-GB" dirty="0"/>
              <a:t> ma pals”</a:t>
            </a:r>
          </a:p>
          <a:p>
            <a:pPr marL="0" indent="0">
              <a:buNone/>
            </a:pPr>
            <a:endParaRPr lang="en-GB" dirty="0">
              <a:solidFill>
                <a:srgbClr val="FF0000"/>
              </a:solidFill>
            </a:endParaRPr>
          </a:p>
          <a:p>
            <a:r>
              <a:rPr lang="en-GB" dirty="0"/>
              <a:t>“</a:t>
            </a:r>
            <a:r>
              <a:rPr lang="en-GB" dirty="0" err="1"/>
              <a:t>Aroon</a:t>
            </a:r>
            <a:r>
              <a:rPr lang="en-GB" dirty="0"/>
              <a:t> aboot here, </a:t>
            </a:r>
            <a:r>
              <a:rPr lang="en-GB" dirty="0" err="1"/>
              <a:t>wi</a:t>
            </a:r>
            <a:r>
              <a:rPr lang="en-GB" dirty="0"/>
              <a:t> say words like </a:t>
            </a:r>
            <a:r>
              <a:rPr lang="en-GB" dirty="0" err="1"/>
              <a:t>gade</a:t>
            </a:r>
            <a:r>
              <a:rPr lang="en-GB" dirty="0"/>
              <a:t>, </a:t>
            </a:r>
            <a:r>
              <a:rPr lang="en-GB" dirty="0" err="1"/>
              <a:t>cuv</a:t>
            </a:r>
            <a:r>
              <a:rPr lang="en-GB" dirty="0"/>
              <a:t> an gadgie fan </a:t>
            </a:r>
            <a:r>
              <a:rPr lang="en-GB" dirty="0" err="1"/>
              <a:t>wi</a:t>
            </a:r>
            <a:r>
              <a:rPr lang="en-GB" dirty="0"/>
              <a:t> </a:t>
            </a:r>
            <a:r>
              <a:rPr lang="en-GB" dirty="0" err="1"/>
              <a:t>spik</a:t>
            </a:r>
            <a:r>
              <a:rPr lang="en-GB" dirty="0"/>
              <a:t> tae folk </a:t>
            </a:r>
            <a:r>
              <a:rPr lang="en-GB" dirty="0" err="1"/>
              <a:t>wi</a:t>
            </a:r>
            <a:r>
              <a:rPr lang="en-GB" dirty="0"/>
              <a:t> </a:t>
            </a:r>
            <a:r>
              <a:rPr lang="en-GB" dirty="0" err="1"/>
              <a:t>kain</a:t>
            </a:r>
            <a:r>
              <a:rPr lang="en-GB" dirty="0"/>
              <a:t>.”</a:t>
            </a:r>
            <a:endParaRPr lang="en-GB" dirty="0">
              <a:solidFill>
                <a:srgbClr val="FF0000"/>
              </a:solidFill>
            </a:endParaRPr>
          </a:p>
          <a:p>
            <a:endParaRPr lang="en-GB" dirty="0">
              <a:solidFill>
                <a:srgbClr val="FF0000"/>
              </a:solidFill>
            </a:endParaRPr>
          </a:p>
          <a:p>
            <a:r>
              <a:rPr lang="en-GB" dirty="0"/>
              <a:t>Fan I look doon I park </a:t>
            </a:r>
            <a:r>
              <a:rPr lang="en-GB" dirty="0" err="1"/>
              <a:t>aneath</a:t>
            </a:r>
            <a:r>
              <a:rPr lang="en-GB" dirty="0"/>
              <a:t> ma, I see a park o gimmers </a:t>
            </a:r>
            <a:r>
              <a:rPr lang="en-GB" dirty="0" err="1"/>
              <a:t>chawin</a:t>
            </a:r>
            <a:r>
              <a:rPr lang="en-GB" dirty="0"/>
              <a:t> the </a:t>
            </a:r>
            <a:r>
              <a:rPr lang="en-GB" dirty="0" err="1"/>
              <a:t>girse</a:t>
            </a:r>
            <a:r>
              <a:rPr lang="en-GB" dirty="0"/>
              <a:t>. I pond his a pair o green </a:t>
            </a:r>
            <a:r>
              <a:rPr lang="en-GB" dirty="0" err="1"/>
              <a:t>heided</a:t>
            </a:r>
            <a:r>
              <a:rPr lang="en-GB" dirty="0"/>
              <a:t> </a:t>
            </a:r>
            <a:r>
              <a:rPr lang="en-GB" dirty="0" err="1"/>
              <a:t>dyooks</a:t>
            </a:r>
            <a:r>
              <a:rPr lang="en-GB" dirty="0"/>
              <a:t> </a:t>
            </a:r>
            <a:r>
              <a:rPr lang="en-GB" dirty="0" err="1"/>
              <a:t>sweemin</a:t>
            </a:r>
            <a:r>
              <a:rPr lang="en-GB" dirty="0"/>
              <a:t> </a:t>
            </a:r>
            <a:r>
              <a:rPr lang="en-GB" dirty="0" err="1"/>
              <a:t>aroon</a:t>
            </a:r>
            <a:r>
              <a:rPr lang="en-GB" dirty="0"/>
              <a:t> in it. Files it gets </a:t>
            </a:r>
            <a:r>
              <a:rPr lang="en-GB" dirty="0" err="1"/>
              <a:t>gye</a:t>
            </a:r>
            <a:r>
              <a:rPr lang="en-GB" dirty="0"/>
              <a:t> </a:t>
            </a:r>
            <a:r>
              <a:rPr lang="en-GB" dirty="0" err="1"/>
              <a:t>caal</a:t>
            </a:r>
            <a:r>
              <a:rPr lang="en-GB" dirty="0"/>
              <a:t> </a:t>
            </a:r>
            <a:r>
              <a:rPr lang="en-GB" dirty="0" err="1"/>
              <a:t>kines</a:t>
            </a:r>
            <a:r>
              <a:rPr lang="en-GB" dirty="0"/>
              <a:t>, an I can hear I win </a:t>
            </a:r>
            <a:r>
              <a:rPr lang="en-GB" dirty="0" err="1"/>
              <a:t>fusslin</a:t>
            </a:r>
            <a:r>
              <a:rPr lang="en-GB" dirty="0"/>
              <a:t> through the trees. </a:t>
            </a:r>
            <a:endParaRPr lang="en-GB" dirty="0">
              <a:solidFill>
                <a:srgbClr val="FF0000"/>
              </a:solidFill>
            </a:endParaRPr>
          </a:p>
        </p:txBody>
      </p:sp>
      <p:sp>
        <p:nvSpPr>
          <p:cNvPr id="3" name="Title 2"/>
          <p:cNvSpPr>
            <a:spLocks noGrp="1"/>
          </p:cNvSpPr>
          <p:nvPr>
            <p:ph type="title"/>
          </p:nvPr>
        </p:nvSpPr>
        <p:spPr/>
        <p:txBody>
          <a:bodyPr/>
          <a:lstStyle/>
          <a:p>
            <a:r>
              <a:rPr lang="en-GB" dirty="0"/>
              <a:t>Present - Bairns’ blethers</a:t>
            </a:r>
          </a:p>
        </p:txBody>
      </p:sp>
    </p:spTree>
    <p:extLst>
      <p:ext uri="{BB962C8B-B14F-4D97-AF65-F5344CB8AC3E}">
        <p14:creationId xmlns:p14="http://schemas.microsoft.com/office/powerpoint/2010/main" val="289383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_2TDixWqtRp0DRbiAHn8CwX3rgASdavbn_RCeab-zrOvNVa_y8aPEx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15816" y="1916832"/>
            <a:ext cx="3024336" cy="3024339"/>
          </a:xfrm>
          <a:prstGeom prst="rect">
            <a:avLst/>
          </a:prstGeom>
          <a:noFill/>
          <a:extLst>
            <a:ext uri="{909E8E84-426E-40DD-AFC4-6F175D3DCCD1}">
              <a14:hiddenFill xmlns:a14="http://schemas.microsoft.com/office/drawing/2010/main">
                <a:solidFill>
                  <a:srgbClr val="FFFFFF"/>
                </a:solidFill>
              </a14:hiddenFill>
            </a:ext>
          </a:extLst>
        </p:spPr>
      </p:pic>
      <p:sp>
        <p:nvSpPr>
          <p:cNvPr id="2" name="Explosion 2 1"/>
          <p:cNvSpPr/>
          <p:nvPr/>
        </p:nvSpPr>
        <p:spPr>
          <a:xfrm>
            <a:off x="249449" y="0"/>
            <a:ext cx="2880320" cy="2448272"/>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Peullie</a:t>
            </a:r>
            <a:endParaRPr lang="en-GB" sz="2400" dirty="0">
              <a:solidFill>
                <a:schemeClr val="tx1"/>
              </a:solidFill>
            </a:endParaRPr>
          </a:p>
          <a:p>
            <a:pPr algn="ctr"/>
            <a:r>
              <a:rPr lang="en-GB" sz="2400" dirty="0" err="1">
                <a:solidFill>
                  <a:schemeClr val="tx1"/>
                </a:solidFill>
              </a:rPr>
              <a:t>Peul</a:t>
            </a:r>
            <a:endParaRPr lang="en-GB" sz="2400" dirty="0">
              <a:solidFill>
                <a:schemeClr val="tx1"/>
              </a:solidFill>
            </a:endParaRPr>
          </a:p>
        </p:txBody>
      </p:sp>
      <p:sp>
        <p:nvSpPr>
          <p:cNvPr id="9" name="Explosion 2 8"/>
          <p:cNvSpPr/>
          <p:nvPr/>
        </p:nvSpPr>
        <p:spPr>
          <a:xfrm>
            <a:off x="395536" y="4509120"/>
            <a:ext cx="3528392" cy="2448272"/>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Seamaw</a:t>
            </a:r>
            <a:endParaRPr lang="en-GB" sz="2400" dirty="0">
              <a:solidFill>
                <a:schemeClr val="tx1"/>
              </a:solidFill>
            </a:endParaRPr>
          </a:p>
        </p:txBody>
      </p:sp>
      <p:sp>
        <p:nvSpPr>
          <p:cNvPr id="10" name="Explosion 2 9"/>
          <p:cNvSpPr/>
          <p:nvPr/>
        </p:nvSpPr>
        <p:spPr>
          <a:xfrm>
            <a:off x="35496" y="2600672"/>
            <a:ext cx="2880320" cy="2448272"/>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Gow</a:t>
            </a:r>
            <a:endParaRPr lang="en-GB" sz="2400" dirty="0">
              <a:solidFill>
                <a:schemeClr val="tx1"/>
              </a:solidFill>
            </a:endParaRPr>
          </a:p>
        </p:txBody>
      </p:sp>
      <p:sp>
        <p:nvSpPr>
          <p:cNvPr id="11" name="Explosion 2 10"/>
          <p:cNvSpPr/>
          <p:nvPr/>
        </p:nvSpPr>
        <p:spPr>
          <a:xfrm>
            <a:off x="6185543" y="1749962"/>
            <a:ext cx="2880320" cy="2448272"/>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Fisher hens</a:t>
            </a:r>
          </a:p>
        </p:txBody>
      </p:sp>
      <p:sp>
        <p:nvSpPr>
          <p:cNvPr id="12" name="Explosion 2 11"/>
          <p:cNvSpPr/>
          <p:nvPr/>
        </p:nvSpPr>
        <p:spPr>
          <a:xfrm>
            <a:off x="4788024" y="-243408"/>
            <a:ext cx="2880320" cy="2448272"/>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Scurry</a:t>
            </a:r>
          </a:p>
        </p:txBody>
      </p:sp>
      <p:sp>
        <p:nvSpPr>
          <p:cNvPr id="13" name="Explosion 2 12"/>
          <p:cNvSpPr/>
          <p:nvPr/>
        </p:nvSpPr>
        <p:spPr>
          <a:xfrm>
            <a:off x="4572000" y="4514537"/>
            <a:ext cx="4176464" cy="2448272"/>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Whitemaw</a:t>
            </a:r>
            <a:r>
              <a:rPr lang="en-GB" sz="2400" dirty="0">
                <a:solidFill>
                  <a:schemeClr val="tx1"/>
                </a:solidFill>
              </a:rPr>
              <a:t> (Orkney)</a:t>
            </a:r>
          </a:p>
        </p:txBody>
      </p:sp>
      <p:sp>
        <p:nvSpPr>
          <p:cNvPr id="3" name="TextBox 2"/>
          <p:cNvSpPr txBox="1"/>
          <p:nvPr/>
        </p:nvSpPr>
        <p:spPr>
          <a:xfrm>
            <a:off x="2915816" y="1916832"/>
            <a:ext cx="1656184" cy="369332"/>
          </a:xfrm>
          <a:prstGeom prst="rect">
            <a:avLst/>
          </a:prstGeom>
          <a:solidFill>
            <a:schemeClr val="accent4">
              <a:lumMod val="40000"/>
              <a:lumOff val="60000"/>
            </a:schemeClr>
          </a:solidFill>
        </p:spPr>
        <p:txBody>
          <a:bodyPr wrap="square" rtlCol="0">
            <a:spAutoFit/>
          </a:bodyPr>
          <a:lstStyle/>
          <a:p>
            <a:r>
              <a:rPr lang="en-GB" dirty="0"/>
              <a:t>Any ideas?</a:t>
            </a:r>
          </a:p>
        </p:txBody>
      </p:sp>
    </p:spTree>
    <p:extLst>
      <p:ext uri="{BB962C8B-B14F-4D97-AF65-F5344CB8AC3E}">
        <p14:creationId xmlns:p14="http://schemas.microsoft.com/office/powerpoint/2010/main" val="15656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8283B7-F666-4DC2-B869-D999A19F7136}"/>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93BC0B12-4660-4DA2-81A9-F431D2025141}"/>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40B7F4EC-C779-4173-B29F-9446FECD4C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3600" y="350457"/>
            <a:ext cx="6948760" cy="6146980"/>
          </a:xfrm>
          <a:prstGeom prst="rect">
            <a:avLst/>
          </a:prstGeom>
        </p:spPr>
      </p:pic>
    </p:spTree>
    <p:extLst>
      <p:ext uri="{BB962C8B-B14F-4D97-AF65-F5344CB8AC3E}">
        <p14:creationId xmlns:p14="http://schemas.microsoft.com/office/powerpoint/2010/main" val="320177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21322526">
            <a:off x="194555" y="348691"/>
            <a:ext cx="8851482" cy="500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2200" y="5114925"/>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146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C35F4D304299429DFBC1DBD58DE0F2" ma:contentTypeVersion="10" ma:contentTypeDescription="Create a new document." ma:contentTypeScope="" ma:versionID="6ea09db4d15c17f1e8b2db69bce0fcbb">
  <xsd:schema xmlns:xsd="http://www.w3.org/2001/XMLSchema" xmlns:xs="http://www.w3.org/2001/XMLSchema" xmlns:p="http://schemas.microsoft.com/office/2006/metadata/properties" xmlns:ns2="2fabc4b4-752e-47f4-8472-07db1dc7e0be" xmlns:ns3="d27e8c7d-e5a2-4f37-9777-94a7e7fc154c" targetNamespace="http://schemas.microsoft.com/office/2006/metadata/properties" ma:root="true" ma:fieldsID="4fc2885faf03c12cc04dffdce4e448d4" ns2:_="" ns3:_="">
    <xsd:import namespace="2fabc4b4-752e-47f4-8472-07db1dc7e0be"/>
    <xsd:import namespace="d27e8c7d-e5a2-4f37-9777-94a7e7fc15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bc4b4-752e-47f4-8472-07db1dc7e0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7e8c7d-e5a2-4f37-9777-94a7e7fc15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C07188-F091-49FE-A15D-56972B8FAB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abc4b4-752e-47f4-8472-07db1dc7e0be"/>
    <ds:schemaRef ds:uri="d27e8c7d-e5a2-4f37-9777-94a7e7fc15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C9758B-7BFA-4318-9599-DD26942E1A26}">
  <ds:schemaRefs>
    <ds:schemaRef ds:uri="http://schemas.microsoft.com/sharepoint/v3/contenttype/forms"/>
  </ds:schemaRefs>
</ds:datastoreItem>
</file>

<file path=customXml/itemProps3.xml><?xml version="1.0" encoding="utf-8"?>
<ds:datastoreItem xmlns:ds="http://schemas.openxmlformats.org/officeDocument/2006/customXml" ds:itemID="{DC10DE9A-7BD6-4C61-A253-1110D7750533}">
  <ds:schemaRefs>
    <ds:schemaRef ds:uri="http://purl.org/dc/terms/"/>
    <ds:schemaRef ds:uri="http://schemas.microsoft.com/office/infopath/2007/PartnerControls"/>
    <ds:schemaRef ds:uri="http://www.w3.org/XML/1998/namespace"/>
    <ds:schemaRef ds:uri="2fabc4b4-752e-47f4-8472-07db1dc7e0be"/>
    <ds:schemaRef ds:uri="http://schemas.microsoft.com/office/2006/documentManagement/types"/>
    <ds:schemaRef ds:uri="http://schemas.openxmlformats.org/package/2006/metadata/core-properties"/>
    <ds:schemaRef ds:uri="http://purl.org/dc/dcmitype/"/>
    <ds:schemaRef ds:uri="http://purl.org/dc/elements/1.1/"/>
    <ds:schemaRef ds:uri="d27e8c7d-e5a2-4f37-9777-94a7e7fc154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Waveform</Template>
  <TotalTime>1050</TotalTime>
  <Words>422</Words>
  <Application>Microsoft Office PowerPoint</Application>
  <PresentationFormat>On-screen Show (4:3)</PresentationFormat>
  <Paragraphs>90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&amp;quot</vt:lpstr>
      <vt:lpstr>Arial</vt:lpstr>
      <vt:lpstr>Arial Black</vt:lpstr>
      <vt:lpstr>Calibri</vt:lpstr>
      <vt:lpstr>Candara</vt:lpstr>
      <vt:lpstr>Symbol</vt:lpstr>
      <vt:lpstr>Verdana</vt:lpstr>
      <vt:lpstr>Waveform</vt:lpstr>
      <vt:lpstr>SQA Event Edinburgh Scots in Pairtnership</vt:lpstr>
      <vt:lpstr>PowerPoint Presentation</vt:lpstr>
      <vt:lpstr>Foo div we engage wi Scots at Banff Academy</vt:lpstr>
      <vt:lpstr>Nummers</vt:lpstr>
      <vt:lpstr>         Past</vt:lpstr>
      <vt:lpstr>Present - Bairns’ blethers</vt:lpstr>
      <vt:lpstr>PowerPoint Presentation</vt:lpstr>
      <vt:lpstr>PowerPoint Presentation</vt:lpstr>
      <vt:lpstr>PowerPoint Presentation</vt:lpstr>
      <vt:lpstr>PowerPoint Presentation</vt:lpstr>
      <vt:lpstr>Doric wikk – teachers too</vt:lpstr>
      <vt:lpstr>Elphinstone Institute</vt:lpstr>
      <vt:lpstr>When I am around the school I hear Doric Scots often</vt:lpstr>
      <vt:lpstr>PowerPoint Presentation</vt:lpstr>
      <vt:lpstr>What do you call damp weather?</vt:lpstr>
      <vt:lpstr>What do you call a seagull?</vt:lpstr>
      <vt:lpstr>What do you call this?</vt:lpstr>
      <vt:lpstr>Understanding, speaking and writing in Scots</vt:lpstr>
      <vt:lpstr>Conclusions</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BAIRNS, SCWEEL an LOCAL LEARNIN</dc:title>
  <dc:creator>BBAFAIRBAIRNJ</dc:creator>
  <cp:lastModifiedBy>Rebecca Pitman</cp:lastModifiedBy>
  <cp:revision>113</cp:revision>
  <dcterms:created xsi:type="dcterms:W3CDTF">2016-01-07T14:28:48Z</dcterms:created>
  <dcterms:modified xsi:type="dcterms:W3CDTF">2019-09-18T07:51:08Z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0x01010094C35F4D304299429DFBC1DBD58DE0F2</vt:lpwstr>
  </property>
  <property fmtid="{D5CDD505-2E9C-101B-9397-08002B2CF9AE}" pid="3" name="Order">
    <vt:r8>9947700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