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slideLayouts/slideLayout3.xml" ContentType="application/vnd.openxmlformats-officedocument.presentationml.slideLayout+xml"/>
  <Override PartName="/ppt/theme/theme3.xml" ContentType="application/vnd.openxmlformats-officedocument.theme+xml"/>
  <Override PartName="/ppt/slideLayouts/slideLayout4.xml" ContentType="application/vnd.openxmlformats-officedocument.presentationml.slideLayout+xml"/>
  <Override PartName="/ppt/theme/theme4.xml" ContentType="application/vnd.openxmlformats-officedocument.theme+xml"/>
  <Override PartName="/ppt/slideLayouts/slideLayout5.xml" ContentType="application/vnd.openxmlformats-officedocument.presentationml.slideLayout+xml"/>
  <Override PartName="/ppt/theme/theme5.xml" ContentType="application/vnd.openxmlformats-officedocument.theme+xml"/>
  <Override PartName="/ppt/slideLayouts/slideLayout6.xml" ContentType="application/vnd.openxmlformats-officedocument.presentationml.slideLayout+xml"/>
  <Override PartName="/ppt/theme/theme6.xml" ContentType="application/vnd.openxmlformats-officedocument.theme+xml"/>
  <Override PartName="/ppt/slideLayouts/slideLayout7.xml" ContentType="application/vnd.openxmlformats-officedocument.presentationml.slideLayout+xml"/>
  <Override PartName="/ppt/theme/theme7.xml" ContentType="application/vnd.openxmlformats-officedocument.theme+xml"/>
  <Override PartName="/ppt/slideLayouts/slideLayout8.xml" ContentType="application/vnd.openxmlformats-officedocument.presentationml.slideLayout+xml"/>
  <Override PartName="/ppt/theme/theme8.xml" ContentType="application/vnd.openxmlformats-officedocument.theme+xml"/>
  <Override PartName="/ppt/slideLayouts/slideLayout9.xml" ContentType="application/vnd.openxmlformats-officedocument.presentationml.slideLayout+xml"/>
  <Override PartName="/ppt/theme/theme9.xml" ContentType="application/vnd.openxmlformats-officedocument.theme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10.xml" ContentType="application/vnd.openxmlformats-officedocument.theme+xml"/>
  <Override PartName="/ppt/theme/theme11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4"/>
    <p:sldMasterId id="2147483661" r:id="rId5"/>
    <p:sldMasterId id="2147483664" r:id="rId6"/>
    <p:sldMasterId id="2147483668" r:id="rId7"/>
    <p:sldMasterId id="2147483670" r:id="rId8"/>
    <p:sldMasterId id="2147483652" r:id="rId9"/>
    <p:sldMasterId id="2147483658" r:id="rId10"/>
    <p:sldMasterId id="2147483672" r:id="rId11"/>
    <p:sldMasterId id="2147483654" r:id="rId12"/>
    <p:sldMasterId id="2147483675" r:id="rId13"/>
  </p:sldMasterIdLst>
  <p:handoutMasterIdLst>
    <p:handoutMasterId r:id="rId27"/>
  </p:handoutMasterIdLst>
  <p:sldIdLst>
    <p:sldId id="256" r:id="rId14"/>
    <p:sldId id="257" r:id="rId15"/>
    <p:sldId id="258" r:id="rId16"/>
    <p:sldId id="259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67" r:id="rId26"/>
  </p:sldIdLst>
  <p:sldSz cx="7620000" cy="5715000"/>
  <p:notesSz cx="6662738" cy="9926638"/>
  <p:defaultTextStyle>
    <a:defPPr>
      <a:defRPr lang="en-US"/>
    </a:defPPr>
    <a:lvl1pPr marL="0" algn="l" defTabSz="713232" rtl="0" eaLnBrk="1" latinLnBrk="0" hangingPunct="1">
      <a:defRPr sz="1404" kern="1200">
        <a:solidFill>
          <a:schemeClr val="tx1"/>
        </a:solidFill>
        <a:latin typeface="+mn-lt"/>
        <a:ea typeface="+mn-ea"/>
        <a:cs typeface="+mn-cs"/>
      </a:defRPr>
    </a:lvl1pPr>
    <a:lvl2pPr marL="356616" algn="l" defTabSz="713232" rtl="0" eaLnBrk="1" latinLnBrk="0" hangingPunct="1">
      <a:defRPr sz="1404" kern="1200">
        <a:solidFill>
          <a:schemeClr val="tx1"/>
        </a:solidFill>
        <a:latin typeface="+mn-lt"/>
        <a:ea typeface="+mn-ea"/>
        <a:cs typeface="+mn-cs"/>
      </a:defRPr>
    </a:lvl2pPr>
    <a:lvl3pPr marL="713232" algn="l" defTabSz="713232" rtl="0" eaLnBrk="1" latinLnBrk="0" hangingPunct="1">
      <a:defRPr sz="1404" kern="1200">
        <a:solidFill>
          <a:schemeClr val="tx1"/>
        </a:solidFill>
        <a:latin typeface="+mn-lt"/>
        <a:ea typeface="+mn-ea"/>
        <a:cs typeface="+mn-cs"/>
      </a:defRPr>
    </a:lvl3pPr>
    <a:lvl4pPr marL="1069848" algn="l" defTabSz="713232" rtl="0" eaLnBrk="1" latinLnBrk="0" hangingPunct="1">
      <a:defRPr sz="1404" kern="1200">
        <a:solidFill>
          <a:schemeClr val="tx1"/>
        </a:solidFill>
        <a:latin typeface="+mn-lt"/>
        <a:ea typeface="+mn-ea"/>
        <a:cs typeface="+mn-cs"/>
      </a:defRPr>
    </a:lvl4pPr>
    <a:lvl5pPr marL="1426464" algn="l" defTabSz="713232" rtl="0" eaLnBrk="1" latinLnBrk="0" hangingPunct="1">
      <a:defRPr sz="1404" kern="1200">
        <a:solidFill>
          <a:schemeClr val="tx1"/>
        </a:solidFill>
        <a:latin typeface="+mn-lt"/>
        <a:ea typeface="+mn-ea"/>
        <a:cs typeface="+mn-cs"/>
      </a:defRPr>
    </a:lvl5pPr>
    <a:lvl6pPr marL="1783080" algn="l" defTabSz="713232" rtl="0" eaLnBrk="1" latinLnBrk="0" hangingPunct="1">
      <a:defRPr sz="1404" kern="1200">
        <a:solidFill>
          <a:schemeClr val="tx1"/>
        </a:solidFill>
        <a:latin typeface="+mn-lt"/>
        <a:ea typeface="+mn-ea"/>
        <a:cs typeface="+mn-cs"/>
      </a:defRPr>
    </a:lvl6pPr>
    <a:lvl7pPr marL="2139696" algn="l" defTabSz="713232" rtl="0" eaLnBrk="1" latinLnBrk="0" hangingPunct="1">
      <a:defRPr sz="1404" kern="1200">
        <a:solidFill>
          <a:schemeClr val="tx1"/>
        </a:solidFill>
        <a:latin typeface="+mn-lt"/>
        <a:ea typeface="+mn-ea"/>
        <a:cs typeface="+mn-cs"/>
      </a:defRPr>
    </a:lvl7pPr>
    <a:lvl8pPr marL="2496312" algn="l" defTabSz="713232" rtl="0" eaLnBrk="1" latinLnBrk="0" hangingPunct="1">
      <a:defRPr sz="1404" kern="1200">
        <a:solidFill>
          <a:schemeClr val="tx1"/>
        </a:solidFill>
        <a:latin typeface="+mn-lt"/>
        <a:ea typeface="+mn-ea"/>
        <a:cs typeface="+mn-cs"/>
      </a:defRPr>
    </a:lvl8pPr>
    <a:lvl9pPr marL="2852928" algn="l" defTabSz="713232" rtl="0" eaLnBrk="1" latinLnBrk="0" hangingPunct="1">
      <a:defRPr sz="1404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800" userDrawn="1">
          <p15:clr>
            <a:srgbClr val="A4A3A4"/>
          </p15:clr>
        </p15:guide>
        <p15:guide id="2" pos="240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E7BD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>
      <p:cViewPr varScale="1">
        <p:scale>
          <a:sx n="107" d="100"/>
          <a:sy n="107" d="100"/>
        </p:scale>
        <p:origin x="1464" y="78"/>
      </p:cViewPr>
      <p:guideLst>
        <p:guide orient="horz" pos="1800"/>
        <p:guide pos="240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1" d="100"/>
          <a:sy n="51" d="100"/>
        </p:scale>
        <p:origin x="3000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5.xml"/><Relationship Id="rId13" Type="http://schemas.openxmlformats.org/officeDocument/2006/relationships/slideMaster" Target="slideMasters/slideMaster10.xml"/><Relationship Id="rId18" Type="http://schemas.openxmlformats.org/officeDocument/2006/relationships/slide" Target="slides/slide5.xml"/><Relationship Id="rId26" Type="http://schemas.openxmlformats.org/officeDocument/2006/relationships/slide" Target="slides/slide13.xml"/><Relationship Id="rId3" Type="http://schemas.openxmlformats.org/officeDocument/2006/relationships/customXml" Target="../customXml/item3.xml"/><Relationship Id="rId21" Type="http://schemas.openxmlformats.org/officeDocument/2006/relationships/slide" Target="slides/slide8.xml"/><Relationship Id="rId7" Type="http://schemas.openxmlformats.org/officeDocument/2006/relationships/slideMaster" Target="slideMasters/slideMaster4.xml"/><Relationship Id="rId12" Type="http://schemas.openxmlformats.org/officeDocument/2006/relationships/slideMaster" Target="slideMasters/slideMaster9.xml"/><Relationship Id="rId17" Type="http://schemas.openxmlformats.org/officeDocument/2006/relationships/slide" Target="slides/slide4.xml"/><Relationship Id="rId25" Type="http://schemas.openxmlformats.org/officeDocument/2006/relationships/slide" Target="slides/slide12.xml"/><Relationship Id="rId2" Type="http://schemas.openxmlformats.org/officeDocument/2006/relationships/customXml" Target="../customXml/item2.xml"/><Relationship Id="rId16" Type="http://schemas.openxmlformats.org/officeDocument/2006/relationships/slide" Target="slides/slide3.xml"/><Relationship Id="rId20" Type="http://schemas.openxmlformats.org/officeDocument/2006/relationships/slide" Target="slides/slide7.xml"/><Relationship Id="rId29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Master" Target="slideMasters/slideMaster8.xml"/><Relationship Id="rId24" Type="http://schemas.openxmlformats.org/officeDocument/2006/relationships/slide" Target="slides/slide11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2.xml"/><Relationship Id="rId23" Type="http://schemas.openxmlformats.org/officeDocument/2006/relationships/slide" Target="slides/slide10.xml"/><Relationship Id="rId28" Type="http://schemas.openxmlformats.org/officeDocument/2006/relationships/presProps" Target="presProps.xml"/><Relationship Id="rId10" Type="http://schemas.openxmlformats.org/officeDocument/2006/relationships/slideMaster" Target="slideMasters/slideMaster7.xml"/><Relationship Id="rId19" Type="http://schemas.openxmlformats.org/officeDocument/2006/relationships/slide" Target="slides/slide6.xml"/><Relationship Id="rId31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Master" Target="slideMasters/slideMaster6.xml"/><Relationship Id="rId14" Type="http://schemas.openxmlformats.org/officeDocument/2006/relationships/slide" Target="slides/slide1.xml"/><Relationship Id="rId22" Type="http://schemas.openxmlformats.org/officeDocument/2006/relationships/slide" Target="slides/slide9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1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7186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774010" y="0"/>
            <a:ext cx="2887186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072E86-E9A4-49BD-8545-91D469BDCC25}" type="datetimeFigureOut">
              <a:rPr lang="en-GB" smtClean="0"/>
              <a:t>12/03/2020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887186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774010" y="9428583"/>
            <a:ext cx="2887186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143985-CF63-4E79-BA84-92EC3409B42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1502223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2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523875" y="3865614"/>
            <a:ext cx="6572250" cy="1368152"/>
          </a:xfrm>
          <a:prstGeom prst="rect">
            <a:avLst/>
          </a:prstGeom>
        </p:spPr>
        <p:txBody>
          <a:bodyPr/>
          <a:lstStyle>
            <a:lvl1pPr>
              <a:defRPr sz="30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628691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52500" y="935038"/>
            <a:ext cx="5715000" cy="1990725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52500" y="3001963"/>
            <a:ext cx="5715000" cy="1379537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D2283-09C4-4F0D-970A-48E090CE48CF}" type="datetimeFigureOut">
              <a:rPr lang="en-GB" smtClean="0"/>
              <a:t>12/03/2020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85E84-524B-4A4A-A5D8-0BD2F70AE9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192774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D2283-09C4-4F0D-970A-48E090CE48CF}" type="datetimeFigureOut">
              <a:rPr lang="en-GB" smtClean="0"/>
              <a:t>12/03/2020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85E84-524B-4A4A-A5D8-0BD2F70AE9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1644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00" y="1425575"/>
            <a:ext cx="6572250" cy="2376488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00" y="3824288"/>
            <a:ext cx="6572250" cy="1250950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D2283-09C4-4F0D-970A-48E090CE48CF}" type="datetimeFigureOut">
              <a:rPr lang="en-GB" smtClean="0"/>
              <a:t>12/03/2020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85E84-524B-4A4A-A5D8-0BD2F70AE9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651001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23875" y="1520825"/>
            <a:ext cx="3209925" cy="36274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86200" y="1520825"/>
            <a:ext cx="3209925" cy="36274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D2283-09C4-4F0D-970A-48E090CE48CF}" type="datetimeFigureOut">
              <a:rPr lang="en-GB" smtClean="0"/>
              <a:t>12/03/2020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85E84-524B-4A4A-A5D8-0BD2F70AE9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308300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5463" y="304800"/>
            <a:ext cx="6572250" cy="11049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5463" y="1401763"/>
            <a:ext cx="3222625" cy="6858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5463" y="2087563"/>
            <a:ext cx="3222625" cy="307022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57625" y="1401763"/>
            <a:ext cx="3240088" cy="6858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57625" y="2087563"/>
            <a:ext cx="3240088" cy="307022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D2283-09C4-4F0D-970A-48E090CE48CF}" type="datetimeFigureOut">
              <a:rPr lang="en-GB" smtClean="0"/>
              <a:t>12/03/2020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85E84-524B-4A4A-A5D8-0BD2F70AE9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106221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D2283-09C4-4F0D-970A-48E090CE48CF}" type="datetimeFigureOut">
              <a:rPr lang="en-GB" smtClean="0"/>
              <a:t>12/03/2020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85E84-524B-4A4A-A5D8-0BD2F70AE9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190139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D2283-09C4-4F0D-970A-48E090CE48CF}" type="datetimeFigureOut">
              <a:rPr lang="en-GB" smtClean="0"/>
              <a:t>12/03/2020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85E84-524B-4A4A-A5D8-0BD2F70AE9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0625085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5463" y="381000"/>
            <a:ext cx="2457450" cy="13335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40088" y="822325"/>
            <a:ext cx="3857625" cy="40624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5463" y="1714500"/>
            <a:ext cx="2457450" cy="3176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D2283-09C4-4F0D-970A-48E090CE48CF}" type="datetimeFigureOut">
              <a:rPr lang="en-GB" smtClean="0"/>
              <a:t>12/03/2020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85E84-524B-4A4A-A5D8-0BD2F70AE9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5364036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5463" y="381000"/>
            <a:ext cx="2457450" cy="13335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240088" y="822325"/>
            <a:ext cx="3857625" cy="406241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5463" y="1714500"/>
            <a:ext cx="2457450" cy="3176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D2283-09C4-4F0D-970A-48E090CE48CF}" type="datetimeFigureOut">
              <a:rPr lang="en-GB" smtClean="0"/>
              <a:t>12/03/2020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85E84-524B-4A4A-A5D8-0BD2F70AE9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585499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D2283-09C4-4F0D-970A-48E090CE48CF}" type="datetimeFigureOut">
              <a:rPr lang="en-GB" smtClean="0"/>
              <a:t>12/03/2020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85E84-524B-4A4A-A5D8-0BD2F70AE9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622681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523875" y="2641477"/>
            <a:ext cx="6572250" cy="2592288"/>
          </a:xfrm>
          <a:prstGeom prst="rect">
            <a:avLst/>
          </a:prstGeom>
        </p:spPr>
        <p:txBody>
          <a:bodyPr/>
          <a:lstStyle>
            <a:lvl1pPr>
              <a:defRPr sz="30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8976710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53063" y="304800"/>
            <a:ext cx="1643062" cy="484346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23875" y="304800"/>
            <a:ext cx="4776788" cy="484346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D2283-09C4-4F0D-970A-48E090CE48CF}" type="datetimeFigureOut">
              <a:rPr lang="en-GB" smtClean="0"/>
              <a:t>12/03/2020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85E84-524B-4A4A-A5D8-0BD2F70AE9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2461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3875" y="304800"/>
            <a:ext cx="6572250" cy="1104900"/>
          </a:xfrm>
          <a:prstGeom prst="rect">
            <a:avLst/>
          </a:prstGeom>
        </p:spPr>
        <p:txBody>
          <a:bodyPr/>
          <a:lstStyle>
            <a:lvl1pPr>
              <a:defRPr sz="3000"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523875" y="1704976"/>
            <a:ext cx="6572250" cy="2089150"/>
          </a:xfrm>
          <a:prstGeom prst="rect">
            <a:avLst/>
          </a:prstGeom>
        </p:spPr>
        <p:txBody>
          <a:bodyPr/>
          <a:lstStyle>
            <a:lvl1pPr>
              <a:defRPr sz="2000">
                <a:solidFill>
                  <a:schemeClr val="bg1"/>
                </a:solidFill>
              </a:defRPr>
            </a:lvl1pPr>
            <a:lvl2pPr>
              <a:defRPr sz="1667">
                <a:solidFill>
                  <a:schemeClr val="bg1"/>
                </a:solidFill>
              </a:defRPr>
            </a:lvl2pPr>
            <a:lvl3pPr>
              <a:defRPr sz="1500">
                <a:solidFill>
                  <a:schemeClr val="bg1"/>
                </a:solidFill>
              </a:defRPr>
            </a:lvl3pPr>
            <a:lvl4pPr>
              <a:defRPr sz="1333">
                <a:solidFill>
                  <a:schemeClr val="bg1"/>
                </a:solidFill>
              </a:defRPr>
            </a:lvl4pPr>
            <a:lvl5pPr>
              <a:defRPr sz="1167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016992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 hasCustomPrompt="1"/>
          </p:nvPr>
        </p:nvSpPr>
        <p:spPr>
          <a:xfrm>
            <a:off x="3539972" y="696915"/>
            <a:ext cx="3834425" cy="3097212"/>
          </a:xfrm>
          <a:prstGeom prst="rect">
            <a:avLst/>
          </a:prstGeom>
        </p:spPr>
        <p:txBody>
          <a:bodyPr/>
          <a:lstStyle>
            <a:lvl1pPr marL="160720" indent="-160720">
              <a:buFont typeface="Symbol" panose="05050102010706020507" pitchFamily="18" charset="2"/>
              <a:buChar char="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667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5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333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167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1"/>
          </p:nvPr>
        </p:nvSpPr>
        <p:spPr>
          <a:xfrm>
            <a:off x="245269" y="696915"/>
            <a:ext cx="3132535" cy="3097212"/>
          </a:xfrm>
          <a:prstGeom prst="rect">
            <a:avLst/>
          </a:prstGeom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631357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23875" y="304800"/>
            <a:ext cx="6572250" cy="1104900"/>
          </a:xfrm>
          <a:prstGeom prst="rect">
            <a:avLst/>
          </a:prstGeom>
        </p:spPr>
        <p:txBody>
          <a:bodyPr/>
          <a:lstStyle>
            <a:lvl1pPr>
              <a:defRPr sz="30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dirty="0"/>
              <a:t>Use me for large images, graphics or tables.</a:t>
            </a:r>
          </a:p>
        </p:txBody>
      </p:sp>
    </p:spTree>
    <p:extLst>
      <p:ext uri="{BB962C8B-B14F-4D97-AF65-F5344CB8AC3E}">
        <p14:creationId xmlns:p14="http://schemas.microsoft.com/office/powerpoint/2010/main" val="13506750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0"/>
          </p:nvPr>
        </p:nvSpPr>
        <p:spPr>
          <a:xfrm>
            <a:off x="523875" y="1633364"/>
            <a:ext cx="6572250" cy="2160760"/>
          </a:xfrm>
          <a:prstGeom prst="rect">
            <a:avLst/>
          </a:prstGeom>
        </p:spPr>
        <p:txBody>
          <a:bodyPr/>
          <a:lstStyle>
            <a:lvl1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667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5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333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167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523875" y="304800"/>
            <a:ext cx="6572250" cy="1104900"/>
          </a:xfrm>
          <a:prstGeom prst="rect">
            <a:avLst/>
          </a:prstGeom>
        </p:spPr>
        <p:txBody>
          <a:bodyPr/>
          <a:lstStyle>
            <a:lvl1pPr algn="l">
              <a:defRPr sz="3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801220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 hasCustomPrompt="1"/>
          </p:nvPr>
        </p:nvSpPr>
        <p:spPr>
          <a:xfrm>
            <a:off x="3539972" y="696915"/>
            <a:ext cx="3834425" cy="3097212"/>
          </a:xfrm>
          <a:prstGeom prst="rect">
            <a:avLst/>
          </a:prstGeom>
        </p:spPr>
        <p:txBody>
          <a:bodyPr/>
          <a:lstStyle>
            <a:lvl1pPr marL="160720" indent="-160720">
              <a:buFont typeface="Symbol" panose="05050102010706020507" pitchFamily="18" charset="2"/>
              <a:buChar char="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667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5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333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167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1"/>
          </p:nvPr>
        </p:nvSpPr>
        <p:spPr>
          <a:xfrm>
            <a:off x="245269" y="696915"/>
            <a:ext cx="3132535" cy="3097212"/>
          </a:xfrm>
          <a:prstGeom prst="rect">
            <a:avLst/>
          </a:prstGeom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89883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23875" y="304800"/>
            <a:ext cx="6572250" cy="1104900"/>
          </a:xfrm>
          <a:prstGeom prst="rect">
            <a:avLst/>
          </a:prstGeom>
        </p:spPr>
        <p:txBody>
          <a:bodyPr/>
          <a:lstStyle>
            <a:lvl1pPr algn="l">
              <a:defRPr sz="3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br>
              <a:rPr lang="en-GB" dirty="0"/>
            </a:b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502840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832185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10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.xml"/><Relationship Id="rId3" Type="http://schemas.openxmlformats.org/officeDocument/2006/relationships/slideLayout" Target="../slideLayouts/slideLayout12.xml"/><Relationship Id="rId7" Type="http://schemas.openxmlformats.org/officeDocument/2006/relationships/slideLayout" Target="../slideLayouts/slideLayout16.xml"/><Relationship Id="rId12" Type="http://schemas.openxmlformats.org/officeDocument/2006/relationships/theme" Target="../theme/theme10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6" Type="http://schemas.openxmlformats.org/officeDocument/2006/relationships/slideLayout" Target="../slideLayouts/slideLayout15.xml"/><Relationship Id="rId11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4.xml"/><Relationship Id="rId10" Type="http://schemas.openxmlformats.org/officeDocument/2006/relationships/slideLayout" Target="../slideLayouts/slideLayout19.xml"/><Relationship Id="rId4" Type="http://schemas.openxmlformats.org/officeDocument/2006/relationships/slideLayout" Target="../slideLayouts/slideLayout13.xml"/><Relationship Id="rId9" Type="http://schemas.openxmlformats.org/officeDocument/2006/relationships/slideLayout" Target="../slideLayouts/slideLayout18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3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4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5.xml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theme" Target="../theme/theme6.xml"/><Relationship Id="rId1" Type="http://schemas.openxmlformats.org/officeDocument/2006/relationships/slideLayout" Target="../slideLayouts/slideLayout6.xml"/></Relationships>
</file>

<file path=ppt/slideMasters/_rels/slideMaster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theme" Target="../theme/theme7.xml"/><Relationship Id="rId1" Type="http://schemas.openxmlformats.org/officeDocument/2006/relationships/slideLayout" Target="../slideLayouts/slideLayout7.xml"/></Relationships>
</file>

<file path=ppt/slideMasters/_rels/slideMaster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theme" Target="../theme/theme8.xml"/><Relationship Id="rId1" Type="http://schemas.openxmlformats.org/officeDocument/2006/relationships/slideLayout" Target="../slideLayouts/slideLayout8.xml"/></Relationships>
</file>

<file path=ppt/slideMasters/_rels/slideMaster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theme" Target="../theme/theme9.xml"/><Relationship Id="rId1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852757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</p:sldLayoutIdLst>
  <p:txStyles>
    <p:titleStyle>
      <a:lvl1pPr algn="ctr" defTabSz="428586" rtl="0" eaLnBrk="1" latinLnBrk="0" hangingPunct="1">
        <a:spcBef>
          <a:spcPct val="0"/>
        </a:spcBef>
        <a:buNone/>
        <a:defRPr sz="2062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0720" indent="-160720" algn="l" defTabSz="428586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348227" indent="-133934" algn="l" defTabSz="428586" rtl="0" eaLnBrk="1" latinLnBrk="0" hangingPunct="1">
        <a:spcBef>
          <a:spcPct val="20000"/>
        </a:spcBef>
        <a:buFont typeface="Arial" panose="020B0604020202020204" pitchFamily="34" charset="0"/>
        <a:buChar char="–"/>
        <a:defRPr sz="1312" kern="1200">
          <a:solidFill>
            <a:schemeClr val="tx1"/>
          </a:solidFill>
          <a:latin typeface="+mn-lt"/>
          <a:ea typeface="+mn-ea"/>
          <a:cs typeface="+mn-cs"/>
        </a:defRPr>
      </a:lvl2pPr>
      <a:lvl3pPr marL="535732" indent="-107146" algn="l" defTabSz="428586" rtl="0" eaLnBrk="1" latinLnBrk="0" hangingPunct="1">
        <a:spcBef>
          <a:spcPct val="20000"/>
        </a:spcBef>
        <a:buFont typeface="Arial" panose="020B0604020202020204" pitchFamily="34" charset="0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3pPr>
      <a:lvl4pPr marL="750027" indent="-107146" algn="l" defTabSz="428586" rtl="0" eaLnBrk="1" latinLnBrk="0" hangingPunct="1">
        <a:spcBef>
          <a:spcPct val="20000"/>
        </a:spcBef>
        <a:buFont typeface="Arial" panose="020B0604020202020204" pitchFamily="34" charset="0"/>
        <a:buChar char="–"/>
        <a:defRPr sz="937" kern="1200">
          <a:solidFill>
            <a:schemeClr val="tx1"/>
          </a:solidFill>
          <a:latin typeface="+mn-lt"/>
          <a:ea typeface="+mn-ea"/>
          <a:cs typeface="+mn-cs"/>
        </a:defRPr>
      </a:lvl4pPr>
      <a:lvl5pPr marL="964321" indent="-107146" algn="l" defTabSz="428586" rtl="0" eaLnBrk="1" latinLnBrk="0" hangingPunct="1">
        <a:spcBef>
          <a:spcPct val="20000"/>
        </a:spcBef>
        <a:buFont typeface="Arial" panose="020B0604020202020204" pitchFamily="34" charset="0"/>
        <a:buChar char="»"/>
        <a:defRPr sz="937" kern="1200">
          <a:solidFill>
            <a:schemeClr val="tx1"/>
          </a:solidFill>
          <a:latin typeface="+mn-lt"/>
          <a:ea typeface="+mn-ea"/>
          <a:cs typeface="+mn-cs"/>
        </a:defRPr>
      </a:lvl5pPr>
      <a:lvl6pPr marL="1178613" indent="-107146" algn="l" defTabSz="428586" rtl="0" eaLnBrk="1" latinLnBrk="0" hangingPunct="1">
        <a:spcBef>
          <a:spcPct val="20000"/>
        </a:spcBef>
        <a:buFont typeface="Arial" panose="020B0604020202020204" pitchFamily="34" charset="0"/>
        <a:buChar char="•"/>
        <a:defRPr sz="937" kern="1200">
          <a:solidFill>
            <a:schemeClr val="tx1"/>
          </a:solidFill>
          <a:latin typeface="+mn-lt"/>
          <a:ea typeface="+mn-ea"/>
          <a:cs typeface="+mn-cs"/>
        </a:defRPr>
      </a:lvl6pPr>
      <a:lvl7pPr marL="1392907" indent="-107146" algn="l" defTabSz="428586" rtl="0" eaLnBrk="1" latinLnBrk="0" hangingPunct="1">
        <a:spcBef>
          <a:spcPct val="20000"/>
        </a:spcBef>
        <a:buFont typeface="Arial" panose="020B0604020202020204" pitchFamily="34" charset="0"/>
        <a:buChar char="•"/>
        <a:defRPr sz="937" kern="1200">
          <a:solidFill>
            <a:schemeClr val="tx1"/>
          </a:solidFill>
          <a:latin typeface="+mn-lt"/>
          <a:ea typeface="+mn-ea"/>
          <a:cs typeface="+mn-cs"/>
        </a:defRPr>
      </a:lvl7pPr>
      <a:lvl8pPr marL="1607198" indent="-107146" algn="l" defTabSz="428586" rtl="0" eaLnBrk="1" latinLnBrk="0" hangingPunct="1">
        <a:spcBef>
          <a:spcPct val="20000"/>
        </a:spcBef>
        <a:buFont typeface="Arial" panose="020B0604020202020204" pitchFamily="34" charset="0"/>
        <a:buChar char="•"/>
        <a:defRPr sz="937" kern="1200">
          <a:solidFill>
            <a:schemeClr val="tx1"/>
          </a:solidFill>
          <a:latin typeface="+mn-lt"/>
          <a:ea typeface="+mn-ea"/>
          <a:cs typeface="+mn-cs"/>
        </a:defRPr>
      </a:lvl8pPr>
      <a:lvl9pPr marL="1821492" indent="-107146" algn="l" defTabSz="428586" rtl="0" eaLnBrk="1" latinLnBrk="0" hangingPunct="1">
        <a:spcBef>
          <a:spcPct val="20000"/>
        </a:spcBef>
        <a:buFont typeface="Arial" panose="020B0604020202020204" pitchFamily="34" charset="0"/>
        <a:buChar char="•"/>
        <a:defRPr sz="93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1pPr>
      <a:lvl2pPr marL="214293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2pPr>
      <a:lvl3pPr marL="428586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3pPr>
      <a:lvl4pPr marL="642879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4pPr>
      <a:lvl5pPr marL="857173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5pPr>
      <a:lvl6pPr marL="1071466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6pPr>
      <a:lvl7pPr marL="1285759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7pPr>
      <a:lvl8pPr marL="1500052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8pPr>
      <a:lvl9pPr marL="1714346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23875" y="304800"/>
            <a:ext cx="6572250" cy="11049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3875" y="1520825"/>
            <a:ext cx="6572250" cy="36274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23875" y="5297488"/>
            <a:ext cx="1714500" cy="3032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1D2283-09C4-4F0D-970A-48E090CE48CF}" type="datetimeFigureOut">
              <a:rPr lang="en-GB" smtClean="0"/>
              <a:t>12/03/2020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24125" y="5297488"/>
            <a:ext cx="2571750" cy="3032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81625" y="5297488"/>
            <a:ext cx="1714500" cy="3032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185E84-524B-4A4A-A5D8-0BD2F70AE9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92375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218693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</p:sldLayoutIdLst>
  <p:txStyles>
    <p:titleStyle>
      <a:lvl1pPr algn="ctr" defTabSz="428586" rtl="0" eaLnBrk="1" latinLnBrk="0" hangingPunct="1">
        <a:spcBef>
          <a:spcPct val="0"/>
        </a:spcBef>
        <a:buNone/>
        <a:defRPr sz="2062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0720" indent="-160720" algn="l" defTabSz="428586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348227" indent="-133934" algn="l" defTabSz="428586" rtl="0" eaLnBrk="1" latinLnBrk="0" hangingPunct="1">
        <a:spcBef>
          <a:spcPct val="20000"/>
        </a:spcBef>
        <a:buFont typeface="Arial" panose="020B0604020202020204" pitchFamily="34" charset="0"/>
        <a:buChar char="–"/>
        <a:defRPr sz="1312" kern="1200">
          <a:solidFill>
            <a:schemeClr val="tx1"/>
          </a:solidFill>
          <a:latin typeface="+mn-lt"/>
          <a:ea typeface="+mn-ea"/>
          <a:cs typeface="+mn-cs"/>
        </a:defRPr>
      </a:lvl2pPr>
      <a:lvl3pPr marL="535732" indent="-107146" algn="l" defTabSz="428586" rtl="0" eaLnBrk="1" latinLnBrk="0" hangingPunct="1">
        <a:spcBef>
          <a:spcPct val="20000"/>
        </a:spcBef>
        <a:buFont typeface="Arial" panose="020B0604020202020204" pitchFamily="34" charset="0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3pPr>
      <a:lvl4pPr marL="750027" indent="-107146" algn="l" defTabSz="428586" rtl="0" eaLnBrk="1" latinLnBrk="0" hangingPunct="1">
        <a:spcBef>
          <a:spcPct val="20000"/>
        </a:spcBef>
        <a:buFont typeface="Arial" panose="020B0604020202020204" pitchFamily="34" charset="0"/>
        <a:buChar char="–"/>
        <a:defRPr sz="937" kern="1200">
          <a:solidFill>
            <a:schemeClr val="tx1"/>
          </a:solidFill>
          <a:latin typeface="+mn-lt"/>
          <a:ea typeface="+mn-ea"/>
          <a:cs typeface="+mn-cs"/>
        </a:defRPr>
      </a:lvl4pPr>
      <a:lvl5pPr marL="964321" indent="-107146" algn="l" defTabSz="428586" rtl="0" eaLnBrk="1" latinLnBrk="0" hangingPunct="1">
        <a:spcBef>
          <a:spcPct val="20000"/>
        </a:spcBef>
        <a:buFont typeface="Arial" panose="020B0604020202020204" pitchFamily="34" charset="0"/>
        <a:buChar char="»"/>
        <a:defRPr sz="937" kern="1200">
          <a:solidFill>
            <a:schemeClr val="tx1"/>
          </a:solidFill>
          <a:latin typeface="+mn-lt"/>
          <a:ea typeface="+mn-ea"/>
          <a:cs typeface="+mn-cs"/>
        </a:defRPr>
      </a:lvl5pPr>
      <a:lvl6pPr marL="1178613" indent="-107146" algn="l" defTabSz="428586" rtl="0" eaLnBrk="1" latinLnBrk="0" hangingPunct="1">
        <a:spcBef>
          <a:spcPct val="20000"/>
        </a:spcBef>
        <a:buFont typeface="Arial" panose="020B0604020202020204" pitchFamily="34" charset="0"/>
        <a:buChar char="•"/>
        <a:defRPr sz="937" kern="1200">
          <a:solidFill>
            <a:schemeClr val="tx1"/>
          </a:solidFill>
          <a:latin typeface="+mn-lt"/>
          <a:ea typeface="+mn-ea"/>
          <a:cs typeface="+mn-cs"/>
        </a:defRPr>
      </a:lvl6pPr>
      <a:lvl7pPr marL="1392907" indent="-107146" algn="l" defTabSz="428586" rtl="0" eaLnBrk="1" latinLnBrk="0" hangingPunct="1">
        <a:spcBef>
          <a:spcPct val="20000"/>
        </a:spcBef>
        <a:buFont typeface="Arial" panose="020B0604020202020204" pitchFamily="34" charset="0"/>
        <a:buChar char="•"/>
        <a:defRPr sz="937" kern="1200">
          <a:solidFill>
            <a:schemeClr val="tx1"/>
          </a:solidFill>
          <a:latin typeface="+mn-lt"/>
          <a:ea typeface="+mn-ea"/>
          <a:cs typeface="+mn-cs"/>
        </a:defRPr>
      </a:lvl7pPr>
      <a:lvl8pPr marL="1607198" indent="-107146" algn="l" defTabSz="428586" rtl="0" eaLnBrk="1" latinLnBrk="0" hangingPunct="1">
        <a:spcBef>
          <a:spcPct val="20000"/>
        </a:spcBef>
        <a:buFont typeface="Arial" panose="020B0604020202020204" pitchFamily="34" charset="0"/>
        <a:buChar char="•"/>
        <a:defRPr sz="937" kern="1200">
          <a:solidFill>
            <a:schemeClr val="tx1"/>
          </a:solidFill>
          <a:latin typeface="+mn-lt"/>
          <a:ea typeface="+mn-ea"/>
          <a:cs typeface="+mn-cs"/>
        </a:defRPr>
      </a:lvl8pPr>
      <a:lvl9pPr marL="1821492" indent="-107146" algn="l" defTabSz="428586" rtl="0" eaLnBrk="1" latinLnBrk="0" hangingPunct="1">
        <a:spcBef>
          <a:spcPct val="20000"/>
        </a:spcBef>
        <a:buFont typeface="Arial" panose="020B0604020202020204" pitchFamily="34" charset="0"/>
        <a:buChar char="•"/>
        <a:defRPr sz="93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1pPr>
      <a:lvl2pPr marL="214293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2pPr>
      <a:lvl3pPr marL="428586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3pPr>
      <a:lvl4pPr marL="642879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4pPr>
      <a:lvl5pPr marL="857173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5pPr>
      <a:lvl6pPr marL="1071466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6pPr>
      <a:lvl7pPr marL="1285759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7pPr>
      <a:lvl8pPr marL="1500052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8pPr>
      <a:lvl9pPr marL="1714346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866336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</p:sldLayoutIdLst>
  <p:txStyles>
    <p:titleStyle>
      <a:lvl1pPr algn="l" defTabSz="428586" rtl="0" eaLnBrk="1" latinLnBrk="0" hangingPunct="1">
        <a:spcBef>
          <a:spcPct val="0"/>
        </a:spcBef>
        <a:buNone/>
        <a:defRPr sz="1687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160720" indent="-160720" algn="l" defTabSz="428586" rtl="0" eaLnBrk="1" latinLnBrk="0" hangingPunct="1">
        <a:spcBef>
          <a:spcPct val="20000"/>
        </a:spcBef>
        <a:buFont typeface="Symbol" panose="05050102010706020507" pitchFamily="18" charset="2"/>
        <a:buChar char=""/>
        <a:defRPr sz="1219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348227" indent="-133934" algn="l" defTabSz="428586" rtl="0" eaLnBrk="1" latinLnBrk="0" hangingPunct="1">
        <a:spcBef>
          <a:spcPct val="20000"/>
        </a:spcBef>
        <a:buFont typeface="Arial" panose="020B0604020202020204" pitchFamily="34" charset="0"/>
        <a:buChar char="–"/>
        <a:defRPr sz="1219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535732" indent="-107146" algn="l" defTabSz="428586" rtl="0" eaLnBrk="1" latinLnBrk="0" hangingPunct="1">
        <a:spcBef>
          <a:spcPct val="20000"/>
        </a:spcBef>
        <a:buFont typeface="Arial" panose="020B0604020202020204" pitchFamily="34" charset="0"/>
        <a:buChar char="•"/>
        <a:defRPr sz="1219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750027" indent="-107146" algn="l" defTabSz="428586" rtl="0" eaLnBrk="1" latinLnBrk="0" hangingPunct="1">
        <a:spcBef>
          <a:spcPct val="20000"/>
        </a:spcBef>
        <a:buFont typeface="Arial" panose="020B0604020202020204" pitchFamily="34" charset="0"/>
        <a:buChar char="–"/>
        <a:defRPr sz="1219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964321" indent="-107146" algn="l" defTabSz="428586" rtl="0" eaLnBrk="1" latinLnBrk="0" hangingPunct="1">
        <a:spcBef>
          <a:spcPct val="20000"/>
        </a:spcBef>
        <a:buFont typeface="Arial" panose="020B0604020202020204" pitchFamily="34" charset="0"/>
        <a:buChar char="»"/>
        <a:defRPr sz="1219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1178613" indent="-107146" algn="l" defTabSz="428586" rtl="0" eaLnBrk="1" latinLnBrk="0" hangingPunct="1">
        <a:spcBef>
          <a:spcPct val="20000"/>
        </a:spcBef>
        <a:buFont typeface="Arial" panose="020B0604020202020204" pitchFamily="34" charset="0"/>
        <a:buChar char="•"/>
        <a:defRPr sz="937" kern="1200">
          <a:solidFill>
            <a:schemeClr val="tx1"/>
          </a:solidFill>
          <a:latin typeface="+mn-lt"/>
          <a:ea typeface="+mn-ea"/>
          <a:cs typeface="+mn-cs"/>
        </a:defRPr>
      </a:lvl6pPr>
      <a:lvl7pPr marL="1392907" indent="-107146" algn="l" defTabSz="428586" rtl="0" eaLnBrk="1" latinLnBrk="0" hangingPunct="1">
        <a:spcBef>
          <a:spcPct val="20000"/>
        </a:spcBef>
        <a:buFont typeface="Arial" panose="020B0604020202020204" pitchFamily="34" charset="0"/>
        <a:buChar char="•"/>
        <a:defRPr sz="937" kern="1200">
          <a:solidFill>
            <a:schemeClr val="tx1"/>
          </a:solidFill>
          <a:latin typeface="+mn-lt"/>
          <a:ea typeface="+mn-ea"/>
          <a:cs typeface="+mn-cs"/>
        </a:defRPr>
      </a:lvl7pPr>
      <a:lvl8pPr marL="1607198" indent="-107146" algn="l" defTabSz="428586" rtl="0" eaLnBrk="1" latinLnBrk="0" hangingPunct="1">
        <a:spcBef>
          <a:spcPct val="20000"/>
        </a:spcBef>
        <a:buFont typeface="Arial" panose="020B0604020202020204" pitchFamily="34" charset="0"/>
        <a:buChar char="•"/>
        <a:defRPr sz="937" kern="1200">
          <a:solidFill>
            <a:schemeClr val="tx1"/>
          </a:solidFill>
          <a:latin typeface="+mn-lt"/>
          <a:ea typeface="+mn-ea"/>
          <a:cs typeface="+mn-cs"/>
        </a:defRPr>
      </a:lvl8pPr>
      <a:lvl9pPr marL="1821492" indent="-107146" algn="l" defTabSz="428586" rtl="0" eaLnBrk="1" latinLnBrk="0" hangingPunct="1">
        <a:spcBef>
          <a:spcPct val="20000"/>
        </a:spcBef>
        <a:buFont typeface="Arial" panose="020B0604020202020204" pitchFamily="34" charset="0"/>
        <a:buChar char="•"/>
        <a:defRPr sz="93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1pPr>
      <a:lvl2pPr marL="214293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2pPr>
      <a:lvl3pPr marL="428586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3pPr>
      <a:lvl4pPr marL="642879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4pPr>
      <a:lvl5pPr marL="857173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5pPr>
      <a:lvl6pPr marL="1071466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6pPr>
      <a:lvl7pPr marL="1285759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7pPr>
      <a:lvl8pPr marL="1500052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8pPr>
      <a:lvl9pPr marL="1714346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373236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</p:sldLayoutIdLst>
  <p:txStyles>
    <p:titleStyle>
      <a:lvl1pPr algn="ctr" defTabSz="428586" rtl="0" eaLnBrk="1" latinLnBrk="0" hangingPunct="1">
        <a:spcBef>
          <a:spcPct val="0"/>
        </a:spcBef>
        <a:buNone/>
        <a:defRPr sz="2062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0720" indent="-160720" algn="l" defTabSz="428586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348227" indent="-133934" algn="l" defTabSz="428586" rtl="0" eaLnBrk="1" latinLnBrk="0" hangingPunct="1">
        <a:spcBef>
          <a:spcPct val="20000"/>
        </a:spcBef>
        <a:buFont typeface="Arial" panose="020B0604020202020204" pitchFamily="34" charset="0"/>
        <a:buChar char="–"/>
        <a:defRPr sz="1312" kern="1200">
          <a:solidFill>
            <a:schemeClr val="tx1"/>
          </a:solidFill>
          <a:latin typeface="+mn-lt"/>
          <a:ea typeface="+mn-ea"/>
          <a:cs typeface="+mn-cs"/>
        </a:defRPr>
      </a:lvl2pPr>
      <a:lvl3pPr marL="535732" indent="-107146" algn="l" defTabSz="428586" rtl="0" eaLnBrk="1" latinLnBrk="0" hangingPunct="1">
        <a:spcBef>
          <a:spcPct val="20000"/>
        </a:spcBef>
        <a:buFont typeface="Arial" panose="020B0604020202020204" pitchFamily="34" charset="0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3pPr>
      <a:lvl4pPr marL="750027" indent="-107146" algn="l" defTabSz="428586" rtl="0" eaLnBrk="1" latinLnBrk="0" hangingPunct="1">
        <a:spcBef>
          <a:spcPct val="20000"/>
        </a:spcBef>
        <a:buFont typeface="Arial" panose="020B0604020202020204" pitchFamily="34" charset="0"/>
        <a:buChar char="–"/>
        <a:defRPr sz="937" kern="1200">
          <a:solidFill>
            <a:schemeClr val="tx1"/>
          </a:solidFill>
          <a:latin typeface="+mn-lt"/>
          <a:ea typeface="+mn-ea"/>
          <a:cs typeface="+mn-cs"/>
        </a:defRPr>
      </a:lvl4pPr>
      <a:lvl5pPr marL="964321" indent="-107146" algn="l" defTabSz="428586" rtl="0" eaLnBrk="1" latinLnBrk="0" hangingPunct="1">
        <a:spcBef>
          <a:spcPct val="20000"/>
        </a:spcBef>
        <a:buFont typeface="Arial" panose="020B0604020202020204" pitchFamily="34" charset="0"/>
        <a:buChar char="»"/>
        <a:defRPr sz="937" kern="1200">
          <a:solidFill>
            <a:schemeClr val="tx1"/>
          </a:solidFill>
          <a:latin typeface="+mn-lt"/>
          <a:ea typeface="+mn-ea"/>
          <a:cs typeface="+mn-cs"/>
        </a:defRPr>
      </a:lvl5pPr>
      <a:lvl6pPr marL="1178613" indent="-107146" algn="l" defTabSz="428586" rtl="0" eaLnBrk="1" latinLnBrk="0" hangingPunct="1">
        <a:spcBef>
          <a:spcPct val="20000"/>
        </a:spcBef>
        <a:buFont typeface="Arial" panose="020B0604020202020204" pitchFamily="34" charset="0"/>
        <a:buChar char="•"/>
        <a:defRPr sz="937" kern="1200">
          <a:solidFill>
            <a:schemeClr val="tx1"/>
          </a:solidFill>
          <a:latin typeface="+mn-lt"/>
          <a:ea typeface="+mn-ea"/>
          <a:cs typeface="+mn-cs"/>
        </a:defRPr>
      </a:lvl6pPr>
      <a:lvl7pPr marL="1392907" indent="-107146" algn="l" defTabSz="428586" rtl="0" eaLnBrk="1" latinLnBrk="0" hangingPunct="1">
        <a:spcBef>
          <a:spcPct val="20000"/>
        </a:spcBef>
        <a:buFont typeface="Arial" panose="020B0604020202020204" pitchFamily="34" charset="0"/>
        <a:buChar char="•"/>
        <a:defRPr sz="937" kern="1200">
          <a:solidFill>
            <a:schemeClr val="tx1"/>
          </a:solidFill>
          <a:latin typeface="+mn-lt"/>
          <a:ea typeface="+mn-ea"/>
          <a:cs typeface="+mn-cs"/>
        </a:defRPr>
      </a:lvl7pPr>
      <a:lvl8pPr marL="1607198" indent="-107146" algn="l" defTabSz="428586" rtl="0" eaLnBrk="1" latinLnBrk="0" hangingPunct="1">
        <a:spcBef>
          <a:spcPct val="20000"/>
        </a:spcBef>
        <a:buFont typeface="Arial" panose="020B0604020202020204" pitchFamily="34" charset="0"/>
        <a:buChar char="•"/>
        <a:defRPr sz="937" kern="1200">
          <a:solidFill>
            <a:schemeClr val="tx1"/>
          </a:solidFill>
          <a:latin typeface="+mn-lt"/>
          <a:ea typeface="+mn-ea"/>
          <a:cs typeface="+mn-cs"/>
        </a:defRPr>
      </a:lvl8pPr>
      <a:lvl9pPr marL="1821492" indent="-107146" algn="l" defTabSz="428586" rtl="0" eaLnBrk="1" latinLnBrk="0" hangingPunct="1">
        <a:spcBef>
          <a:spcPct val="20000"/>
        </a:spcBef>
        <a:buFont typeface="Arial" panose="020B0604020202020204" pitchFamily="34" charset="0"/>
        <a:buChar char="•"/>
        <a:defRPr sz="93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1pPr>
      <a:lvl2pPr marL="214293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2pPr>
      <a:lvl3pPr marL="428586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3pPr>
      <a:lvl4pPr marL="642879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4pPr>
      <a:lvl5pPr marL="857173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5pPr>
      <a:lvl6pPr marL="1071466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6pPr>
      <a:lvl7pPr marL="1285759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7pPr>
      <a:lvl8pPr marL="1500052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8pPr>
      <a:lvl9pPr marL="1714346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947640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</p:sldLayoutIdLst>
  <p:txStyles>
    <p:titleStyle>
      <a:lvl1pPr algn="l" defTabSz="685766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41" indent="-171441" algn="l" defTabSz="685766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24" indent="-171441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07" indent="-171441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090" indent="-171441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2972" indent="-171441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856" indent="-171441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38" indent="-171441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21" indent="-171441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04" indent="-171441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83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66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48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32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14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298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180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063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852757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</p:sldLayoutIdLst>
  <p:txStyles>
    <p:titleStyle>
      <a:lvl1pPr algn="ctr" defTabSz="428586" rtl="0" eaLnBrk="1" latinLnBrk="0" hangingPunct="1">
        <a:spcBef>
          <a:spcPct val="0"/>
        </a:spcBef>
        <a:buNone/>
        <a:defRPr sz="2062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0720" indent="-160720" algn="l" defTabSz="428586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348227" indent="-133934" algn="l" defTabSz="428586" rtl="0" eaLnBrk="1" latinLnBrk="0" hangingPunct="1">
        <a:spcBef>
          <a:spcPct val="20000"/>
        </a:spcBef>
        <a:buFont typeface="Arial" panose="020B0604020202020204" pitchFamily="34" charset="0"/>
        <a:buChar char="–"/>
        <a:defRPr sz="1312" kern="1200">
          <a:solidFill>
            <a:schemeClr val="tx1"/>
          </a:solidFill>
          <a:latin typeface="+mn-lt"/>
          <a:ea typeface="+mn-ea"/>
          <a:cs typeface="+mn-cs"/>
        </a:defRPr>
      </a:lvl2pPr>
      <a:lvl3pPr marL="535732" indent="-107146" algn="l" defTabSz="428586" rtl="0" eaLnBrk="1" latinLnBrk="0" hangingPunct="1">
        <a:spcBef>
          <a:spcPct val="20000"/>
        </a:spcBef>
        <a:buFont typeface="Arial" panose="020B0604020202020204" pitchFamily="34" charset="0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3pPr>
      <a:lvl4pPr marL="750027" indent="-107146" algn="l" defTabSz="428586" rtl="0" eaLnBrk="1" latinLnBrk="0" hangingPunct="1">
        <a:spcBef>
          <a:spcPct val="20000"/>
        </a:spcBef>
        <a:buFont typeface="Arial" panose="020B0604020202020204" pitchFamily="34" charset="0"/>
        <a:buChar char="–"/>
        <a:defRPr sz="937" kern="1200">
          <a:solidFill>
            <a:schemeClr val="tx1"/>
          </a:solidFill>
          <a:latin typeface="+mn-lt"/>
          <a:ea typeface="+mn-ea"/>
          <a:cs typeface="+mn-cs"/>
        </a:defRPr>
      </a:lvl4pPr>
      <a:lvl5pPr marL="964321" indent="-107146" algn="l" defTabSz="428586" rtl="0" eaLnBrk="1" latinLnBrk="0" hangingPunct="1">
        <a:spcBef>
          <a:spcPct val="20000"/>
        </a:spcBef>
        <a:buFont typeface="Arial" panose="020B0604020202020204" pitchFamily="34" charset="0"/>
        <a:buChar char="»"/>
        <a:defRPr sz="937" kern="1200">
          <a:solidFill>
            <a:schemeClr val="tx1"/>
          </a:solidFill>
          <a:latin typeface="+mn-lt"/>
          <a:ea typeface="+mn-ea"/>
          <a:cs typeface="+mn-cs"/>
        </a:defRPr>
      </a:lvl5pPr>
      <a:lvl6pPr marL="1178613" indent="-107146" algn="l" defTabSz="428586" rtl="0" eaLnBrk="1" latinLnBrk="0" hangingPunct="1">
        <a:spcBef>
          <a:spcPct val="20000"/>
        </a:spcBef>
        <a:buFont typeface="Arial" panose="020B0604020202020204" pitchFamily="34" charset="0"/>
        <a:buChar char="•"/>
        <a:defRPr sz="937" kern="1200">
          <a:solidFill>
            <a:schemeClr val="tx1"/>
          </a:solidFill>
          <a:latin typeface="+mn-lt"/>
          <a:ea typeface="+mn-ea"/>
          <a:cs typeface="+mn-cs"/>
        </a:defRPr>
      </a:lvl6pPr>
      <a:lvl7pPr marL="1392907" indent="-107146" algn="l" defTabSz="428586" rtl="0" eaLnBrk="1" latinLnBrk="0" hangingPunct="1">
        <a:spcBef>
          <a:spcPct val="20000"/>
        </a:spcBef>
        <a:buFont typeface="Arial" panose="020B0604020202020204" pitchFamily="34" charset="0"/>
        <a:buChar char="•"/>
        <a:defRPr sz="937" kern="1200">
          <a:solidFill>
            <a:schemeClr val="tx1"/>
          </a:solidFill>
          <a:latin typeface="+mn-lt"/>
          <a:ea typeface="+mn-ea"/>
          <a:cs typeface="+mn-cs"/>
        </a:defRPr>
      </a:lvl7pPr>
      <a:lvl8pPr marL="1607198" indent="-107146" algn="l" defTabSz="428586" rtl="0" eaLnBrk="1" latinLnBrk="0" hangingPunct="1">
        <a:spcBef>
          <a:spcPct val="20000"/>
        </a:spcBef>
        <a:buFont typeface="Arial" panose="020B0604020202020204" pitchFamily="34" charset="0"/>
        <a:buChar char="•"/>
        <a:defRPr sz="937" kern="1200">
          <a:solidFill>
            <a:schemeClr val="tx1"/>
          </a:solidFill>
          <a:latin typeface="+mn-lt"/>
          <a:ea typeface="+mn-ea"/>
          <a:cs typeface="+mn-cs"/>
        </a:defRPr>
      </a:lvl8pPr>
      <a:lvl9pPr marL="1821492" indent="-107146" algn="l" defTabSz="428586" rtl="0" eaLnBrk="1" latinLnBrk="0" hangingPunct="1">
        <a:spcBef>
          <a:spcPct val="20000"/>
        </a:spcBef>
        <a:buFont typeface="Arial" panose="020B0604020202020204" pitchFamily="34" charset="0"/>
        <a:buChar char="•"/>
        <a:defRPr sz="93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1pPr>
      <a:lvl2pPr marL="214293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2pPr>
      <a:lvl3pPr marL="428586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3pPr>
      <a:lvl4pPr marL="642879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4pPr>
      <a:lvl5pPr marL="857173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5pPr>
      <a:lvl6pPr marL="1071466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6pPr>
      <a:lvl7pPr marL="1285759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7pPr>
      <a:lvl8pPr marL="1500052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8pPr>
      <a:lvl9pPr marL="1714346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235795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txStyles>
    <p:titleStyle>
      <a:lvl1pPr algn="ctr" defTabSz="428586" rtl="0" eaLnBrk="1" latinLnBrk="0" hangingPunct="1">
        <a:spcBef>
          <a:spcPct val="0"/>
        </a:spcBef>
        <a:buNone/>
        <a:defRPr sz="2062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0720" indent="-160720" algn="l" defTabSz="428586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348227" indent="-133934" algn="l" defTabSz="428586" rtl="0" eaLnBrk="1" latinLnBrk="0" hangingPunct="1">
        <a:spcBef>
          <a:spcPct val="20000"/>
        </a:spcBef>
        <a:buFont typeface="Arial" panose="020B0604020202020204" pitchFamily="34" charset="0"/>
        <a:buChar char="–"/>
        <a:defRPr sz="1312" kern="1200">
          <a:solidFill>
            <a:schemeClr val="tx1"/>
          </a:solidFill>
          <a:latin typeface="+mn-lt"/>
          <a:ea typeface="+mn-ea"/>
          <a:cs typeface="+mn-cs"/>
        </a:defRPr>
      </a:lvl2pPr>
      <a:lvl3pPr marL="535732" indent="-107146" algn="l" defTabSz="428586" rtl="0" eaLnBrk="1" latinLnBrk="0" hangingPunct="1">
        <a:spcBef>
          <a:spcPct val="20000"/>
        </a:spcBef>
        <a:buFont typeface="Arial" panose="020B0604020202020204" pitchFamily="34" charset="0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3pPr>
      <a:lvl4pPr marL="750027" indent="-107146" algn="l" defTabSz="428586" rtl="0" eaLnBrk="1" latinLnBrk="0" hangingPunct="1">
        <a:spcBef>
          <a:spcPct val="20000"/>
        </a:spcBef>
        <a:buFont typeface="Arial" panose="020B0604020202020204" pitchFamily="34" charset="0"/>
        <a:buChar char="–"/>
        <a:defRPr sz="937" kern="1200">
          <a:solidFill>
            <a:schemeClr val="tx1"/>
          </a:solidFill>
          <a:latin typeface="+mn-lt"/>
          <a:ea typeface="+mn-ea"/>
          <a:cs typeface="+mn-cs"/>
        </a:defRPr>
      </a:lvl4pPr>
      <a:lvl5pPr marL="964321" indent="-107146" algn="l" defTabSz="428586" rtl="0" eaLnBrk="1" latinLnBrk="0" hangingPunct="1">
        <a:spcBef>
          <a:spcPct val="20000"/>
        </a:spcBef>
        <a:buFont typeface="Arial" panose="020B0604020202020204" pitchFamily="34" charset="0"/>
        <a:buChar char="»"/>
        <a:defRPr sz="937" kern="1200">
          <a:solidFill>
            <a:schemeClr val="tx1"/>
          </a:solidFill>
          <a:latin typeface="+mn-lt"/>
          <a:ea typeface="+mn-ea"/>
          <a:cs typeface="+mn-cs"/>
        </a:defRPr>
      </a:lvl5pPr>
      <a:lvl6pPr marL="1178613" indent="-107146" algn="l" defTabSz="428586" rtl="0" eaLnBrk="1" latinLnBrk="0" hangingPunct="1">
        <a:spcBef>
          <a:spcPct val="20000"/>
        </a:spcBef>
        <a:buFont typeface="Arial" panose="020B0604020202020204" pitchFamily="34" charset="0"/>
        <a:buChar char="•"/>
        <a:defRPr sz="937" kern="1200">
          <a:solidFill>
            <a:schemeClr val="tx1"/>
          </a:solidFill>
          <a:latin typeface="+mn-lt"/>
          <a:ea typeface="+mn-ea"/>
          <a:cs typeface="+mn-cs"/>
        </a:defRPr>
      </a:lvl6pPr>
      <a:lvl7pPr marL="1392907" indent="-107146" algn="l" defTabSz="428586" rtl="0" eaLnBrk="1" latinLnBrk="0" hangingPunct="1">
        <a:spcBef>
          <a:spcPct val="20000"/>
        </a:spcBef>
        <a:buFont typeface="Arial" panose="020B0604020202020204" pitchFamily="34" charset="0"/>
        <a:buChar char="•"/>
        <a:defRPr sz="937" kern="1200">
          <a:solidFill>
            <a:schemeClr val="tx1"/>
          </a:solidFill>
          <a:latin typeface="+mn-lt"/>
          <a:ea typeface="+mn-ea"/>
          <a:cs typeface="+mn-cs"/>
        </a:defRPr>
      </a:lvl7pPr>
      <a:lvl8pPr marL="1607198" indent="-107146" algn="l" defTabSz="428586" rtl="0" eaLnBrk="1" latinLnBrk="0" hangingPunct="1">
        <a:spcBef>
          <a:spcPct val="20000"/>
        </a:spcBef>
        <a:buFont typeface="Arial" panose="020B0604020202020204" pitchFamily="34" charset="0"/>
        <a:buChar char="•"/>
        <a:defRPr sz="937" kern="1200">
          <a:solidFill>
            <a:schemeClr val="tx1"/>
          </a:solidFill>
          <a:latin typeface="+mn-lt"/>
          <a:ea typeface="+mn-ea"/>
          <a:cs typeface="+mn-cs"/>
        </a:defRPr>
      </a:lvl8pPr>
      <a:lvl9pPr marL="1821492" indent="-107146" algn="l" defTabSz="428586" rtl="0" eaLnBrk="1" latinLnBrk="0" hangingPunct="1">
        <a:spcBef>
          <a:spcPct val="20000"/>
        </a:spcBef>
        <a:buFont typeface="Arial" panose="020B0604020202020204" pitchFamily="34" charset="0"/>
        <a:buChar char="•"/>
        <a:defRPr sz="93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1pPr>
      <a:lvl2pPr marL="214293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2pPr>
      <a:lvl3pPr marL="428586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3pPr>
      <a:lvl4pPr marL="642879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4pPr>
      <a:lvl5pPr marL="857173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5pPr>
      <a:lvl6pPr marL="1071466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6pPr>
      <a:lvl7pPr marL="1285759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7pPr>
      <a:lvl8pPr marL="1500052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8pPr>
      <a:lvl9pPr marL="1714346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410942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</p:sldLayoutIdLst>
  <p:txStyles>
    <p:titleStyle>
      <a:lvl1pPr algn="ctr" defTabSz="428586" rtl="0" eaLnBrk="1" latinLnBrk="0" hangingPunct="1">
        <a:spcBef>
          <a:spcPct val="0"/>
        </a:spcBef>
        <a:buNone/>
        <a:defRPr sz="2062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0720" indent="-160720" algn="l" defTabSz="428586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348227" indent="-133934" algn="l" defTabSz="428586" rtl="0" eaLnBrk="1" latinLnBrk="0" hangingPunct="1">
        <a:spcBef>
          <a:spcPct val="20000"/>
        </a:spcBef>
        <a:buFont typeface="Arial" panose="020B0604020202020204" pitchFamily="34" charset="0"/>
        <a:buChar char="–"/>
        <a:defRPr sz="1312" kern="1200">
          <a:solidFill>
            <a:schemeClr val="tx1"/>
          </a:solidFill>
          <a:latin typeface="+mn-lt"/>
          <a:ea typeface="+mn-ea"/>
          <a:cs typeface="+mn-cs"/>
        </a:defRPr>
      </a:lvl2pPr>
      <a:lvl3pPr marL="535732" indent="-107146" algn="l" defTabSz="428586" rtl="0" eaLnBrk="1" latinLnBrk="0" hangingPunct="1">
        <a:spcBef>
          <a:spcPct val="20000"/>
        </a:spcBef>
        <a:buFont typeface="Arial" panose="020B0604020202020204" pitchFamily="34" charset="0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3pPr>
      <a:lvl4pPr marL="750027" indent="-107146" algn="l" defTabSz="428586" rtl="0" eaLnBrk="1" latinLnBrk="0" hangingPunct="1">
        <a:spcBef>
          <a:spcPct val="20000"/>
        </a:spcBef>
        <a:buFont typeface="Arial" panose="020B0604020202020204" pitchFamily="34" charset="0"/>
        <a:buChar char="–"/>
        <a:defRPr sz="937" kern="1200">
          <a:solidFill>
            <a:schemeClr val="tx1"/>
          </a:solidFill>
          <a:latin typeface="+mn-lt"/>
          <a:ea typeface="+mn-ea"/>
          <a:cs typeface="+mn-cs"/>
        </a:defRPr>
      </a:lvl4pPr>
      <a:lvl5pPr marL="964321" indent="-107146" algn="l" defTabSz="428586" rtl="0" eaLnBrk="1" latinLnBrk="0" hangingPunct="1">
        <a:spcBef>
          <a:spcPct val="20000"/>
        </a:spcBef>
        <a:buFont typeface="Arial" panose="020B0604020202020204" pitchFamily="34" charset="0"/>
        <a:buChar char="»"/>
        <a:defRPr sz="937" kern="1200">
          <a:solidFill>
            <a:schemeClr val="tx1"/>
          </a:solidFill>
          <a:latin typeface="+mn-lt"/>
          <a:ea typeface="+mn-ea"/>
          <a:cs typeface="+mn-cs"/>
        </a:defRPr>
      </a:lvl5pPr>
      <a:lvl6pPr marL="1178613" indent="-107146" algn="l" defTabSz="428586" rtl="0" eaLnBrk="1" latinLnBrk="0" hangingPunct="1">
        <a:spcBef>
          <a:spcPct val="20000"/>
        </a:spcBef>
        <a:buFont typeface="Arial" panose="020B0604020202020204" pitchFamily="34" charset="0"/>
        <a:buChar char="•"/>
        <a:defRPr sz="937" kern="1200">
          <a:solidFill>
            <a:schemeClr val="tx1"/>
          </a:solidFill>
          <a:latin typeface="+mn-lt"/>
          <a:ea typeface="+mn-ea"/>
          <a:cs typeface="+mn-cs"/>
        </a:defRPr>
      </a:lvl6pPr>
      <a:lvl7pPr marL="1392907" indent="-107146" algn="l" defTabSz="428586" rtl="0" eaLnBrk="1" latinLnBrk="0" hangingPunct="1">
        <a:spcBef>
          <a:spcPct val="20000"/>
        </a:spcBef>
        <a:buFont typeface="Arial" panose="020B0604020202020204" pitchFamily="34" charset="0"/>
        <a:buChar char="•"/>
        <a:defRPr sz="937" kern="1200">
          <a:solidFill>
            <a:schemeClr val="tx1"/>
          </a:solidFill>
          <a:latin typeface="+mn-lt"/>
          <a:ea typeface="+mn-ea"/>
          <a:cs typeface="+mn-cs"/>
        </a:defRPr>
      </a:lvl7pPr>
      <a:lvl8pPr marL="1607198" indent="-107146" algn="l" defTabSz="428586" rtl="0" eaLnBrk="1" latinLnBrk="0" hangingPunct="1">
        <a:spcBef>
          <a:spcPct val="20000"/>
        </a:spcBef>
        <a:buFont typeface="Arial" panose="020B0604020202020204" pitchFamily="34" charset="0"/>
        <a:buChar char="•"/>
        <a:defRPr sz="937" kern="1200">
          <a:solidFill>
            <a:schemeClr val="tx1"/>
          </a:solidFill>
          <a:latin typeface="+mn-lt"/>
          <a:ea typeface="+mn-ea"/>
          <a:cs typeface="+mn-cs"/>
        </a:defRPr>
      </a:lvl8pPr>
      <a:lvl9pPr marL="1821492" indent="-107146" algn="l" defTabSz="428586" rtl="0" eaLnBrk="1" latinLnBrk="0" hangingPunct="1">
        <a:spcBef>
          <a:spcPct val="20000"/>
        </a:spcBef>
        <a:buFont typeface="Arial" panose="020B0604020202020204" pitchFamily="34" charset="0"/>
        <a:buChar char="•"/>
        <a:defRPr sz="93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1pPr>
      <a:lvl2pPr marL="214293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2pPr>
      <a:lvl3pPr marL="428586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3pPr>
      <a:lvl4pPr marL="642879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4pPr>
      <a:lvl5pPr marL="857173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5pPr>
      <a:lvl6pPr marL="1071466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6pPr>
      <a:lvl7pPr marL="1285759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7pPr>
      <a:lvl8pPr marL="1500052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8pPr>
      <a:lvl9pPr marL="1714346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852757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</p:sldLayoutIdLst>
  <p:txStyles>
    <p:titleStyle>
      <a:lvl1pPr algn="l" defTabSz="428586" rtl="0" eaLnBrk="1" latinLnBrk="0" hangingPunct="1">
        <a:spcBef>
          <a:spcPct val="0"/>
        </a:spcBef>
        <a:buNone/>
        <a:defRPr sz="1687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160720" indent="-160720" algn="l" defTabSz="428586" rtl="0" eaLnBrk="1" latinLnBrk="0" hangingPunct="1">
        <a:spcBef>
          <a:spcPct val="20000"/>
        </a:spcBef>
        <a:buFont typeface="Symbol" panose="05050102010706020507" pitchFamily="18" charset="2"/>
        <a:buChar char=""/>
        <a:defRPr sz="1219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348227" indent="-133934" algn="l" defTabSz="428586" rtl="0" eaLnBrk="1" latinLnBrk="0" hangingPunct="1">
        <a:spcBef>
          <a:spcPct val="20000"/>
        </a:spcBef>
        <a:buFont typeface="Arial" panose="020B0604020202020204" pitchFamily="34" charset="0"/>
        <a:buChar char="–"/>
        <a:defRPr sz="1219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535732" indent="-107146" algn="l" defTabSz="428586" rtl="0" eaLnBrk="1" latinLnBrk="0" hangingPunct="1">
        <a:spcBef>
          <a:spcPct val="20000"/>
        </a:spcBef>
        <a:buFont typeface="Arial" panose="020B0604020202020204" pitchFamily="34" charset="0"/>
        <a:buChar char="•"/>
        <a:defRPr sz="1219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750027" indent="-107146" algn="l" defTabSz="428586" rtl="0" eaLnBrk="1" latinLnBrk="0" hangingPunct="1">
        <a:spcBef>
          <a:spcPct val="20000"/>
        </a:spcBef>
        <a:buFont typeface="Arial" panose="020B0604020202020204" pitchFamily="34" charset="0"/>
        <a:buChar char="–"/>
        <a:defRPr sz="1219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964321" indent="-107146" algn="l" defTabSz="428586" rtl="0" eaLnBrk="1" latinLnBrk="0" hangingPunct="1">
        <a:spcBef>
          <a:spcPct val="20000"/>
        </a:spcBef>
        <a:buFont typeface="Arial" panose="020B0604020202020204" pitchFamily="34" charset="0"/>
        <a:buChar char="»"/>
        <a:defRPr sz="1219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1178613" indent="-107146" algn="l" defTabSz="428586" rtl="0" eaLnBrk="1" latinLnBrk="0" hangingPunct="1">
        <a:spcBef>
          <a:spcPct val="20000"/>
        </a:spcBef>
        <a:buFont typeface="Arial" panose="020B0604020202020204" pitchFamily="34" charset="0"/>
        <a:buChar char="•"/>
        <a:defRPr sz="937" kern="1200">
          <a:solidFill>
            <a:schemeClr val="tx1"/>
          </a:solidFill>
          <a:latin typeface="+mn-lt"/>
          <a:ea typeface="+mn-ea"/>
          <a:cs typeface="+mn-cs"/>
        </a:defRPr>
      </a:lvl6pPr>
      <a:lvl7pPr marL="1392907" indent="-107146" algn="l" defTabSz="428586" rtl="0" eaLnBrk="1" latinLnBrk="0" hangingPunct="1">
        <a:spcBef>
          <a:spcPct val="20000"/>
        </a:spcBef>
        <a:buFont typeface="Arial" panose="020B0604020202020204" pitchFamily="34" charset="0"/>
        <a:buChar char="•"/>
        <a:defRPr sz="937" kern="1200">
          <a:solidFill>
            <a:schemeClr val="tx1"/>
          </a:solidFill>
          <a:latin typeface="+mn-lt"/>
          <a:ea typeface="+mn-ea"/>
          <a:cs typeface="+mn-cs"/>
        </a:defRPr>
      </a:lvl7pPr>
      <a:lvl8pPr marL="1607198" indent="-107146" algn="l" defTabSz="428586" rtl="0" eaLnBrk="1" latinLnBrk="0" hangingPunct="1">
        <a:spcBef>
          <a:spcPct val="20000"/>
        </a:spcBef>
        <a:buFont typeface="Arial" panose="020B0604020202020204" pitchFamily="34" charset="0"/>
        <a:buChar char="•"/>
        <a:defRPr sz="937" kern="1200">
          <a:solidFill>
            <a:schemeClr val="tx1"/>
          </a:solidFill>
          <a:latin typeface="+mn-lt"/>
          <a:ea typeface="+mn-ea"/>
          <a:cs typeface="+mn-cs"/>
        </a:defRPr>
      </a:lvl8pPr>
      <a:lvl9pPr marL="1821492" indent="-107146" algn="l" defTabSz="428586" rtl="0" eaLnBrk="1" latinLnBrk="0" hangingPunct="1">
        <a:spcBef>
          <a:spcPct val="20000"/>
        </a:spcBef>
        <a:buFont typeface="Arial" panose="020B0604020202020204" pitchFamily="34" charset="0"/>
        <a:buChar char="•"/>
        <a:defRPr sz="93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1pPr>
      <a:lvl2pPr marL="214293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2pPr>
      <a:lvl3pPr marL="428586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3pPr>
      <a:lvl4pPr marL="642879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4pPr>
      <a:lvl5pPr marL="857173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5pPr>
      <a:lvl6pPr marL="1071466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6pPr>
      <a:lvl7pPr marL="1285759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7pPr>
      <a:lvl8pPr marL="1500052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8pPr>
      <a:lvl9pPr marL="1714346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3875" y="3865614"/>
            <a:ext cx="6572250" cy="1728190"/>
          </a:xfrm>
        </p:spPr>
        <p:txBody>
          <a:bodyPr/>
          <a:lstStyle/>
          <a:p>
            <a:pPr algn="l"/>
            <a:r>
              <a:rPr lang="en-GB" dirty="0"/>
              <a:t>Senior Verifier Update</a:t>
            </a:r>
            <a:br>
              <a:rPr lang="en-GB" dirty="0"/>
            </a:br>
            <a:r>
              <a:rPr lang="en-GB" dirty="0"/>
              <a:t>Group 266</a:t>
            </a:r>
            <a:br>
              <a:rPr lang="en-GB" dirty="0"/>
            </a:br>
            <a:r>
              <a:rPr lang="en-GB" dirty="0"/>
              <a:t>Accounting and Finance</a:t>
            </a:r>
            <a:br>
              <a:rPr lang="en-GB" dirty="0"/>
            </a:br>
            <a:r>
              <a:rPr lang="en-GB" sz="2400" dirty="0"/>
              <a:t>Kim Tree</a:t>
            </a:r>
            <a:br>
              <a:rPr lang="en-GB" dirty="0"/>
            </a:b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7477544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91878F-25B4-4EA0-9F12-416740914B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B86BD55-D5D3-48EB-A388-9317FDC5EA0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marL="342900" indent="-342900">
              <a:spcBef>
                <a:spcPts val="600"/>
              </a:spcBef>
              <a:buClr>
                <a:srgbClr val="FFFFFF"/>
              </a:buClr>
              <a:buSzPct val="100000"/>
              <a:buFont typeface="Symbol" panose="05050102010706020507" pitchFamily="18" charset="2"/>
              <a:buChar char="¨"/>
              <a:defRPr sz="24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lang="en-US" dirty="0"/>
              <a:t>We have a full complement of EVs in the team for the 2019-20 session</a:t>
            </a:r>
          </a:p>
          <a:p>
            <a:pPr marL="342900" indent="-342900">
              <a:spcBef>
                <a:spcPts val="600"/>
              </a:spcBef>
              <a:buClr>
                <a:srgbClr val="FFFFFF"/>
              </a:buClr>
              <a:buSzPct val="100000"/>
              <a:buFont typeface="Symbol" panose="05050102010706020507" pitchFamily="18" charset="2"/>
              <a:buChar char="¨"/>
              <a:defRPr sz="24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lang="en-US" sz="1400" dirty="0"/>
              <a:t>The range of tasks covers everything:</a:t>
            </a:r>
          </a:p>
          <a:p>
            <a:pPr marL="800100" lvl="1" indent="-342900">
              <a:spcBef>
                <a:spcPts val="600"/>
              </a:spcBef>
              <a:buClr>
                <a:srgbClr val="FFFFFF"/>
              </a:buClr>
              <a:buSzPct val="100000"/>
              <a:defRPr sz="24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lang="en-US" sz="1400" dirty="0"/>
              <a:t>Email advice or support via Qualifications Officer</a:t>
            </a:r>
          </a:p>
          <a:p>
            <a:pPr marL="800100" lvl="1" indent="-342900">
              <a:spcBef>
                <a:spcPts val="600"/>
              </a:spcBef>
              <a:buClr>
                <a:srgbClr val="FFFFFF"/>
              </a:buClr>
              <a:buSzPct val="100000"/>
              <a:defRPr sz="24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lang="en-US" sz="1400" dirty="0"/>
              <a:t>Prior verification</a:t>
            </a:r>
          </a:p>
          <a:p>
            <a:pPr marL="800100" lvl="1" indent="-342900">
              <a:spcBef>
                <a:spcPts val="600"/>
              </a:spcBef>
              <a:buClr>
                <a:srgbClr val="FFFFFF"/>
              </a:buClr>
              <a:buSzPct val="100000"/>
              <a:defRPr sz="24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lang="en-US" sz="1400" dirty="0"/>
              <a:t>Advice on delivery and assessment</a:t>
            </a:r>
          </a:p>
          <a:p>
            <a:pPr marL="800100" lvl="1" indent="-342900">
              <a:spcBef>
                <a:spcPts val="600"/>
              </a:spcBef>
              <a:buClr>
                <a:srgbClr val="FFFFFF"/>
              </a:buClr>
              <a:buSzPct val="100000"/>
              <a:defRPr sz="24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lang="en-US" sz="1400" dirty="0"/>
              <a:t>EV visiting verification</a:t>
            </a:r>
          </a:p>
          <a:p>
            <a:pPr marL="800100" lvl="1" indent="-342900">
              <a:spcBef>
                <a:spcPts val="600"/>
              </a:spcBef>
              <a:buClr>
                <a:srgbClr val="FFFFFF"/>
              </a:buClr>
              <a:buSzPct val="100000"/>
              <a:defRPr sz="24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lang="en-US" sz="1400" dirty="0"/>
              <a:t>EV remote verification</a:t>
            </a:r>
          </a:p>
          <a:p>
            <a:pPr marL="800100" lvl="1" indent="-342900">
              <a:spcBef>
                <a:spcPts val="600"/>
              </a:spcBef>
              <a:buClr>
                <a:srgbClr val="FFFFFF"/>
              </a:buClr>
              <a:buSzPct val="100000"/>
              <a:defRPr sz="24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lang="en-US" sz="1600" dirty="0"/>
              <a:t>EV central verification of Graded Units</a:t>
            </a:r>
          </a:p>
          <a:p>
            <a:pPr marL="800100" lvl="1" indent="-342900">
              <a:spcBef>
                <a:spcPts val="600"/>
              </a:spcBef>
              <a:buClr>
                <a:srgbClr val="FFFFFF"/>
              </a:buClr>
              <a:buSzPct val="100000"/>
              <a:defRPr sz="24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lang="en-US" sz="1600" dirty="0"/>
              <a:t>International work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299327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8B64F8-4584-4395-AAD8-64FFEE1945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Central Verification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B89D137-BE5D-4224-B716-775497070C8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/>
              <a:t>Takes place in June.</a:t>
            </a:r>
          </a:p>
          <a:p>
            <a:r>
              <a:rPr lang="en-GB" dirty="0"/>
              <a:t>Allows us to standardise across all centres.</a:t>
            </a:r>
          </a:p>
          <a:p>
            <a:r>
              <a:rPr lang="en-GB" dirty="0"/>
              <a:t>Feedback on what was picked up is in QVSR</a:t>
            </a:r>
          </a:p>
          <a:p>
            <a:r>
              <a:rPr lang="en-GB" dirty="0"/>
              <a:t>To be found on SQA Website.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9613380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653870-0DE4-4425-9EC9-212E760EB7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Plea for help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187E859-02EB-4CE7-8FDB-B227EB359AB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/>
              <a:t>Give us honest feedback</a:t>
            </a:r>
          </a:p>
          <a:p>
            <a:r>
              <a:rPr lang="en-GB" dirty="0"/>
              <a:t>This is an opportunity to update our qualification</a:t>
            </a:r>
          </a:p>
          <a:p>
            <a:r>
              <a:rPr lang="en-GB" dirty="0"/>
              <a:t>Lets work together to get this right</a:t>
            </a:r>
          </a:p>
          <a:p>
            <a:r>
              <a:rPr lang="en-GB" dirty="0"/>
              <a:t>Help please with updating/rewriting ASPs.</a:t>
            </a:r>
          </a:p>
          <a:p>
            <a:r>
              <a:rPr lang="en-GB" dirty="0"/>
              <a:t>New ideas are ALWAYS welcome.</a:t>
            </a:r>
          </a:p>
        </p:txBody>
      </p:sp>
    </p:spTree>
    <p:extLst>
      <p:ext uri="{BB962C8B-B14F-4D97-AF65-F5344CB8AC3E}">
        <p14:creationId xmlns:p14="http://schemas.microsoft.com/office/powerpoint/2010/main" val="307520394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269193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GB" dirty="0"/>
              <a:t>Text Box with larger title requirements</a:t>
            </a:r>
          </a:p>
        </p:txBody>
      </p:sp>
    </p:spTree>
    <p:extLst>
      <p:ext uri="{BB962C8B-B14F-4D97-AF65-F5344CB8AC3E}">
        <p14:creationId xmlns:p14="http://schemas.microsoft.com/office/powerpoint/2010/main" val="7894821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500" kern="0" dirty="0">
                <a:solidFill>
                  <a:srgbClr val="FFFFFF"/>
                </a:solidFill>
              </a:rPr>
              <a:t>Review of 2018-19</a:t>
            </a:r>
            <a:br>
              <a:rPr lang="en-US" sz="4500" kern="0" dirty="0">
                <a:solidFill>
                  <a:srgbClr val="FFFFFF"/>
                </a:solidFill>
              </a:rPr>
            </a:b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523875" y="1771654"/>
            <a:ext cx="6286458" cy="1788319"/>
          </a:xfrm>
        </p:spPr>
        <p:txBody>
          <a:bodyPr/>
          <a:lstStyle/>
          <a:p>
            <a:pPr marL="457200" indent="-457200">
              <a:spcBef>
                <a:spcPts val="600"/>
              </a:spcBef>
              <a:buClr>
                <a:srgbClr val="FFFFFF"/>
              </a:buClr>
              <a:buSzPct val="100000"/>
              <a:buFont typeface="Symbol" panose="05050102010706020507" pitchFamily="18" charset="2"/>
              <a:buChar char="¨"/>
              <a:defRPr sz="26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lang="en-US" dirty="0"/>
              <a:t>HN - some updates for units in the HN Accounting framework which was communicated in August 2019. </a:t>
            </a:r>
          </a:p>
          <a:p>
            <a:pPr marL="457200" indent="-457200">
              <a:spcBef>
                <a:spcPts val="600"/>
              </a:spcBef>
              <a:buClr>
                <a:srgbClr val="FFFFFF"/>
              </a:buClr>
              <a:buSzPct val="100000"/>
              <a:buFont typeface="Symbol" panose="05050102010706020507" pitchFamily="18" charset="2"/>
              <a:buChar char="¨"/>
              <a:defRPr sz="26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lang="en-US" dirty="0"/>
              <a:t>NC – units up and running</a:t>
            </a:r>
          </a:p>
          <a:p>
            <a:pPr marL="457200" indent="-457200">
              <a:spcBef>
                <a:spcPts val="600"/>
              </a:spcBef>
              <a:buClr>
                <a:srgbClr val="FFFFFF"/>
              </a:buClr>
              <a:buSzPct val="100000"/>
              <a:buFont typeface="Symbol" panose="05050102010706020507" pitchFamily="18" charset="2"/>
              <a:buChar char="¨"/>
              <a:defRPr sz="26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lang="en-US" dirty="0"/>
              <a:t>FA – increasing uptake of the units from SQA.  Most centres appear to be opting for AAT as other AB.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486776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kern="0" dirty="0">
                <a:solidFill>
                  <a:srgbClr val="FFFFFF"/>
                </a:solidFill>
              </a:rPr>
              <a:t>HN Accounting update</a:t>
            </a:r>
            <a:br>
              <a:rPr lang="en-US" kern="0" dirty="0">
                <a:solidFill>
                  <a:srgbClr val="FFFFFF"/>
                </a:solidFill>
              </a:rPr>
            </a:b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523875" y="1993107"/>
            <a:ext cx="6106439" cy="2268550"/>
          </a:xfrm>
        </p:spPr>
        <p:txBody>
          <a:bodyPr/>
          <a:lstStyle/>
          <a:p>
            <a:pPr marL="257162" indent="-257162" defTabSz="685766" fontAlgn="base">
              <a:spcAft>
                <a:spcPct val="0"/>
              </a:spcAft>
              <a:buClr>
                <a:srgbClr val="FFFFFF"/>
              </a:buClr>
              <a:buFont typeface="Wingdings" pitchFamily="2" charset="2"/>
              <a:buChar char="w"/>
              <a:defRPr/>
            </a:pPr>
            <a:r>
              <a:rPr lang="en-GB" kern="0" dirty="0">
                <a:solidFill>
                  <a:srgbClr val="FFFFFF"/>
                </a:solidFill>
                <a:latin typeface="Arial"/>
              </a:rPr>
              <a:t>You were all asked for input by questionnaire in August 2019 about how you think HN Accounting is operating.</a:t>
            </a:r>
          </a:p>
          <a:p>
            <a:pPr marL="257162" indent="-257162" defTabSz="685766" fontAlgn="base">
              <a:spcAft>
                <a:spcPct val="0"/>
              </a:spcAft>
              <a:buClr>
                <a:srgbClr val="FFFFFF"/>
              </a:buClr>
              <a:buFont typeface="Wingdings" pitchFamily="2" charset="2"/>
              <a:buChar char="w"/>
              <a:defRPr/>
            </a:pPr>
            <a:r>
              <a:rPr lang="en-GB" kern="0" dirty="0">
                <a:solidFill>
                  <a:srgbClr val="FFFFFF"/>
                </a:solidFill>
                <a:latin typeface="Arial"/>
              </a:rPr>
              <a:t>Quite a low response rate.</a:t>
            </a:r>
          </a:p>
          <a:p>
            <a:pPr marL="257162" indent="-257162" defTabSz="685766" fontAlgn="base">
              <a:spcAft>
                <a:spcPct val="0"/>
              </a:spcAft>
              <a:buClr>
                <a:srgbClr val="FFFFFF"/>
              </a:buClr>
              <a:buFont typeface="Wingdings" pitchFamily="2" charset="2"/>
              <a:buChar char="w"/>
              <a:defRPr/>
            </a:pPr>
            <a:r>
              <a:rPr lang="en-GB" kern="0" dirty="0">
                <a:solidFill>
                  <a:srgbClr val="FFFFFF"/>
                </a:solidFill>
                <a:latin typeface="Arial"/>
              </a:rPr>
              <a:t>Technical issue – responses were lost</a:t>
            </a:r>
          </a:p>
          <a:p>
            <a:pPr marL="257162" indent="-257162" defTabSz="685766" fontAlgn="base">
              <a:spcAft>
                <a:spcPct val="0"/>
              </a:spcAft>
              <a:buClr>
                <a:srgbClr val="FFFFFF"/>
              </a:buClr>
              <a:buFont typeface="Wingdings" pitchFamily="2" charset="2"/>
              <a:buChar char="w"/>
              <a:defRPr/>
            </a:pPr>
            <a:r>
              <a:rPr lang="en-GB" kern="0" dirty="0">
                <a:solidFill>
                  <a:srgbClr val="FFFFFF"/>
                </a:solidFill>
                <a:latin typeface="Arial"/>
              </a:rPr>
              <a:t>You have been asked for further input.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831555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F0FB48-CDCE-4388-922F-5031CBC1C8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Update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1880478-26A5-4606-9E5D-A46313E7ED4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/>
              <a:t>Responses again quite light</a:t>
            </a:r>
          </a:p>
          <a:p>
            <a:r>
              <a:rPr lang="en-GB" dirty="0"/>
              <a:t>Mostly think current HN OK</a:t>
            </a:r>
          </a:p>
          <a:p>
            <a:r>
              <a:rPr lang="en-GB" dirty="0"/>
              <a:t>Discussion in later session today.</a:t>
            </a:r>
          </a:p>
          <a:p>
            <a:r>
              <a:rPr lang="en-GB" dirty="0"/>
              <a:t>Honest feedback needed.</a:t>
            </a:r>
          </a:p>
        </p:txBody>
      </p:sp>
    </p:spTree>
    <p:extLst>
      <p:ext uri="{BB962C8B-B14F-4D97-AF65-F5344CB8AC3E}">
        <p14:creationId xmlns:p14="http://schemas.microsoft.com/office/powerpoint/2010/main" val="41184775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50DE34-B8E0-4D49-98A7-7F1B94D54E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Feedback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C6DEB11-B944-4CED-9C3C-FB07F9D5954B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marL="457200" indent="-457200">
              <a:spcBef>
                <a:spcPts val="600"/>
              </a:spcBef>
              <a:buClr>
                <a:srgbClr val="FFFFFF"/>
              </a:buClr>
              <a:buSzPct val="100000"/>
              <a:buFont typeface="Symbol" panose="05050102010706020507" pitchFamily="18" charset="2"/>
              <a:buChar char="¨"/>
              <a:defRPr sz="26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lang="en-US" sz="1800" dirty="0"/>
              <a:t>Please keep the comments forms about HN units from Group 266 (Accounting and Finance) coming in</a:t>
            </a:r>
          </a:p>
          <a:p>
            <a:pPr marL="457200" indent="-457200">
              <a:spcBef>
                <a:spcPts val="600"/>
              </a:spcBef>
              <a:buClr>
                <a:srgbClr val="FFFFFF"/>
              </a:buClr>
              <a:buSzPct val="100000"/>
              <a:buFont typeface="Symbol" panose="05050102010706020507" pitchFamily="18" charset="2"/>
              <a:buChar char="¨"/>
              <a:defRPr sz="26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lang="en-US" sz="1800" dirty="0"/>
              <a:t>They help us to identify if there are areas which need to be looked at in more detail</a:t>
            </a:r>
          </a:p>
          <a:p>
            <a:pPr marL="457200" indent="-457200">
              <a:spcBef>
                <a:spcPts val="600"/>
              </a:spcBef>
              <a:buClr>
                <a:srgbClr val="FFFFFF"/>
              </a:buClr>
              <a:buSzPct val="100000"/>
              <a:buFont typeface="Symbol" panose="05050102010706020507" pitchFamily="18" charset="2"/>
              <a:buChar char="¨"/>
              <a:defRPr sz="26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lang="en-US" sz="1800" dirty="0"/>
              <a:t>They help us to highlight any areas which are causing problems</a:t>
            </a:r>
          </a:p>
          <a:p>
            <a:pPr marL="457200" indent="-457200">
              <a:spcBef>
                <a:spcPts val="600"/>
              </a:spcBef>
              <a:buClr>
                <a:srgbClr val="FFFFFF"/>
              </a:buClr>
              <a:buSzPct val="100000"/>
              <a:buFont typeface="Symbol" panose="05050102010706020507" pitchFamily="18" charset="2"/>
              <a:buChar char="¨"/>
              <a:defRPr sz="26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lang="en-US" sz="1800" dirty="0"/>
              <a:t>Please give us positive feedback as well as identifying any areas of concern</a:t>
            </a:r>
          </a:p>
          <a:p>
            <a:pPr marL="457200" indent="-457200">
              <a:spcBef>
                <a:spcPts val="600"/>
              </a:spcBef>
              <a:buClr>
                <a:srgbClr val="FFFFFF"/>
              </a:buClr>
              <a:buSzPct val="100000"/>
              <a:buFont typeface="Symbol" panose="05050102010706020507" pitchFamily="18" charset="2"/>
              <a:buChar char="¨"/>
              <a:defRPr sz="26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lang="en-US" sz="1800" dirty="0"/>
              <a:t>Especially important as we update and amend units.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677086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083042-077E-46C9-AD82-576A8DBABF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Leases &amp; GU3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A1AA2A7-E391-4643-B8A9-0C936C8558C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/>
              <a:t>Updates to US completed where necessary</a:t>
            </a:r>
          </a:p>
          <a:p>
            <a:r>
              <a:rPr lang="en-GB" dirty="0"/>
              <a:t>Updated ASPs available </a:t>
            </a:r>
          </a:p>
          <a:p>
            <a:r>
              <a:rPr lang="en-GB" dirty="0"/>
              <a:t>GU3 – 2 new ASPs will be available.</a:t>
            </a:r>
          </a:p>
        </p:txBody>
      </p:sp>
    </p:spTree>
    <p:extLst>
      <p:ext uri="{BB962C8B-B14F-4D97-AF65-F5344CB8AC3E}">
        <p14:creationId xmlns:p14="http://schemas.microsoft.com/office/powerpoint/2010/main" val="11728848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7FF261-D2B1-4587-9C1A-E8BCB26968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Security of ASPs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346AC5E-5F9C-4EB5-846C-0A1E330038A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23875" y="1704976"/>
            <a:ext cx="6572250" cy="2880716"/>
          </a:xfrm>
        </p:spPr>
        <p:txBody>
          <a:bodyPr/>
          <a:lstStyle/>
          <a:p>
            <a:r>
              <a:rPr lang="en-GB" dirty="0"/>
              <a:t>Quick reminder about the importance of the security of assessment information please?</a:t>
            </a:r>
          </a:p>
          <a:p>
            <a:r>
              <a:rPr lang="en-GB" dirty="0"/>
              <a:t>If security breached in any way your centre will be asked to write an alternative to replace the compromised AI.</a:t>
            </a:r>
          </a:p>
          <a:p>
            <a:r>
              <a:rPr lang="en-GB" dirty="0"/>
              <a:t>This will be to SQA timescales – not yours!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509987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11024C-39F6-412F-843C-4AFA4901A7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Additional Support 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6A8B9BF-D006-435C-9ECE-97B3A0812A9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/>
              <a:t>Challenges within all centres relating to alternative assessment arrangements.</a:t>
            </a:r>
          </a:p>
          <a:p>
            <a:r>
              <a:rPr lang="en-GB" dirty="0"/>
              <a:t>How do you all deal with it?</a:t>
            </a:r>
          </a:p>
          <a:p>
            <a:r>
              <a:rPr lang="en-GB" dirty="0"/>
              <a:t>Scenario – visually impaired candidate, uses assistive technology. Should they be enabled to sit GU1 &amp; 3 using Excel?</a:t>
            </a:r>
          </a:p>
        </p:txBody>
      </p:sp>
    </p:spTree>
    <p:extLst>
      <p:ext uri="{BB962C8B-B14F-4D97-AF65-F5344CB8AC3E}">
        <p14:creationId xmlns:p14="http://schemas.microsoft.com/office/powerpoint/2010/main" val="1796683532"/>
      </p:ext>
    </p:extLst>
  </p:cSld>
  <p:clrMapOvr>
    <a:masterClrMapping/>
  </p:clrMapOvr>
</p:sld>
</file>

<file path=ppt/theme/theme1.xml><?xml version="1.0" encoding="utf-8"?>
<a:theme xmlns:a="http://schemas.openxmlformats.org/drawingml/2006/main" name="SQA HOLDING SLID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QA_Corporate_Aug14.potx" id="{9B7B6E9F-1607-486B-A823-4C8269FD4706}" vid="{9FABB946-0470-4FE4-9F4E-774AD65256DD}"/>
    </a:ext>
  </a:extLst>
</a:theme>
</file>

<file path=ppt/theme/theme10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SQA TITLE GOES HER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QA_Corporate_Aug14.potx" id="{9B7B6E9F-1607-486B-A823-4C8269FD4706}" vid="{9FABB946-0470-4FE4-9F4E-774AD65256DD}"/>
    </a:ext>
  </a:extLst>
</a:theme>
</file>

<file path=ppt/theme/theme3.xml><?xml version="1.0" encoding="utf-8"?>
<a:theme xmlns:a="http://schemas.openxmlformats.org/drawingml/2006/main" name="SQA DARK BACKGROUND 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QA_Corporate_Aug14.potx" id="{9B7B6E9F-1607-486B-A823-4C8269FD4706}" vid="{30C71AAD-07E7-4B16-BEA7-1444E9AA8CB9}"/>
    </a:ext>
  </a:extLst>
</a:theme>
</file>

<file path=ppt/theme/theme4.xml><?xml version="1.0" encoding="utf-8"?>
<a:theme xmlns:a="http://schemas.openxmlformats.org/drawingml/2006/main" name="SQA DARK BACKGROUND PICTUR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QA_Corporate_Aug14.potx" id="{9B7B6E9F-1607-486B-A823-4C8269FD4706}" vid="{B90444E2-5F3E-4873-A9B3-CCA1281FB2F2}"/>
    </a:ext>
  </a:extLst>
</a:theme>
</file>

<file path=ppt/theme/theme5.xml><?xml version="1.0" encoding="utf-8"?>
<a:theme xmlns:a="http://schemas.openxmlformats.org/drawingml/2006/main" name="SQA LARGE TEXT AND IMAGE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SQA LIGHT BACKGROUND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QA_Corporate_Aug14.potx" id="{9B7B6E9F-1607-486B-A823-4C8269FD4706}" vid="{B90444E2-5F3E-4873-A9B3-CCA1281FB2F2}"/>
    </a:ext>
  </a:extLst>
</a:theme>
</file>

<file path=ppt/theme/theme7.xml><?xml version="1.0" encoding="utf-8"?>
<a:theme xmlns:a="http://schemas.openxmlformats.org/drawingml/2006/main" name="SQA LIGHT BACKGROUND PICTUR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QA_Corporate_Aug14.potx" id="{9B7B6E9F-1607-486B-A823-4C8269FD4706}" vid="{B90444E2-5F3E-4873-A9B3-CCA1281FB2F2}"/>
    </a:ext>
  </a:extLst>
</a:theme>
</file>

<file path=ppt/theme/theme8.xml><?xml version="1.0" encoding="utf-8"?>
<a:theme xmlns:a="http://schemas.openxmlformats.org/drawingml/2006/main" name="SQA LIGHT BACKGROUND LARGE TEXT AND IMAGES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QA_Corporate_Aug14.potx" id="{9B7B6E9F-1607-486B-A823-4C8269FD4706}" vid="{B90444E2-5F3E-4873-A9B3-CCA1281FB2F2}"/>
    </a:ext>
  </a:extLst>
</a:theme>
</file>

<file path=ppt/theme/theme9.xml><?xml version="1.0" encoding="utf-8"?>
<a:theme xmlns:a="http://schemas.openxmlformats.org/drawingml/2006/main" name="SQA WEB and TELEPHON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QA_Corporate_Aug14.potx" id="{9B7B6E9F-1607-486B-A823-4C8269FD4706}" vid="{30C71AAD-07E7-4B16-BEA7-1444E9AA8CB9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D08A60A02D8E741B90CB889D8406B9B" ma:contentTypeVersion="4" ma:contentTypeDescription="Create a new document." ma:contentTypeScope="" ma:versionID="525c69ecccd59a70856894bf0ec91138">
  <xsd:schema xmlns:xsd="http://www.w3.org/2001/XMLSchema" xmlns:xs="http://www.w3.org/2001/XMLSchema" xmlns:p="http://schemas.microsoft.com/office/2006/metadata/properties" xmlns:ns3="6ee74f51-c739-462e-a66a-0a3ab74303dc" targetNamespace="http://schemas.microsoft.com/office/2006/metadata/properties" ma:root="true" ma:fieldsID="eef4d8134da5980a9cb2814f69faae35" ns3:_="">
    <xsd:import namespace="6ee74f51-c739-462e-a66a-0a3ab74303dc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ee74f51-c739-462e-a66a-0a3ab74303d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A72CF2E-9917-40A0-A3DD-DF0C7C312C9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4575BC69-5F73-410B-9A93-0F6A09ECECEA}">
  <ds:schemaRefs>
    <ds:schemaRef ds:uri="http://purl.org/dc/elements/1.1/"/>
    <ds:schemaRef ds:uri="http://schemas.microsoft.com/office/2006/metadata/properties"/>
    <ds:schemaRef ds:uri="http://purl.org/dc/dcmitype/"/>
    <ds:schemaRef ds:uri="6ee74f51-c739-462e-a66a-0a3ab74303dc"/>
    <ds:schemaRef ds:uri="http://www.w3.org/XML/1998/namespac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1B11824A-EC7C-4004-9A06-FA9B517FD21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ee74f51-c739-462e-a66a-0a3ab74303d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SQA_Corporate_Aug14</Template>
  <TotalTime>272</TotalTime>
  <Words>417</Words>
  <Application>Microsoft Office PowerPoint</Application>
  <PresentationFormat>Custom</PresentationFormat>
  <Paragraphs>54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10</vt:i4>
      </vt:variant>
      <vt:variant>
        <vt:lpstr>Slide Titles</vt:lpstr>
      </vt:variant>
      <vt:variant>
        <vt:i4>13</vt:i4>
      </vt:variant>
    </vt:vector>
  </HeadingPairs>
  <TitlesOfParts>
    <vt:vector size="28" baseType="lpstr">
      <vt:lpstr>Arial</vt:lpstr>
      <vt:lpstr>Calibri</vt:lpstr>
      <vt:lpstr>Calibri Light</vt:lpstr>
      <vt:lpstr>Symbol</vt:lpstr>
      <vt:lpstr>Wingdings</vt:lpstr>
      <vt:lpstr>SQA HOLDING SLIDE</vt:lpstr>
      <vt:lpstr>SQA TITLE GOES HERE</vt:lpstr>
      <vt:lpstr>SQA DARK BACKGROUND </vt:lpstr>
      <vt:lpstr>SQA DARK BACKGROUND PICTURE</vt:lpstr>
      <vt:lpstr>SQA LARGE TEXT AND IMAGES</vt:lpstr>
      <vt:lpstr>SQA LIGHT BACKGROUND</vt:lpstr>
      <vt:lpstr>SQA LIGHT BACKGROUND PICTURE</vt:lpstr>
      <vt:lpstr>SQA LIGHT BACKGROUND LARGE TEXT AND IMAGES</vt:lpstr>
      <vt:lpstr>SQA WEB and TELEPHONE</vt:lpstr>
      <vt:lpstr>Custom Design</vt:lpstr>
      <vt:lpstr>Senior Verifier Update Group 266 Accounting and Finance Kim Tree </vt:lpstr>
      <vt:lpstr>Text Box with larger title requirements</vt:lpstr>
      <vt:lpstr>Review of 2018-19 </vt:lpstr>
      <vt:lpstr>HN Accounting update </vt:lpstr>
      <vt:lpstr>Update</vt:lpstr>
      <vt:lpstr>Feedback</vt:lpstr>
      <vt:lpstr>Leases &amp; GU3</vt:lpstr>
      <vt:lpstr>Security of ASPs</vt:lpstr>
      <vt:lpstr>Additional Support </vt:lpstr>
      <vt:lpstr>PowerPoint Presentation</vt:lpstr>
      <vt:lpstr>Central Verification</vt:lpstr>
      <vt:lpstr>Plea for help</vt:lpstr>
      <vt:lpstr>PowerPoint Presentation</vt:lpstr>
    </vt:vector>
  </TitlesOfParts>
  <Company>SQA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Fiona Brown</dc:creator>
  <cp:lastModifiedBy>Eileen Reid</cp:lastModifiedBy>
  <cp:revision>47</cp:revision>
  <cp:lastPrinted>2013-10-31T13:53:25Z</cp:lastPrinted>
  <dcterms:created xsi:type="dcterms:W3CDTF">2019-08-26T14:37:28Z</dcterms:created>
  <dcterms:modified xsi:type="dcterms:W3CDTF">2020-03-12T12:01:06Z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0x0101004D08A60A02D8E741B90CB889D8406B9B</vt:lpwstr>
  </property>
</Properties>
</file>