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4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uise Mycroft" userId="3c62b176-53c4-4a08-a063-5f9382318cc0" providerId="ADAL" clId="{AC6E619C-B148-4A7F-8EC4-3F5EC1AA3C68}"/>
    <pc:docChg chg="custSel modSld">
      <pc:chgData name="Louise Mycroft" userId="3c62b176-53c4-4a08-a063-5f9382318cc0" providerId="ADAL" clId="{AC6E619C-B148-4A7F-8EC4-3F5EC1AA3C68}" dt="2025-04-28T15:14:20.027" v="37" actId="962"/>
      <pc:docMkLst>
        <pc:docMk/>
      </pc:docMkLst>
      <pc:sldChg chg="modSp mod">
        <pc:chgData name="Louise Mycroft" userId="3c62b176-53c4-4a08-a063-5f9382318cc0" providerId="ADAL" clId="{AC6E619C-B148-4A7F-8EC4-3F5EC1AA3C68}" dt="2025-04-28T15:13:48.659" v="35" actId="20577"/>
        <pc:sldMkLst>
          <pc:docMk/>
          <pc:sldMk cId="1300572862" sldId="257"/>
        </pc:sldMkLst>
        <pc:spChg chg="mod">
          <ac:chgData name="Louise Mycroft" userId="3c62b176-53c4-4a08-a063-5f9382318cc0" providerId="ADAL" clId="{AC6E619C-B148-4A7F-8EC4-3F5EC1AA3C68}" dt="2025-04-28T15:13:48.659" v="35" actId="20577"/>
          <ac:spMkLst>
            <pc:docMk/>
            <pc:sldMk cId="1300572862" sldId="257"/>
            <ac:spMk id="2" creationId="{36002178-03F8-C34A-E32D-2524CDDB7D20}"/>
          </ac:spMkLst>
        </pc:spChg>
      </pc:sldChg>
      <pc:sldChg chg="modSp mod">
        <pc:chgData name="Louise Mycroft" userId="3c62b176-53c4-4a08-a063-5f9382318cc0" providerId="ADAL" clId="{AC6E619C-B148-4A7F-8EC4-3F5EC1AA3C68}" dt="2025-04-28T15:14:20.027" v="37" actId="962"/>
        <pc:sldMkLst>
          <pc:docMk/>
          <pc:sldMk cId="3592413996" sldId="261"/>
        </pc:sldMkLst>
        <pc:picChg chg="mod">
          <ac:chgData name="Louise Mycroft" userId="3c62b176-53c4-4a08-a063-5f9382318cc0" providerId="ADAL" clId="{AC6E619C-B148-4A7F-8EC4-3F5EC1AA3C68}" dt="2025-04-28T15:14:20.027" v="37" actId="962"/>
          <ac:picMkLst>
            <pc:docMk/>
            <pc:sldMk cId="3592413996" sldId="261"/>
            <ac:picMk id="5" creationId="{865D59CC-14DF-F411-A3FF-39609B379CAD}"/>
          </ac:picMkLst>
        </pc:picChg>
      </pc:sldChg>
      <pc:sldChg chg="modSp mod">
        <pc:chgData name="Louise Mycroft" userId="3c62b176-53c4-4a08-a063-5f9382318cc0" providerId="ADAL" clId="{AC6E619C-B148-4A7F-8EC4-3F5EC1AA3C68}" dt="2025-04-28T15:12:58.666" v="29" actId="20577"/>
        <pc:sldMkLst>
          <pc:docMk/>
          <pc:sldMk cId="4177332498" sldId="265"/>
        </pc:sldMkLst>
        <pc:spChg chg="mod">
          <ac:chgData name="Louise Mycroft" userId="3c62b176-53c4-4a08-a063-5f9382318cc0" providerId="ADAL" clId="{AC6E619C-B148-4A7F-8EC4-3F5EC1AA3C68}" dt="2025-04-28T15:12:58.666" v="29" actId="20577"/>
          <ac:spMkLst>
            <pc:docMk/>
            <pc:sldMk cId="4177332498" sldId="265"/>
            <ac:spMk id="2" creationId="{CF0D9D1D-3EF9-3DDB-CEA0-0E50F20BBAA2}"/>
          </ac:spMkLst>
        </pc:spChg>
      </pc:sldChg>
    </pc:docChg>
  </pc:docChgLst>
  <pc:docChgLst>
    <pc:chgData name="Anca Marcantonio" userId="c1be9643-01b6-4bb5-80a9-dde9a63f6f1e" providerId="ADAL" clId="{F0D51F7C-A8CD-41BC-9A26-2FA56DFDEE75}"/>
    <pc:docChg chg="custSel addSld modSld">
      <pc:chgData name="Anca Marcantonio" userId="c1be9643-01b6-4bb5-80a9-dde9a63f6f1e" providerId="ADAL" clId="{F0D51F7C-A8CD-41BC-9A26-2FA56DFDEE75}" dt="2025-03-28T12:23:58.094" v="2486" actId="20577"/>
      <pc:docMkLst>
        <pc:docMk/>
      </pc:docMkLst>
      <pc:sldChg chg="addSp delSp modSp new mod modClrScheme chgLayout">
        <pc:chgData name="Anca Marcantonio" userId="c1be9643-01b6-4bb5-80a9-dde9a63f6f1e" providerId="ADAL" clId="{F0D51F7C-A8CD-41BC-9A26-2FA56DFDEE75}" dt="2025-03-28T11:07:20.423" v="43" actId="20577"/>
        <pc:sldMkLst>
          <pc:docMk/>
          <pc:sldMk cId="1257819799" sldId="256"/>
        </pc:sldMkLst>
        <pc:spChg chg="add mod ord">
          <ac:chgData name="Anca Marcantonio" userId="c1be9643-01b6-4bb5-80a9-dde9a63f6f1e" providerId="ADAL" clId="{F0D51F7C-A8CD-41BC-9A26-2FA56DFDEE75}" dt="2025-03-28T11:07:14.876" v="27" actId="20577"/>
          <ac:spMkLst>
            <pc:docMk/>
            <pc:sldMk cId="1257819799" sldId="256"/>
            <ac:spMk id="4" creationId="{68F92DFC-7591-DCE8-CCE6-83569B6AD7A5}"/>
          </ac:spMkLst>
        </pc:spChg>
        <pc:spChg chg="add mod ord">
          <ac:chgData name="Anca Marcantonio" userId="c1be9643-01b6-4bb5-80a9-dde9a63f6f1e" providerId="ADAL" clId="{F0D51F7C-A8CD-41BC-9A26-2FA56DFDEE75}" dt="2025-03-28T11:07:20.423" v="43" actId="20577"/>
          <ac:spMkLst>
            <pc:docMk/>
            <pc:sldMk cId="1257819799" sldId="256"/>
            <ac:spMk id="5" creationId="{E5DC2944-E594-4673-968F-6A44B225F31F}"/>
          </ac:spMkLst>
        </pc:spChg>
      </pc:sldChg>
      <pc:sldChg chg="modSp new mod">
        <pc:chgData name="Anca Marcantonio" userId="c1be9643-01b6-4bb5-80a9-dde9a63f6f1e" providerId="ADAL" clId="{F0D51F7C-A8CD-41BC-9A26-2FA56DFDEE75}" dt="2025-03-28T11:57:46.630" v="1336" actId="20577"/>
        <pc:sldMkLst>
          <pc:docMk/>
          <pc:sldMk cId="1300572862" sldId="257"/>
        </pc:sldMkLst>
        <pc:spChg chg="mod">
          <ac:chgData name="Anca Marcantonio" userId="c1be9643-01b6-4bb5-80a9-dde9a63f6f1e" providerId="ADAL" clId="{F0D51F7C-A8CD-41BC-9A26-2FA56DFDEE75}" dt="2025-03-28T11:09:32.160" v="57" actId="20577"/>
          <ac:spMkLst>
            <pc:docMk/>
            <pc:sldMk cId="1300572862" sldId="257"/>
            <ac:spMk id="2" creationId="{36002178-03F8-C34A-E32D-2524CDDB7D20}"/>
          </ac:spMkLst>
        </pc:spChg>
        <pc:spChg chg="mod">
          <ac:chgData name="Anca Marcantonio" userId="c1be9643-01b6-4bb5-80a9-dde9a63f6f1e" providerId="ADAL" clId="{F0D51F7C-A8CD-41BC-9A26-2FA56DFDEE75}" dt="2025-03-28T11:57:46.630" v="1336" actId="20577"/>
          <ac:spMkLst>
            <pc:docMk/>
            <pc:sldMk cId="1300572862" sldId="257"/>
            <ac:spMk id="3" creationId="{D5FC02BE-800E-328D-3D8E-A1175CB18020}"/>
          </ac:spMkLst>
        </pc:spChg>
      </pc:sldChg>
      <pc:sldChg chg="modSp new mod">
        <pc:chgData name="Anca Marcantonio" userId="c1be9643-01b6-4bb5-80a9-dde9a63f6f1e" providerId="ADAL" clId="{F0D51F7C-A8CD-41BC-9A26-2FA56DFDEE75}" dt="2025-03-28T11:48:45.277" v="755" actId="20577"/>
        <pc:sldMkLst>
          <pc:docMk/>
          <pc:sldMk cId="261869189" sldId="258"/>
        </pc:sldMkLst>
        <pc:spChg chg="mod">
          <ac:chgData name="Anca Marcantonio" userId="c1be9643-01b6-4bb5-80a9-dde9a63f6f1e" providerId="ADAL" clId="{F0D51F7C-A8CD-41BC-9A26-2FA56DFDEE75}" dt="2025-03-28T11:17:00.976" v="528" actId="20577"/>
          <ac:spMkLst>
            <pc:docMk/>
            <pc:sldMk cId="261869189" sldId="258"/>
            <ac:spMk id="2" creationId="{05BCF9EA-7702-766E-518F-F938E7E002FC}"/>
          </ac:spMkLst>
        </pc:spChg>
        <pc:spChg chg="mod">
          <ac:chgData name="Anca Marcantonio" userId="c1be9643-01b6-4bb5-80a9-dde9a63f6f1e" providerId="ADAL" clId="{F0D51F7C-A8CD-41BC-9A26-2FA56DFDEE75}" dt="2025-03-28T11:48:45.277" v="755" actId="20577"/>
          <ac:spMkLst>
            <pc:docMk/>
            <pc:sldMk cId="261869189" sldId="258"/>
            <ac:spMk id="3" creationId="{4928A23C-94D3-018D-E3D5-912B88D4DA48}"/>
          </ac:spMkLst>
        </pc:spChg>
      </pc:sldChg>
      <pc:sldChg chg="modSp new mod">
        <pc:chgData name="Anca Marcantonio" userId="c1be9643-01b6-4bb5-80a9-dde9a63f6f1e" providerId="ADAL" clId="{F0D51F7C-A8CD-41BC-9A26-2FA56DFDEE75}" dt="2025-03-28T11:49:54.627" v="948" actId="313"/>
        <pc:sldMkLst>
          <pc:docMk/>
          <pc:sldMk cId="3083253042" sldId="259"/>
        </pc:sldMkLst>
        <pc:spChg chg="mod">
          <ac:chgData name="Anca Marcantonio" userId="c1be9643-01b6-4bb5-80a9-dde9a63f6f1e" providerId="ADAL" clId="{F0D51F7C-A8CD-41BC-9A26-2FA56DFDEE75}" dt="2025-03-28T11:49:04.709" v="782" actId="20577"/>
          <ac:spMkLst>
            <pc:docMk/>
            <pc:sldMk cId="3083253042" sldId="259"/>
            <ac:spMk id="2" creationId="{0EA306D3-3F8A-68B0-1646-8FC2DB48F97C}"/>
          </ac:spMkLst>
        </pc:spChg>
        <pc:spChg chg="mod">
          <ac:chgData name="Anca Marcantonio" userId="c1be9643-01b6-4bb5-80a9-dde9a63f6f1e" providerId="ADAL" clId="{F0D51F7C-A8CD-41BC-9A26-2FA56DFDEE75}" dt="2025-03-28T11:49:54.627" v="948" actId="313"/>
          <ac:spMkLst>
            <pc:docMk/>
            <pc:sldMk cId="3083253042" sldId="259"/>
            <ac:spMk id="3" creationId="{1DECC939-2C2E-6904-FE71-8ECB94B7D061}"/>
          </ac:spMkLst>
        </pc:spChg>
      </pc:sldChg>
      <pc:sldChg chg="modSp new mod">
        <pc:chgData name="Anca Marcantonio" userId="c1be9643-01b6-4bb5-80a9-dde9a63f6f1e" providerId="ADAL" clId="{F0D51F7C-A8CD-41BC-9A26-2FA56DFDEE75}" dt="2025-03-28T11:59:00.143" v="1465" actId="6549"/>
        <pc:sldMkLst>
          <pc:docMk/>
          <pc:sldMk cId="1896248785" sldId="260"/>
        </pc:sldMkLst>
        <pc:spChg chg="mod">
          <ac:chgData name="Anca Marcantonio" userId="c1be9643-01b6-4bb5-80a9-dde9a63f6f1e" providerId="ADAL" clId="{F0D51F7C-A8CD-41BC-9A26-2FA56DFDEE75}" dt="2025-03-28T11:50:23.504" v="996" actId="20577"/>
          <ac:spMkLst>
            <pc:docMk/>
            <pc:sldMk cId="1896248785" sldId="260"/>
            <ac:spMk id="2" creationId="{2442A6E6-BA72-1ABB-6991-6D0971406CC3}"/>
          </ac:spMkLst>
        </pc:spChg>
        <pc:spChg chg="mod">
          <ac:chgData name="Anca Marcantonio" userId="c1be9643-01b6-4bb5-80a9-dde9a63f6f1e" providerId="ADAL" clId="{F0D51F7C-A8CD-41BC-9A26-2FA56DFDEE75}" dt="2025-03-28T11:59:00.143" v="1465" actId="6549"/>
          <ac:spMkLst>
            <pc:docMk/>
            <pc:sldMk cId="1896248785" sldId="260"/>
            <ac:spMk id="3" creationId="{7B150491-93A7-FCEB-4F0F-9319CE2C219D}"/>
          </ac:spMkLst>
        </pc:spChg>
      </pc:sldChg>
      <pc:sldChg chg="addSp delSp modSp new mod">
        <pc:chgData name="Anca Marcantonio" userId="c1be9643-01b6-4bb5-80a9-dde9a63f6f1e" providerId="ADAL" clId="{F0D51F7C-A8CD-41BC-9A26-2FA56DFDEE75}" dt="2025-03-28T11:56:39.967" v="1334" actId="20577"/>
        <pc:sldMkLst>
          <pc:docMk/>
          <pc:sldMk cId="3592413996" sldId="261"/>
        </pc:sldMkLst>
        <pc:spChg chg="mod">
          <ac:chgData name="Anca Marcantonio" userId="c1be9643-01b6-4bb5-80a9-dde9a63f6f1e" providerId="ADAL" clId="{F0D51F7C-A8CD-41BC-9A26-2FA56DFDEE75}" dt="2025-03-28T11:56:39.967" v="1334" actId="20577"/>
          <ac:spMkLst>
            <pc:docMk/>
            <pc:sldMk cId="3592413996" sldId="261"/>
            <ac:spMk id="2" creationId="{3F2B06AB-DED1-B394-1EDE-3E4427262E78}"/>
          </ac:spMkLst>
        </pc:spChg>
        <pc:picChg chg="add mod ord">
          <ac:chgData name="Anca Marcantonio" userId="c1be9643-01b6-4bb5-80a9-dde9a63f6f1e" providerId="ADAL" clId="{F0D51F7C-A8CD-41BC-9A26-2FA56DFDEE75}" dt="2025-03-28T11:56:24.852" v="1324" actId="14100"/>
          <ac:picMkLst>
            <pc:docMk/>
            <pc:sldMk cId="3592413996" sldId="261"/>
            <ac:picMk id="5" creationId="{865D59CC-14DF-F411-A3FF-39609B379CAD}"/>
          </ac:picMkLst>
        </pc:picChg>
      </pc:sldChg>
      <pc:sldChg chg="modSp new mod">
        <pc:chgData name="Anca Marcantonio" userId="c1be9643-01b6-4bb5-80a9-dde9a63f6f1e" providerId="ADAL" clId="{F0D51F7C-A8CD-41BC-9A26-2FA56DFDEE75}" dt="2025-03-28T12:03:07.935" v="1834" actId="20577"/>
        <pc:sldMkLst>
          <pc:docMk/>
          <pc:sldMk cId="4148742601" sldId="262"/>
        </pc:sldMkLst>
        <pc:spChg chg="mod">
          <ac:chgData name="Anca Marcantonio" userId="c1be9643-01b6-4bb5-80a9-dde9a63f6f1e" providerId="ADAL" clId="{F0D51F7C-A8CD-41BC-9A26-2FA56DFDEE75}" dt="2025-03-28T11:59:13.374" v="1476" actId="20577"/>
          <ac:spMkLst>
            <pc:docMk/>
            <pc:sldMk cId="4148742601" sldId="262"/>
            <ac:spMk id="2" creationId="{10A7B192-97AA-06F0-564D-14700AE2E77E}"/>
          </ac:spMkLst>
        </pc:spChg>
        <pc:spChg chg="mod">
          <ac:chgData name="Anca Marcantonio" userId="c1be9643-01b6-4bb5-80a9-dde9a63f6f1e" providerId="ADAL" clId="{F0D51F7C-A8CD-41BC-9A26-2FA56DFDEE75}" dt="2025-03-28T12:03:07.935" v="1834" actId="20577"/>
          <ac:spMkLst>
            <pc:docMk/>
            <pc:sldMk cId="4148742601" sldId="262"/>
            <ac:spMk id="3" creationId="{03518C00-94D0-0276-E4AC-70ADB23C7754}"/>
          </ac:spMkLst>
        </pc:spChg>
      </pc:sldChg>
      <pc:sldChg chg="addSp delSp modSp new mod modClrScheme chgLayout">
        <pc:chgData name="Anca Marcantonio" userId="c1be9643-01b6-4bb5-80a9-dde9a63f6f1e" providerId="ADAL" clId="{F0D51F7C-A8CD-41BC-9A26-2FA56DFDEE75}" dt="2025-03-28T12:23:58.094" v="2486" actId="20577"/>
        <pc:sldMkLst>
          <pc:docMk/>
          <pc:sldMk cId="4062753876" sldId="263"/>
        </pc:sldMkLst>
        <pc:spChg chg="add mod ord">
          <ac:chgData name="Anca Marcantonio" userId="c1be9643-01b6-4bb5-80a9-dde9a63f6f1e" providerId="ADAL" clId="{F0D51F7C-A8CD-41BC-9A26-2FA56DFDEE75}" dt="2025-03-28T12:23:58.094" v="2486" actId="20577"/>
          <ac:spMkLst>
            <pc:docMk/>
            <pc:sldMk cId="4062753876" sldId="263"/>
            <ac:spMk id="4" creationId="{E5D8374A-561E-565E-CC9B-E5FAD679EC9F}"/>
          </ac:spMkLst>
        </pc:spChg>
        <pc:spChg chg="add mod ord">
          <ac:chgData name="Anca Marcantonio" userId="c1be9643-01b6-4bb5-80a9-dde9a63f6f1e" providerId="ADAL" clId="{F0D51F7C-A8CD-41BC-9A26-2FA56DFDEE75}" dt="2025-03-28T12:03:20.915" v="1835" actId="700"/>
          <ac:spMkLst>
            <pc:docMk/>
            <pc:sldMk cId="4062753876" sldId="263"/>
            <ac:spMk id="5" creationId="{A3E935C5-9D01-0B55-F4CF-EEFB980222BA}"/>
          </ac:spMkLst>
        </pc:spChg>
      </pc:sldChg>
      <pc:sldChg chg="modSp new mod">
        <pc:chgData name="Anca Marcantonio" userId="c1be9643-01b6-4bb5-80a9-dde9a63f6f1e" providerId="ADAL" clId="{F0D51F7C-A8CD-41BC-9A26-2FA56DFDEE75}" dt="2025-03-28T12:22:06.970" v="2262" actId="20577"/>
        <pc:sldMkLst>
          <pc:docMk/>
          <pc:sldMk cId="84945619" sldId="264"/>
        </pc:sldMkLst>
        <pc:spChg chg="mod">
          <ac:chgData name="Anca Marcantonio" userId="c1be9643-01b6-4bb5-80a9-dde9a63f6f1e" providerId="ADAL" clId="{F0D51F7C-A8CD-41BC-9A26-2FA56DFDEE75}" dt="2025-03-28T12:22:04.093" v="2260" actId="20577"/>
          <ac:spMkLst>
            <pc:docMk/>
            <pc:sldMk cId="84945619" sldId="264"/>
            <ac:spMk id="2" creationId="{ACB54572-E399-C4CB-967E-6CE8426B6412}"/>
          </ac:spMkLst>
        </pc:spChg>
        <pc:spChg chg="mod">
          <ac:chgData name="Anca Marcantonio" userId="c1be9643-01b6-4bb5-80a9-dde9a63f6f1e" providerId="ADAL" clId="{F0D51F7C-A8CD-41BC-9A26-2FA56DFDEE75}" dt="2025-03-28T12:22:06.970" v="2262" actId="20577"/>
          <ac:spMkLst>
            <pc:docMk/>
            <pc:sldMk cId="84945619" sldId="264"/>
            <ac:spMk id="3" creationId="{0F88619E-0BD4-C2A4-4D5B-4BB20935A356}"/>
          </ac:spMkLst>
        </pc:spChg>
      </pc:sldChg>
      <pc:sldChg chg="modSp new mod">
        <pc:chgData name="Anca Marcantonio" userId="c1be9643-01b6-4bb5-80a9-dde9a63f6f1e" providerId="ADAL" clId="{F0D51F7C-A8CD-41BC-9A26-2FA56DFDEE75}" dt="2025-03-28T12:23:41.404" v="2481" actId="20577"/>
        <pc:sldMkLst>
          <pc:docMk/>
          <pc:sldMk cId="4177332498" sldId="265"/>
        </pc:sldMkLst>
        <pc:spChg chg="mod">
          <ac:chgData name="Anca Marcantonio" userId="c1be9643-01b6-4bb5-80a9-dde9a63f6f1e" providerId="ADAL" clId="{F0D51F7C-A8CD-41BC-9A26-2FA56DFDEE75}" dt="2025-03-28T12:22:13.800" v="2273" actId="20577"/>
          <ac:spMkLst>
            <pc:docMk/>
            <pc:sldMk cId="4177332498" sldId="265"/>
            <ac:spMk id="2" creationId="{CF0D9D1D-3EF9-3DDB-CEA0-0E50F20BBAA2}"/>
          </ac:spMkLst>
        </pc:spChg>
        <pc:spChg chg="mod">
          <ac:chgData name="Anca Marcantonio" userId="c1be9643-01b6-4bb5-80a9-dde9a63f6f1e" providerId="ADAL" clId="{F0D51F7C-A8CD-41BC-9A26-2FA56DFDEE75}" dt="2025-03-28T12:23:41.404" v="2481" actId="20577"/>
          <ac:spMkLst>
            <pc:docMk/>
            <pc:sldMk cId="4177332498" sldId="265"/>
            <ac:spMk id="3" creationId="{11B870BB-783D-CFA6-33CD-190688BB499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77978-15D8-7584-6355-7D6CDB54F5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AA828B-1C76-6B2B-D3F5-50FAB4EFB1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4C205E-CBAC-730F-7A39-4E451FD8E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6A17-5A32-4165-AAFA-10810C16C483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577888-EB2B-667D-3481-F2951ED8D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43B4E6-6E29-2A0F-A534-615A017E9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A5355-30CE-47FF-AE97-85AD64F46D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814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10D83-D5CE-4EA6-0650-4701A9205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1F13B5-483C-96C7-B914-85A323A10A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A521AC-C5E4-E121-03EF-C23A5219C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6A17-5A32-4165-AAFA-10810C16C483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A34376-EAB5-EB9C-18ED-F79F90C92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9455D6-2F7E-2B0F-6CD9-2BB422CCE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A5355-30CE-47FF-AE97-85AD64F46D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984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1BFEBC-1718-577A-8101-8746676A51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59F585-B49C-BA77-226C-69494AF8D1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B6A7F-1ECD-1C55-43D4-83E3C05D6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6A17-5A32-4165-AAFA-10810C16C483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541A51-0EF6-01D9-DB2B-BB1012EFE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C4EE5D-334F-6925-6F63-B28F9843B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A5355-30CE-47FF-AE97-85AD64F46D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655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8FDF1-3D3B-C9B9-AF14-6C72F30A8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A924E-B82C-DBB4-802A-BEB8D39F1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69720D-139E-DC67-FE6F-912F25EA7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6A17-5A32-4165-AAFA-10810C16C483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09F21C-1F1A-B26F-AE3D-97D74822C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1D3815-D623-1170-6830-3A0487C1F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A5355-30CE-47FF-AE97-85AD64F46D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86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CBB4A-3CBC-D3E1-1ECE-A7D8DF4D7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4638A9-F405-A0AB-AF24-01683E5FEE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7B44A-5A7D-F7BE-9435-AAD36BACA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6A17-5A32-4165-AAFA-10810C16C483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975F2D-8653-4E05-639C-3170DADD1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569263-0779-4C7A-2494-1717F2E7A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A5355-30CE-47FF-AE97-85AD64F46D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817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34500-FA81-5A52-4009-3C58A2A41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ABBC9E-A221-FE33-2A32-033CF2CA88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722778-49F8-D6EA-1D78-247256E6AC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37FE0C-A581-EE53-1A08-4D5EB5153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6A17-5A32-4165-AAFA-10810C16C483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741D76-033A-C699-1673-7958FD38C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B58224-DC79-A6DB-318F-ED8B5E951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A5355-30CE-47FF-AE97-85AD64F46D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791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D3ADF-4341-7D12-E473-16259CF1E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67514C-F233-19A9-F787-48E2C86470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1B3B58-DCB6-77B1-F00E-4B54EEA827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E80B0F-05F2-31FC-61BF-62FFC24687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7DD66E-19DC-E8D7-7AA5-8BDBEE286C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63C5D9-5266-2705-1B86-57DC9AE62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6A17-5A32-4165-AAFA-10810C16C483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143F8B-2DE8-40AD-D057-78390E286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7D9F69-9A04-C6D2-2D62-0F2908593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A5355-30CE-47FF-AE97-85AD64F46D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183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2107E-3B8D-29FE-F3BA-E926697CE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793FFB-AABC-5B19-DDE0-882762F19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6A17-5A32-4165-AAFA-10810C16C483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37C3F2-7902-38FC-806F-C2C1522D2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A3E2C6-EF1E-C948-A740-01133740D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A5355-30CE-47FF-AE97-85AD64F46D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165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54868E-5C3F-0A66-6732-CB7B6CFDA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6A17-5A32-4165-AAFA-10810C16C483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E13131-8E46-2722-C905-FF56A7117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3D0BA9-9D24-27F8-2FD9-AD4FFDFE7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A5355-30CE-47FF-AE97-85AD64F46D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032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022F7-BE05-DC0C-2681-A6188AF4E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C5B096-5188-90F7-9C15-E07E35622F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2B353D-22AD-86E5-6D7D-08460C941F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634C19-C279-9A9D-72FA-ECC3594BD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6A17-5A32-4165-AAFA-10810C16C483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9D006A-8DAA-F322-3F07-6AC3FBA67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A8758C-6EBE-10B8-E7FD-3B4139C6B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A5355-30CE-47FF-AE97-85AD64F46D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882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F7AF5-CBA3-854F-8AAE-F9FC3F2B4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85E437-9B0F-9075-FCD3-E9C0B10637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F17686-6DC9-6230-9E5C-0CFCFA8E22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9FD0B-76A5-AABF-4D4C-E822D7FE6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6A17-5A32-4165-AAFA-10810C16C483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5AE2F4-61FE-C89D-255B-F09C02347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CC87FE-B2E8-2BC4-8E4A-1D2F1F091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A5355-30CE-47FF-AE97-85AD64F46D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6814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3986EA-F1DF-DB2C-35F0-4F89BB4A7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106FCD-7F38-C170-D2B5-6412244D1A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CF93F9-0C64-8EC7-6D89-AF43191A1B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7EC6A17-5A32-4165-AAFA-10810C16C483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616E-1970-D690-E4FA-6331FA6DB0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5E0D3D-5ADE-6D2D-4987-F7B3D0D1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B1A5355-30CE-47FF-AE97-85AD64F46D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215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qa.org.uk/sqa/107507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8F92DFC-7591-DCE8-CCE6-83569B6AD7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The use of AI in FE/HE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5DC2944-E594-4673-968F-6A44B225F3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Anca Marcantonio</a:t>
            </a:r>
          </a:p>
        </p:txBody>
      </p:sp>
    </p:spTree>
    <p:extLst>
      <p:ext uri="{BB962C8B-B14F-4D97-AF65-F5344CB8AC3E}">
        <p14:creationId xmlns:p14="http://schemas.microsoft.com/office/powerpoint/2010/main" val="12578197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D9D1D-3EF9-3DDB-CEA0-0E50F20BB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Discussion questions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870BB-783D-CFA6-33CD-190688BB4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Could we integrate Planning stage for GU2 with Lo2/3 and 4 for Project Management?</a:t>
            </a:r>
          </a:p>
          <a:p>
            <a:endParaRPr lang="en-GB" dirty="0"/>
          </a:p>
          <a:p>
            <a:r>
              <a:rPr lang="en-GB" dirty="0"/>
              <a:t>Could we work collaboratively on an integrated Assessment Brief that could be SQA prior verified?</a:t>
            </a:r>
          </a:p>
        </p:txBody>
      </p:sp>
    </p:spTree>
    <p:extLst>
      <p:ext uri="{BB962C8B-B14F-4D97-AF65-F5344CB8AC3E}">
        <p14:creationId xmlns:p14="http://schemas.microsoft.com/office/powerpoint/2010/main" val="4177332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02178-03F8-C34A-E32D-2524CDDB7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use of AI 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FC02BE-800E-328D-3D8E-A1175CB180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Variety of AI tools available </a:t>
            </a:r>
          </a:p>
          <a:p>
            <a:r>
              <a:rPr lang="en-GB" dirty="0"/>
              <a:t>The are beneficial as they are efficient, accessible, helping with different forms of writing</a:t>
            </a:r>
          </a:p>
          <a:p>
            <a:r>
              <a:rPr lang="en-GB" dirty="0"/>
              <a:t>However, challenging due to ethical concerns, over-reliance, academic integrity issue</a:t>
            </a:r>
          </a:p>
          <a:p>
            <a:endParaRPr lang="en-GB" dirty="0"/>
          </a:p>
          <a:p>
            <a:r>
              <a:rPr lang="en-GB" dirty="0"/>
              <a:t>SQA – students are NOT allowed to use any forms of AI when generating evidence: </a:t>
            </a:r>
            <a:r>
              <a:rPr lang="it-IT" dirty="0">
                <a:hlinkClick r:id="rId2"/>
              </a:rPr>
              <a:t>Generative artificial intelligence (AI) in assessments - SQA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0572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CF9EA-7702-766E-518F-F938E7E00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use of 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8A23C-94D3-018D-E3D5-912B88D4D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National and international centres are facing AI challenges</a:t>
            </a:r>
          </a:p>
          <a:p>
            <a:endParaRPr lang="en-GB" dirty="0"/>
          </a:p>
          <a:p>
            <a:r>
              <a:rPr lang="en-GB" dirty="0"/>
              <a:t>AI generated essays can bypass traditional plagiarism checks</a:t>
            </a:r>
          </a:p>
          <a:p>
            <a:endParaRPr lang="en-GB" dirty="0"/>
          </a:p>
          <a:p>
            <a:r>
              <a:rPr lang="en-GB" dirty="0"/>
              <a:t>There is the potential for students to submit work without actual learning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869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306D3-3F8A-68B0-1646-8FC2DB48F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Impact on student 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CC939-2C2E-6904-FE71-8ECB94B7D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Students may rely on AI without understanding key concepts</a:t>
            </a:r>
          </a:p>
          <a:p>
            <a:endParaRPr lang="en-GB" dirty="0"/>
          </a:p>
          <a:p>
            <a:r>
              <a:rPr lang="en-GB" dirty="0"/>
              <a:t>Critical thinking reduced</a:t>
            </a:r>
          </a:p>
          <a:p>
            <a:endParaRPr lang="en-GB" dirty="0"/>
          </a:p>
          <a:p>
            <a:r>
              <a:rPr lang="en-GB" dirty="0"/>
              <a:t>Traditional assessment methods ( essays, reports) may become less effective</a:t>
            </a:r>
          </a:p>
        </p:txBody>
      </p:sp>
    </p:spTree>
    <p:extLst>
      <p:ext uri="{BB962C8B-B14F-4D97-AF65-F5344CB8AC3E}">
        <p14:creationId xmlns:p14="http://schemas.microsoft.com/office/powerpoint/2010/main" val="3083253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2A6E6-BA72-1ABB-6991-6D0971406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Strategies to overcome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50491-93A7-FCEB-4F0F-9319CE2C21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AI detection tools could be used ( </a:t>
            </a:r>
            <a:r>
              <a:rPr lang="en-GB" dirty="0" err="1"/>
              <a:t>TurnItIn</a:t>
            </a:r>
            <a:r>
              <a:rPr lang="en-GB" dirty="0"/>
              <a:t> AI detection, </a:t>
            </a:r>
            <a:r>
              <a:rPr lang="en-GB" dirty="0" err="1"/>
              <a:t>GPTZero</a:t>
            </a:r>
            <a:r>
              <a:rPr lang="en-GB" dirty="0"/>
              <a:t>, Originality.ai)</a:t>
            </a:r>
          </a:p>
          <a:p>
            <a:r>
              <a:rPr lang="en-GB" dirty="0"/>
              <a:t>Redesign the assessments to include in-person, oral or project-based evaluations</a:t>
            </a:r>
          </a:p>
          <a:p>
            <a:r>
              <a:rPr lang="en-GB" dirty="0"/>
              <a:t>Educate the students on responsible AI use instead of banning it outright</a:t>
            </a:r>
          </a:p>
          <a:p>
            <a:r>
              <a:rPr lang="en-GB" dirty="0"/>
              <a:t>Universities around the world are starting to allow the use of Grammarly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6248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B06AB-DED1-B394-1EDE-3E4427262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15453"/>
            <a:ext cx="2691063" cy="375235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dirty="0"/>
              <a:t>Scottish Centre Example </a:t>
            </a:r>
          </a:p>
        </p:txBody>
      </p:sp>
      <p:pic>
        <p:nvPicPr>
          <p:cNvPr id="5" name="Content Placeholder 4" descr="Scottish centre examples ofChatGPT declarations">
            <a:extLst>
              <a:ext uri="{FF2B5EF4-FFF2-40B4-BE49-F238E27FC236}">
                <a16:creationId xmlns:a16="http://schemas.microsoft.com/office/drawing/2014/main" id="{865D59CC-14DF-F411-A3FF-39609B379C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15284" y="277424"/>
            <a:ext cx="5642063" cy="5899539"/>
          </a:xfrm>
        </p:spPr>
      </p:pic>
    </p:spTree>
    <p:extLst>
      <p:ext uri="{BB962C8B-B14F-4D97-AF65-F5344CB8AC3E}">
        <p14:creationId xmlns:p14="http://schemas.microsoft.com/office/powerpoint/2010/main" val="3592413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7B192-97AA-06F0-564D-14700AE2E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518C00-94D0-0276-E4AC-70ADB23C77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Should AI literacy be a mandatory part of the curriculum?</a:t>
            </a:r>
          </a:p>
          <a:p>
            <a:endParaRPr lang="en-GB" dirty="0"/>
          </a:p>
          <a:p>
            <a:r>
              <a:rPr lang="en-GB" dirty="0"/>
              <a:t>Should institutions create new policies for AI generated work instead of treating it as plagiarism?</a:t>
            </a:r>
          </a:p>
          <a:p>
            <a:endParaRPr lang="en-GB" dirty="0"/>
          </a:p>
          <a:p>
            <a:r>
              <a:rPr lang="en-GB" dirty="0"/>
              <a:t>How can we use AI to enhance the critical thinking of our learners, instead of replacing it?</a:t>
            </a:r>
          </a:p>
          <a:p>
            <a:endParaRPr lang="en-GB" dirty="0"/>
          </a:p>
          <a:p>
            <a:r>
              <a:rPr lang="en-GB" dirty="0"/>
              <a:t>Are any AI tools useful for educators?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8742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5D8374A-561E-565E-CC9B-E5FAD679E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Integration of GU2 and Project management: strategy </a:t>
            </a:r>
            <a:r>
              <a:rPr lang="en-GB"/>
              <a:t>and risk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E935C5-9D01-0B55-F4CF-EEFB980222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753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54572-E399-C4CB-967E-6CE8426B6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Possible integration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8619E-0BD4-C2A4-4D5B-4BB20935A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GU2 – project that involves choosing an organisation, identify an issue and give recommendations</a:t>
            </a:r>
          </a:p>
          <a:p>
            <a:endParaRPr lang="en-GB" dirty="0"/>
          </a:p>
          <a:p>
            <a:r>
              <a:rPr lang="en-GB" dirty="0"/>
              <a:t>For Project Management, Lo2 is assessing the potential strategic risks posed to an organisation, Lo3 develops a plan to manage a risk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945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1c8291f-86b0-46fc-9912-9f263a248987">
      <Terms xmlns="http://schemas.microsoft.com/office/infopath/2007/PartnerControls"/>
    </lcf76f155ced4ddcb4097134ff3c332f>
    <TaxCatchAll xmlns="61cfc91f-c1ad-43df-9c76-122b3be0f72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22682258B5CB40AF60FEA3D4CF8EC5" ma:contentTypeVersion="12" ma:contentTypeDescription="Create a new document." ma:contentTypeScope="" ma:versionID="7ac2edefe01d378b7ffea4f3b16c44d7">
  <xsd:schema xmlns:xsd="http://www.w3.org/2001/XMLSchema" xmlns:xs="http://www.w3.org/2001/XMLSchema" xmlns:p="http://schemas.microsoft.com/office/2006/metadata/properties" xmlns:ns2="e1c8291f-86b0-46fc-9912-9f263a248987" xmlns:ns3="61cfc91f-c1ad-43df-9c76-122b3be0f723" targetNamespace="http://schemas.microsoft.com/office/2006/metadata/properties" ma:root="true" ma:fieldsID="803be251e86b5e429892ce395f073078" ns2:_="" ns3:_="">
    <xsd:import namespace="e1c8291f-86b0-46fc-9912-9f263a248987"/>
    <xsd:import namespace="61cfc91f-c1ad-43df-9c76-122b3be0f7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c8291f-86b0-46fc-9912-9f263a2489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1b5105ad-fc01-4f04-9303-2d3857fdf2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cfc91f-c1ad-43df-9c76-122b3be0f723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60ffb3a4-be5a-4221-87ce-015ca2645a82}" ma:internalName="TaxCatchAll" ma:showField="CatchAllData" ma:web="61cfc91f-c1ad-43df-9c76-122b3be0f7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3E36824-1C65-4ACE-AEF6-9F8F8A9C9A38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61cfc91f-c1ad-43df-9c76-122b3be0f723"/>
    <ds:schemaRef ds:uri="e1c8291f-86b0-46fc-9912-9f263a248987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6ADA138-A808-4E26-BE25-7E49FF81C0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1c8291f-86b0-46fc-9912-9f263a248987"/>
    <ds:schemaRef ds:uri="61cfc91f-c1ad-43df-9c76-122b3be0f7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3FEB861-F70D-4708-8723-BC7BD32F282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340</Words>
  <Application>Microsoft Office PowerPoint</Application>
  <PresentationFormat>Widescreen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Aptos</vt:lpstr>
      <vt:lpstr>Aptos Display</vt:lpstr>
      <vt:lpstr>Arial</vt:lpstr>
      <vt:lpstr>Office Theme</vt:lpstr>
      <vt:lpstr>The use of AI in FE/HE</vt:lpstr>
      <vt:lpstr>The use of AI ….</vt:lpstr>
      <vt:lpstr>The use of AI</vt:lpstr>
      <vt:lpstr>Impact on student learning</vt:lpstr>
      <vt:lpstr>Strategies to overcome challenges</vt:lpstr>
      <vt:lpstr>       Scottish Centre Example </vt:lpstr>
      <vt:lpstr>Discussion</vt:lpstr>
      <vt:lpstr>Integration of GU2 and Project management: strategy and risk</vt:lpstr>
      <vt:lpstr>Possible integration</vt:lpstr>
      <vt:lpstr>Discussion 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Anca Marcantonio</dc:creator>
  <cp:lastModifiedBy>Louise Mycroft</cp:lastModifiedBy>
  <cp:revision>1</cp:revision>
  <dcterms:created xsi:type="dcterms:W3CDTF">2025-03-28T10:58:03Z</dcterms:created>
  <dcterms:modified xsi:type="dcterms:W3CDTF">2025-04-28T15:14:25Z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0x0101002222682258B5CB40AF60FEA3D4CF8EC5</vt:lpwstr>
  </property>
  <property fmtid="{D5CDD505-2E9C-101B-9397-08002B2CF9AE}" pid="3" name="MediaServiceImageTags">
    <vt:lpwstr/>
  </property>
</Properties>
</file>