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0" r:id="rId2"/>
    <p:sldId id="260" r:id="rId3"/>
    <p:sldId id="259" r:id="rId4"/>
    <p:sldId id="281" r:id="rId5"/>
    <p:sldId id="283" r:id="rId6"/>
    <p:sldId id="270" r:id="rId7"/>
    <p:sldId id="284" r:id="rId8"/>
    <p:sldId id="285" r:id="rId9"/>
    <p:sldId id="282" r:id="rId10"/>
    <p:sldId id="268" r:id="rId11"/>
    <p:sldId id="287" r:id="rId12"/>
    <p:sldId id="291" r:id="rId13"/>
    <p:sldId id="290" r:id="rId14"/>
    <p:sldId id="292" r:id="rId15"/>
    <p:sldId id="288" r:id="rId16"/>
    <p:sldId id="269" r:id="rId17"/>
    <p:sldId id="289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D5C"/>
    <a:srgbClr val="972522"/>
    <a:srgbClr val="00533E"/>
    <a:srgbClr val="FCC65A"/>
    <a:srgbClr val="F9C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4391A6-9336-17ED-CAF4-B4CD64CA69BB}" v="119" dt="2024-10-22T14:18:15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57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ry McMillan" userId="7c700525-cbef-4242-a90b-4cf6336c84d6" providerId="ADAL" clId="{6DE2994B-7E8B-40BD-8252-93E1060B6E5D}"/>
    <pc:docChg chg="modSld">
      <pc:chgData name="Kerry McMillan" userId="7c700525-cbef-4242-a90b-4cf6336c84d6" providerId="ADAL" clId="{6DE2994B-7E8B-40BD-8252-93E1060B6E5D}" dt="2024-10-22T11:54:24.790" v="158" actId="6549"/>
      <pc:docMkLst>
        <pc:docMk/>
      </pc:docMkLst>
      <pc:sldChg chg="modSp mod modNotesTx">
        <pc:chgData name="Kerry McMillan" userId="7c700525-cbef-4242-a90b-4cf6336c84d6" providerId="ADAL" clId="{6DE2994B-7E8B-40BD-8252-93E1060B6E5D}" dt="2024-10-22T11:54:24.790" v="158" actId="6549"/>
        <pc:sldMkLst>
          <pc:docMk/>
          <pc:sldMk cId="1318078894" sldId="269"/>
        </pc:sldMkLst>
        <pc:spChg chg="mod">
          <ac:chgData name="Kerry McMillan" userId="7c700525-cbef-4242-a90b-4cf6336c84d6" providerId="ADAL" clId="{6DE2994B-7E8B-40BD-8252-93E1060B6E5D}" dt="2024-10-22T11:53:31.312" v="0" actId="20577"/>
          <ac:spMkLst>
            <pc:docMk/>
            <pc:sldMk cId="1318078894" sldId="269"/>
            <ac:spMk id="2" creationId="{FF44D21E-9470-3C05-A714-8AF1DF175831}"/>
          </ac:spMkLst>
        </pc:spChg>
      </pc:sldChg>
    </pc:docChg>
  </pc:docChgLst>
  <pc:docChgLst>
    <pc:chgData name="Gemma Watson" userId="S::gemma.watson@sqa.org.uk::e753a41c-d532-423f-b2fc-d006a77dcb23" providerId="AD" clId="Web-{474391A6-9336-17ED-CAF4-B4CD64CA69BB}"/>
    <pc:docChg chg="modSld">
      <pc:chgData name="Gemma Watson" userId="S::gemma.watson@sqa.org.uk::e753a41c-d532-423f-b2fc-d006a77dcb23" providerId="AD" clId="Web-{474391A6-9336-17ED-CAF4-B4CD64CA69BB}" dt="2024-10-22T14:18:15.372" v="107" actId="20577"/>
      <pc:docMkLst>
        <pc:docMk/>
      </pc:docMkLst>
      <pc:sldChg chg="modSp">
        <pc:chgData name="Gemma Watson" userId="S::gemma.watson@sqa.org.uk::e753a41c-d532-423f-b2fc-d006a77dcb23" providerId="AD" clId="Web-{474391A6-9336-17ED-CAF4-B4CD64CA69BB}" dt="2024-10-22T13:55:08.340" v="22"/>
        <pc:sldMkLst>
          <pc:docMk/>
          <pc:sldMk cId="2858064580" sldId="256"/>
        </pc:sldMkLst>
        <pc:spChg chg="mod">
          <ac:chgData name="Gemma Watson" userId="S::gemma.watson@sqa.org.uk::e753a41c-d532-423f-b2fc-d006a77dcb23" providerId="AD" clId="Web-{474391A6-9336-17ED-CAF4-B4CD64CA69BB}" dt="2024-10-22T13:47:14.745" v="2"/>
          <ac:spMkLst>
            <pc:docMk/>
            <pc:sldMk cId="2858064580" sldId="256"/>
            <ac:spMk id="6" creationId="{723E06F2-9916-20F5-307F-ED648FE47672}"/>
          </ac:spMkLst>
        </pc:spChg>
        <pc:spChg chg="mod">
          <ac:chgData name="Gemma Watson" userId="S::gemma.watson@sqa.org.uk::e753a41c-d532-423f-b2fc-d006a77dcb23" providerId="AD" clId="Web-{474391A6-9336-17ED-CAF4-B4CD64CA69BB}" dt="2024-10-22T13:54:39.839" v="16" actId="14100"/>
          <ac:spMkLst>
            <pc:docMk/>
            <pc:sldMk cId="2858064580" sldId="256"/>
            <ac:spMk id="10" creationId="{6E21D9BE-AFF1-5111-2CC7-0350E62991F1}"/>
          </ac:spMkLst>
        </pc:spChg>
        <pc:picChg chg="mod">
          <ac:chgData name="Gemma Watson" userId="S::gemma.watson@sqa.org.uk::e753a41c-d532-423f-b2fc-d006a77dcb23" providerId="AD" clId="Web-{474391A6-9336-17ED-CAF4-B4CD64CA69BB}" dt="2024-10-22T13:54:59.933" v="20"/>
          <ac:picMkLst>
            <pc:docMk/>
            <pc:sldMk cId="2858064580" sldId="256"/>
            <ac:picMk id="7" creationId="{D456E429-CEE2-8D15-58F0-ACB2FEC4D1CB}"/>
          </ac:picMkLst>
        </pc:picChg>
        <pc:picChg chg="mod">
          <ac:chgData name="Gemma Watson" userId="S::gemma.watson@sqa.org.uk::e753a41c-d532-423f-b2fc-d006a77dcb23" providerId="AD" clId="Web-{474391A6-9336-17ED-CAF4-B4CD64CA69BB}" dt="2024-10-22T13:54:51.417" v="18"/>
          <ac:picMkLst>
            <pc:docMk/>
            <pc:sldMk cId="2858064580" sldId="256"/>
            <ac:picMk id="8" creationId="{5B2E890E-35AC-68EA-BA19-64848B57BBE5}"/>
          </ac:picMkLst>
        </pc:picChg>
        <pc:picChg chg="mod">
          <ac:chgData name="Gemma Watson" userId="S::gemma.watson@sqa.org.uk::e753a41c-d532-423f-b2fc-d006a77dcb23" providerId="AD" clId="Web-{474391A6-9336-17ED-CAF4-B4CD64CA69BB}" dt="2024-10-22T13:55:08.340" v="22"/>
          <ac:picMkLst>
            <pc:docMk/>
            <pc:sldMk cId="2858064580" sldId="256"/>
            <ac:picMk id="9" creationId="{32C677B1-7DC1-F06B-238B-285C3AC0B0CC}"/>
          </ac:picMkLst>
        </pc:picChg>
      </pc:sldChg>
      <pc:sldChg chg="modSp">
        <pc:chgData name="Gemma Watson" userId="S::gemma.watson@sqa.org.uk::e753a41c-d532-423f-b2fc-d006a77dcb23" providerId="AD" clId="Web-{474391A6-9336-17ED-CAF4-B4CD64CA69BB}" dt="2024-10-22T13:57:45.923" v="39" actId="20577"/>
        <pc:sldMkLst>
          <pc:docMk/>
          <pc:sldMk cId="2882930406" sldId="257"/>
        </pc:sldMkLst>
        <pc:spChg chg="mod">
          <ac:chgData name="Gemma Watson" userId="S::gemma.watson@sqa.org.uk::e753a41c-d532-423f-b2fc-d006a77dcb23" providerId="AD" clId="Web-{474391A6-9336-17ED-CAF4-B4CD64CA69BB}" dt="2024-10-22T13:57:45.923" v="39" actId="20577"/>
          <ac:spMkLst>
            <pc:docMk/>
            <pc:sldMk cId="2882930406" sldId="257"/>
            <ac:spMk id="8" creationId="{8DE6B042-3814-011A-028A-A664A53273BB}"/>
          </ac:spMkLst>
        </pc:spChg>
        <pc:picChg chg="mod">
          <ac:chgData name="Gemma Watson" userId="S::gemma.watson@sqa.org.uk::e753a41c-d532-423f-b2fc-d006a77dcb23" providerId="AD" clId="Web-{474391A6-9336-17ED-CAF4-B4CD64CA69BB}" dt="2024-10-22T13:55:23.559" v="24"/>
          <ac:picMkLst>
            <pc:docMk/>
            <pc:sldMk cId="2882930406" sldId="257"/>
            <ac:picMk id="5" creationId="{0DB5E481-F1D7-0EF0-E069-AAC4CC5A00D1}"/>
          </ac:picMkLst>
        </pc:picChg>
      </pc:sldChg>
      <pc:sldChg chg="modSp">
        <pc:chgData name="Gemma Watson" userId="S::gemma.watson@sqa.org.uk::e753a41c-d532-423f-b2fc-d006a77dcb23" providerId="AD" clId="Web-{474391A6-9336-17ED-CAF4-B4CD64CA69BB}" dt="2024-10-22T13:59:39.755" v="61" actId="20577"/>
        <pc:sldMkLst>
          <pc:docMk/>
          <pc:sldMk cId="1709416798" sldId="259"/>
        </pc:sldMkLst>
        <pc:spChg chg="mod">
          <ac:chgData name="Gemma Watson" userId="S::gemma.watson@sqa.org.uk::e753a41c-d532-423f-b2fc-d006a77dcb23" providerId="AD" clId="Web-{474391A6-9336-17ED-CAF4-B4CD64CA69BB}" dt="2024-10-22T13:59:39.755" v="61" actId="20577"/>
          <ac:spMkLst>
            <pc:docMk/>
            <pc:sldMk cId="1709416798" sldId="259"/>
            <ac:spMk id="7" creationId="{C4C6196B-1CB2-7505-DC58-643AFCEEA94E}"/>
          </ac:spMkLst>
        </pc:spChg>
        <pc:picChg chg="mod">
          <ac:chgData name="Gemma Watson" userId="S::gemma.watson@sqa.org.uk::e753a41c-d532-423f-b2fc-d006a77dcb23" providerId="AD" clId="Web-{474391A6-9336-17ED-CAF4-B4CD64CA69BB}" dt="2024-10-22T13:56:47.921" v="31"/>
          <ac:picMkLst>
            <pc:docMk/>
            <pc:sldMk cId="1709416798" sldId="259"/>
            <ac:picMk id="3" creationId="{6E747E26-BDDA-EA40-58DB-D84957213252}"/>
          </ac:picMkLst>
        </pc:picChg>
      </pc:sldChg>
      <pc:sldChg chg="modSp">
        <pc:chgData name="Gemma Watson" userId="S::gemma.watson@sqa.org.uk::e753a41c-d532-423f-b2fc-d006a77dcb23" providerId="AD" clId="Web-{474391A6-9336-17ED-CAF4-B4CD64CA69BB}" dt="2024-10-22T13:59:00.582" v="58" actId="20577"/>
        <pc:sldMkLst>
          <pc:docMk/>
          <pc:sldMk cId="1197236794" sldId="260"/>
        </pc:sldMkLst>
        <pc:spChg chg="mod">
          <ac:chgData name="Gemma Watson" userId="S::gemma.watson@sqa.org.uk::e753a41c-d532-423f-b2fc-d006a77dcb23" providerId="AD" clId="Web-{474391A6-9336-17ED-CAF4-B4CD64CA69BB}" dt="2024-10-22T13:59:00.582" v="58" actId="20577"/>
          <ac:spMkLst>
            <pc:docMk/>
            <pc:sldMk cId="1197236794" sldId="260"/>
            <ac:spMk id="2" creationId="{DB8A2976-0103-328D-421A-21CC1760281A}"/>
          </ac:spMkLst>
        </pc:spChg>
        <pc:picChg chg="mod">
          <ac:chgData name="Gemma Watson" userId="S::gemma.watson@sqa.org.uk::e753a41c-d532-423f-b2fc-d006a77dcb23" providerId="AD" clId="Web-{474391A6-9336-17ED-CAF4-B4CD64CA69BB}" dt="2024-10-22T13:58:49.738" v="50"/>
          <ac:picMkLst>
            <pc:docMk/>
            <pc:sldMk cId="1197236794" sldId="260"/>
            <ac:picMk id="3" creationId="{8B808A17-1A96-173D-A516-554113BAFF63}"/>
          </ac:picMkLst>
        </pc:picChg>
      </pc:sldChg>
      <pc:sldChg chg="modSp">
        <pc:chgData name="Gemma Watson" userId="S::gemma.watson@sqa.org.uk::e753a41c-d532-423f-b2fc-d006a77dcb23" providerId="AD" clId="Web-{474391A6-9336-17ED-CAF4-B4CD64CA69BB}" dt="2024-10-22T14:03:05.981" v="79" actId="14100"/>
        <pc:sldMkLst>
          <pc:docMk/>
          <pc:sldMk cId="3050226601" sldId="261"/>
        </pc:sldMkLst>
        <pc:spChg chg="mod">
          <ac:chgData name="Gemma Watson" userId="S::gemma.watson@sqa.org.uk::e753a41c-d532-423f-b2fc-d006a77dcb23" providerId="AD" clId="Web-{474391A6-9336-17ED-CAF4-B4CD64CA69BB}" dt="2024-10-22T14:03:05.981" v="79" actId="14100"/>
          <ac:spMkLst>
            <pc:docMk/>
            <pc:sldMk cId="3050226601" sldId="261"/>
            <ac:spMk id="2" creationId="{813E4B19-82BA-371C-12E1-0EFD52CC011F}"/>
          </ac:spMkLst>
        </pc:spChg>
      </pc:sldChg>
      <pc:sldChg chg="modSp">
        <pc:chgData name="Gemma Watson" userId="S::gemma.watson@sqa.org.uk::e753a41c-d532-423f-b2fc-d006a77dcb23" providerId="AD" clId="Web-{474391A6-9336-17ED-CAF4-B4CD64CA69BB}" dt="2024-10-22T14:00:46.570" v="71" actId="14100"/>
        <pc:sldMkLst>
          <pc:docMk/>
          <pc:sldMk cId="1821730287" sldId="262"/>
        </pc:sldMkLst>
        <pc:spChg chg="mod">
          <ac:chgData name="Gemma Watson" userId="S::gemma.watson@sqa.org.uk::e753a41c-d532-423f-b2fc-d006a77dcb23" providerId="AD" clId="Web-{474391A6-9336-17ED-CAF4-B4CD64CA69BB}" dt="2024-10-22T14:00:46.570" v="71" actId="14100"/>
          <ac:spMkLst>
            <pc:docMk/>
            <pc:sldMk cId="1821730287" sldId="262"/>
            <ac:spMk id="4" creationId="{9061962F-7A63-2C8C-6DCD-A8A7E26BC437}"/>
          </ac:spMkLst>
        </pc:spChg>
      </pc:sldChg>
      <pc:sldChg chg="modSp">
        <pc:chgData name="Gemma Watson" userId="S::gemma.watson@sqa.org.uk::e753a41c-d532-423f-b2fc-d006a77dcb23" providerId="AD" clId="Web-{474391A6-9336-17ED-CAF4-B4CD64CA69BB}" dt="2024-10-22T13:59:59.928" v="69" actId="14100"/>
        <pc:sldMkLst>
          <pc:docMk/>
          <pc:sldMk cId="4021974520" sldId="263"/>
        </pc:sldMkLst>
        <pc:spChg chg="mod">
          <ac:chgData name="Gemma Watson" userId="S::gemma.watson@sqa.org.uk::e753a41c-d532-423f-b2fc-d006a77dcb23" providerId="AD" clId="Web-{474391A6-9336-17ED-CAF4-B4CD64CA69BB}" dt="2024-10-22T13:59:59.928" v="69" actId="14100"/>
          <ac:spMkLst>
            <pc:docMk/>
            <pc:sldMk cId="4021974520" sldId="263"/>
            <ac:spMk id="4" creationId="{331B8EA3-F17A-BD12-F62E-E92624AA315E}"/>
          </ac:spMkLst>
        </pc:spChg>
      </pc:sldChg>
      <pc:sldChg chg="modSp">
        <pc:chgData name="Gemma Watson" userId="S::gemma.watson@sqa.org.uk::e753a41c-d532-423f-b2fc-d006a77dcb23" providerId="AD" clId="Web-{474391A6-9336-17ED-CAF4-B4CD64CA69BB}" dt="2024-10-22T14:01:26.665" v="73" actId="20577"/>
        <pc:sldMkLst>
          <pc:docMk/>
          <pc:sldMk cId="723528161" sldId="264"/>
        </pc:sldMkLst>
        <pc:spChg chg="mod">
          <ac:chgData name="Gemma Watson" userId="S::gemma.watson@sqa.org.uk::e753a41c-d532-423f-b2fc-d006a77dcb23" providerId="AD" clId="Web-{474391A6-9336-17ED-CAF4-B4CD64CA69BB}" dt="2024-10-22T14:01:26.665" v="73" actId="20577"/>
          <ac:spMkLst>
            <pc:docMk/>
            <pc:sldMk cId="723528161" sldId="264"/>
            <ac:spMk id="5" creationId="{8E27D4D1-EE3A-C64F-502E-43110B723A16}"/>
          </ac:spMkLst>
        </pc:spChg>
      </pc:sldChg>
      <pc:sldChg chg="modSp">
        <pc:chgData name="Gemma Watson" userId="S::gemma.watson@sqa.org.uk::e753a41c-d532-423f-b2fc-d006a77dcb23" providerId="AD" clId="Web-{474391A6-9336-17ED-CAF4-B4CD64CA69BB}" dt="2024-10-22T14:17:50.090" v="105" actId="20577"/>
        <pc:sldMkLst>
          <pc:docMk/>
          <pc:sldMk cId="7120010" sldId="265"/>
        </pc:sldMkLst>
        <pc:spChg chg="mod">
          <ac:chgData name="Gemma Watson" userId="S::gemma.watson@sqa.org.uk::e753a41c-d532-423f-b2fc-d006a77dcb23" providerId="AD" clId="Web-{474391A6-9336-17ED-CAF4-B4CD64CA69BB}" dt="2024-10-22T14:17:50.090" v="105" actId="20577"/>
          <ac:spMkLst>
            <pc:docMk/>
            <pc:sldMk cId="7120010" sldId="265"/>
            <ac:spMk id="4" creationId="{FF133D55-A3A5-6EE5-C90A-BA073C735C8E}"/>
          </ac:spMkLst>
        </pc:spChg>
      </pc:sldChg>
      <pc:sldChg chg="addSp delSp modSp">
        <pc:chgData name="Gemma Watson" userId="S::gemma.watson@sqa.org.uk::e753a41c-d532-423f-b2fc-d006a77dcb23" providerId="AD" clId="Web-{474391A6-9336-17ED-CAF4-B4CD64CA69BB}" dt="2024-10-22T14:13:48.910" v="91" actId="20577"/>
        <pc:sldMkLst>
          <pc:docMk/>
          <pc:sldMk cId="1318078894" sldId="269"/>
        </pc:sldMkLst>
        <pc:spChg chg="mod">
          <ac:chgData name="Gemma Watson" userId="S::gemma.watson@sqa.org.uk::e753a41c-d532-423f-b2fc-d006a77dcb23" providerId="AD" clId="Web-{474391A6-9336-17ED-CAF4-B4CD64CA69BB}" dt="2024-10-22T14:13:48.910" v="91" actId="20577"/>
          <ac:spMkLst>
            <pc:docMk/>
            <pc:sldMk cId="1318078894" sldId="269"/>
            <ac:spMk id="2" creationId="{FF44D21E-9470-3C05-A714-8AF1DF175831}"/>
          </ac:spMkLst>
        </pc:spChg>
        <pc:picChg chg="add del mod">
          <ac:chgData name="Gemma Watson" userId="S::gemma.watson@sqa.org.uk::e753a41c-d532-423f-b2fc-d006a77dcb23" providerId="AD" clId="Web-{474391A6-9336-17ED-CAF4-B4CD64CA69BB}" dt="2024-10-22T14:12:24.548" v="86"/>
          <ac:picMkLst>
            <pc:docMk/>
            <pc:sldMk cId="1318078894" sldId="269"/>
            <ac:picMk id="3" creationId="{54E99B04-B62D-C8A5-F189-B5EEAB6AE0F9}"/>
          </ac:picMkLst>
        </pc:picChg>
        <pc:picChg chg="add mod">
          <ac:chgData name="Gemma Watson" userId="S::gemma.watson@sqa.org.uk::e753a41c-d532-423f-b2fc-d006a77dcb23" providerId="AD" clId="Web-{474391A6-9336-17ED-CAF4-B4CD64CA69BB}" dt="2024-10-22T14:13:40.222" v="90" actId="1076"/>
          <ac:picMkLst>
            <pc:docMk/>
            <pc:sldMk cId="1318078894" sldId="269"/>
            <ac:picMk id="4" creationId="{F5494294-6E03-4755-59E3-10579563BE95}"/>
          </ac:picMkLst>
        </pc:picChg>
      </pc:sldChg>
      <pc:sldChg chg="modSp">
        <pc:chgData name="Gemma Watson" userId="S::gemma.watson@sqa.org.uk::e753a41c-d532-423f-b2fc-d006a77dcb23" providerId="AD" clId="Web-{474391A6-9336-17ED-CAF4-B4CD64CA69BB}" dt="2024-10-22T14:18:15.372" v="107" actId="20577"/>
        <pc:sldMkLst>
          <pc:docMk/>
          <pc:sldMk cId="230609323" sldId="270"/>
        </pc:sldMkLst>
        <pc:spChg chg="mod">
          <ac:chgData name="Gemma Watson" userId="S::gemma.watson@sqa.org.uk::e753a41c-d532-423f-b2fc-d006a77dcb23" providerId="AD" clId="Web-{474391A6-9336-17ED-CAF4-B4CD64CA69BB}" dt="2024-10-22T14:18:15.372" v="107" actId="20577"/>
          <ac:spMkLst>
            <pc:docMk/>
            <pc:sldMk cId="230609323" sldId="270"/>
            <ac:spMk id="2" creationId="{FF44D21E-9470-3C05-A714-8AF1DF175831}"/>
          </ac:spMkLst>
        </pc:spChg>
      </pc:sldChg>
    </pc:docChg>
  </pc:docChgLst>
  <pc:docChgLst>
    <pc:chgData name="Kerry McMillan" userId="7c700525-cbef-4242-a90b-4cf6336c84d6" providerId="ADAL" clId="{17B1AF9B-96EC-4264-974E-35068295D1BB}"/>
    <pc:docChg chg="undo redo custSel addSld modSld sldOrd">
      <pc:chgData name="Kerry McMillan" userId="7c700525-cbef-4242-a90b-4cf6336c84d6" providerId="ADAL" clId="{17B1AF9B-96EC-4264-974E-35068295D1BB}" dt="2024-10-04T08:42:37.836" v="5828" actId="27636"/>
      <pc:docMkLst>
        <pc:docMk/>
      </pc:docMkLst>
      <pc:sldChg chg="modNotesTx">
        <pc:chgData name="Kerry McMillan" userId="7c700525-cbef-4242-a90b-4cf6336c84d6" providerId="ADAL" clId="{17B1AF9B-96EC-4264-974E-35068295D1BB}" dt="2024-10-02T17:34:56.874" v="5793" actId="5793"/>
        <pc:sldMkLst>
          <pc:docMk/>
          <pc:sldMk cId="2858064580" sldId="256"/>
        </pc:sldMkLst>
      </pc:sldChg>
      <pc:sldChg chg="modSp mod modNotesTx">
        <pc:chgData name="Kerry McMillan" userId="7c700525-cbef-4242-a90b-4cf6336c84d6" providerId="ADAL" clId="{17B1AF9B-96EC-4264-974E-35068295D1BB}" dt="2024-10-02T16:03:09.277" v="1978" actId="20577"/>
        <pc:sldMkLst>
          <pc:docMk/>
          <pc:sldMk cId="2882930406" sldId="257"/>
        </pc:sldMkLst>
        <pc:spChg chg="mod">
          <ac:chgData name="Kerry McMillan" userId="7c700525-cbef-4242-a90b-4cf6336c84d6" providerId="ADAL" clId="{17B1AF9B-96EC-4264-974E-35068295D1BB}" dt="2024-10-02T15:35:46.432" v="21" actId="14100"/>
          <ac:spMkLst>
            <pc:docMk/>
            <pc:sldMk cId="2882930406" sldId="257"/>
            <ac:spMk id="6" creationId="{AF4C8CD1-61BB-EE5D-6C30-1315C6423566}"/>
          </ac:spMkLst>
        </pc:spChg>
        <pc:spChg chg="mod">
          <ac:chgData name="Kerry McMillan" userId="7c700525-cbef-4242-a90b-4cf6336c84d6" providerId="ADAL" clId="{17B1AF9B-96EC-4264-974E-35068295D1BB}" dt="2024-10-02T16:02:46.885" v="1975" actId="20577"/>
          <ac:spMkLst>
            <pc:docMk/>
            <pc:sldMk cId="2882930406" sldId="257"/>
            <ac:spMk id="8" creationId="{8DE6B042-3814-011A-028A-A664A53273BB}"/>
          </ac:spMkLst>
        </pc:spChg>
      </pc:sldChg>
      <pc:sldChg chg="addSp delSp modSp mod modNotesTx">
        <pc:chgData name="Kerry McMillan" userId="7c700525-cbef-4242-a90b-4cf6336c84d6" providerId="ADAL" clId="{17B1AF9B-96EC-4264-974E-35068295D1BB}" dt="2024-10-02T16:36:56.885" v="2000" actId="20577"/>
        <pc:sldMkLst>
          <pc:docMk/>
          <pc:sldMk cId="1709416798" sldId="259"/>
        </pc:sldMkLst>
        <pc:spChg chg="add del mod">
          <ac:chgData name="Kerry McMillan" userId="7c700525-cbef-4242-a90b-4cf6336c84d6" providerId="ADAL" clId="{17B1AF9B-96EC-4264-974E-35068295D1BB}" dt="2024-10-02T15:42:28.248" v="424" actId="478"/>
          <ac:spMkLst>
            <pc:docMk/>
            <pc:sldMk cId="1709416798" sldId="259"/>
            <ac:spMk id="4" creationId="{6D6736F2-90AC-5330-FCBC-50C7173B663D}"/>
          </ac:spMkLst>
        </pc:spChg>
        <pc:spChg chg="add del mod">
          <ac:chgData name="Kerry McMillan" userId="7c700525-cbef-4242-a90b-4cf6336c84d6" providerId="ADAL" clId="{17B1AF9B-96EC-4264-974E-35068295D1BB}" dt="2024-10-02T15:44:40.982" v="687" actId="478"/>
          <ac:spMkLst>
            <pc:docMk/>
            <pc:sldMk cId="1709416798" sldId="259"/>
            <ac:spMk id="5" creationId="{27BDA4F8-5CAC-8D63-0FE5-BF6184740854}"/>
          </ac:spMkLst>
        </pc:spChg>
        <pc:spChg chg="add mod">
          <ac:chgData name="Kerry McMillan" userId="7c700525-cbef-4242-a90b-4cf6336c84d6" providerId="ADAL" clId="{17B1AF9B-96EC-4264-974E-35068295D1BB}" dt="2024-10-02T16:00:40.183" v="1970" actId="20577"/>
          <ac:spMkLst>
            <pc:docMk/>
            <pc:sldMk cId="1709416798" sldId="259"/>
            <ac:spMk id="7" creationId="{C4C6196B-1CB2-7505-DC58-643AFCEEA94E}"/>
          </ac:spMkLst>
        </pc:spChg>
      </pc:sldChg>
      <pc:sldChg chg="addSp modSp mod modNotesTx">
        <pc:chgData name="Kerry McMillan" userId="7c700525-cbef-4242-a90b-4cf6336c84d6" providerId="ADAL" clId="{17B1AF9B-96EC-4264-974E-35068295D1BB}" dt="2024-10-02T16:59:11.241" v="3252" actId="255"/>
        <pc:sldMkLst>
          <pc:docMk/>
          <pc:sldMk cId="1197236794" sldId="260"/>
        </pc:sldMkLst>
        <pc:spChg chg="add mod">
          <ac:chgData name="Kerry McMillan" userId="7c700525-cbef-4242-a90b-4cf6336c84d6" providerId="ADAL" clId="{17B1AF9B-96EC-4264-974E-35068295D1BB}" dt="2024-10-02T16:59:11.241" v="3252" actId="255"/>
          <ac:spMkLst>
            <pc:docMk/>
            <pc:sldMk cId="1197236794" sldId="260"/>
            <ac:spMk id="2" creationId="{DB8A2976-0103-328D-421A-21CC1760281A}"/>
          </ac:spMkLst>
        </pc:spChg>
        <pc:spChg chg="mod">
          <ac:chgData name="Kerry McMillan" userId="7c700525-cbef-4242-a90b-4cf6336c84d6" providerId="ADAL" clId="{17B1AF9B-96EC-4264-974E-35068295D1BB}" dt="2024-10-02T16:46:34.368" v="2486" actId="1076"/>
          <ac:spMkLst>
            <pc:docMk/>
            <pc:sldMk cId="1197236794" sldId="260"/>
            <ac:spMk id="6" creationId="{723E06F2-9916-20F5-307F-ED648FE47672}"/>
          </ac:spMkLst>
        </pc:spChg>
        <pc:spChg chg="mod">
          <ac:chgData name="Kerry McMillan" userId="7c700525-cbef-4242-a90b-4cf6336c84d6" providerId="ADAL" clId="{17B1AF9B-96EC-4264-974E-35068295D1BB}" dt="2024-10-02T16:46:39.729" v="2507" actId="20577"/>
          <ac:spMkLst>
            <pc:docMk/>
            <pc:sldMk cId="1197236794" sldId="260"/>
            <ac:spMk id="12" creationId="{FD0CAA12-59BC-9532-B092-8C1009E47E2B}"/>
          </ac:spMkLst>
        </pc:spChg>
      </pc:sldChg>
      <pc:sldChg chg="addSp modSp mod ord modNotesTx">
        <pc:chgData name="Kerry McMillan" userId="7c700525-cbef-4242-a90b-4cf6336c84d6" providerId="ADAL" clId="{17B1AF9B-96EC-4264-974E-35068295D1BB}" dt="2024-10-04T08:42:37.836" v="5828" actId="27636"/>
        <pc:sldMkLst>
          <pc:docMk/>
          <pc:sldMk cId="3050226601" sldId="261"/>
        </pc:sldMkLst>
        <pc:spChg chg="add mod">
          <ac:chgData name="Kerry McMillan" userId="7c700525-cbef-4242-a90b-4cf6336c84d6" providerId="ADAL" clId="{17B1AF9B-96EC-4264-974E-35068295D1BB}" dt="2024-10-04T08:42:37.836" v="5828" actId="27636"/>
          <ac:spMkLst>
            <pc:docMk/>
            <pc:sldMk cId="3050226601" sldId="261"/>
            <ac:spMk id="2" creationId="{813E4B19-82BA-371C-12E1-0EFD52CC011F}"/>
          </ac:spMkLst>
        </pc:spChg>
        <pc:spChg chg="mod">
          <ac:chgData name="Kerry McMillan" userId="7c700525-cbef-4242-a90b-4cf6336c84d6" providerId="ADAL" clId="{17B1AF9B-96EC-4264-974E-35068295D1BB}" dt="2024-10-02T17:24:07.705" v="5090" actId="1076"/>
          <ac:spMkLst>
            <pc:docMk/>
            <pc:sldMk cId="3050226601" sldId="261"/>
            <ac:spMk id="6" creationId="{723E06F2-9916-20F5-307F-ED648FE47672}"/>
          </ac:spMkLst>
        </pc:spChg>
        <pc:spChg chg="mod">
          <ac:chgData name="Kerry McMillan" userId="7c700525-cbef-4242-a90b-4cf6336c84d6" providerId="ADAL" clId="{17B1AF9B-96EC-4264-974E-35068295D1BB}" dt="2024-10-02T17:24:17.472" v="5121" actId="14100"/>
          <ac:spMkLst>
            <pc:docMk/>
            <pc:sldMk cId="3050226601" sldId="261"/>
            <ac:spMk id="12" creationId="{FD0CAA12-59BC-9532-B092-8C1009E47E2B}"/>
          </ac:spMkLst>
        </pc:spChg>
      </pc:sldChg>
      <pc:sldChg chg="modSp mod ord modNotesTx">
        <pc:chgData name="Kerry McMillan" userId="7c700525-cbef-4242-a90b-4cf6336c84d6" providerId="ADAL" clId="{17B1AF9B-96EC-4264-974E-35068295D1BB}" dt="2024-10-02T17:03:43.583" v="3818" actId="113"/>
        <pc:sldMkLst>
          <pc:docMk/>
          <pc:sldMk cId="1821730287" sldId="262"/>
        </pc:sldMkLst>
        <pc:spChg chg="mod">
          <ac:chgData name="Kerry McMillan" userId="7c700525-cbef-4242-a90b-4cf6336c84d6" providerId="ADAL" clId="{17B1AF9B-96EC-4264-974E-35068295D1BB}" dt="2024-10-02T17:03:43.583" v="3818" actId="113"/>
          <ac:spMkLst>
            <pc:docMk/>
            <pc:sldMk cId="1821730287" sldId="262"/>
            <ac:spMk id="4" creationId="{9061962F-7A63-2C8C-6DCD-A8A7E26BC437}"/>
          </ac:spMkLst>
        </pc:spChg>
        <pc:spChg chg="mod">
          <ac:chgData name="Kerry McMillan" userId="7c700525-cbef-4242-a90b-4cf6336c84d6" providerId="ADAL" clId="{17B1AF9B-96EC-4264-974E-35068295D1BB}" dt="2024-10-02T16:53:20.525" v="2971" actId="1076"/>
          <ac:spMkLst>
            <pc:docMk/>
            <pc:sldMk cId="1821730287" sldId="262"/>
            <ac:spMk id="6" creationId="{723E06F2-9916-20F5-307F-ED648FE47672}"/>
          </ac:spMkLst>
        </pc:spChg>
        <pc:spChg chg="mod">
          <ac:chgData name="Kerry McMillan" userId="7c700525-cbef-4242-a90b-4cf6336c84d6" providerId="ADAL" clId="{17B1AF9B-96EC-4264-974E-35068295D1BB}" dt="2024-10-02T16:49:47.584" v="2772" actId="20577"/>
          <ac:spMkLst>
            <pc:docMk/>
            <pc:sldMk cId="1821730287" sldId="262"/>
            <ac:spMk id="12" creationId="{FD0CAA12-59BC-9532-B092-8C1009E47E2B}"/>
          </ac:spMkLst>
        </pc:spChg>
        <pc:picChg chg="mod">
          <ac:chgData name="Kerry McMillan" userId="7c700525-cbef-4242-a90b-4cf6336c84d6" providerId="ADAL" clId="{17B1AF9B-96EC-4264-974E-35068295D1BB}" dt="2024-10-02T16:55:50.853" v="3182" actId="14100"/>
          <ac:picMkLst>
            <pc:docMk/>
            <pc:sldMk cId="1821730287" sldId="262"/>
            <ac:picMk id="3" creationId="{4C7E34A7-E62F-BE6A-A309-D7879161CE6D}"/>
          </ac:picMkLst>
        </pc:picChg>
      </pc:sldChg>
      <pc:sldChg chg="addSp delSp modSp mod modNotesTx">
        <pc:chgData name="Kerry McMillan" userId="7c700525-cbef-4242-a90b-4cf6336c84d6" providerId="ADAL" clId="{17B1AF9B-96EC-4264-974E-35068295D1BB}" dt="2024-10-02T17:07:46.020" v="3907" actId="6549"/>
        <pc:sldMkLst>
          <pc:docMk/>
          <pc:sldMk cId="4021974520" sldId="263"/>
        </pc:sldMkLst>
        <pc:spChg chg="mod">
          <ac:chgData name="Kerry McMillan" userId="7c700525-cbef-4242-a90b-4cf6336c84d6" providerId="ADAL" clId="{17B1AF9B-96EC-4264-974E-35068295D1BB}" dt="2024-10-02T17:07:11.506" v="3896" actId="20577"/>
          <ac:spMkLst>
            <pc:docMk/>
            <pc:sldMk cId="4021974520" sldId="263"/>
            <ac:spMk id="4" creationId="{331B8EA3-F17A-BD12-F62E-E92624AA315E}"/>
          </ac:spMkLst>
        </pc:spChg>
        <pc:spChg chg="add del mod">
          <ac:chgData name="Kerry McMillan" userId="7c700525-cbef-4242-a90b-4cf6336c84d6" providerId="ADAL" clId="{17B1AF9B-96EC-4264-974E-35068295D1BB}" dt="2024-10-02T17:04:18.721" v="3822" actId="478"/>
          <ac:spMkLst>
            <pc:docMk/>
            <pc:sldMk cId="4021974520" sldId="263"/>
            <ac:spMk id="5" creationId="{47EC414E-1840-E5E4-9C28-7063F4C8E2A7}"/>
          </ac:spMkLst>
        </pc:spChg>
        <pc:spChg chg="mod">
          <ac:chgData name="Kerry McMillan" userId="7c700525-cbef-4242-a90b-4cf6336c84d6" providerId="ADAL" clId="{17B1AF9B-96EC-4264-974E-35068295D1BB}" dt="2024-10-02T17:04:46.214" v="3825" actId="1076"/>
          <ac:spMkLst>
            <pc:docMk/>
            <pc:sldMk cId="4021974520" sldId="263"/>
            <ac:spMk id="6" creationId="{723E06F2-9916-20F5-307F-ED648FE47672}"/>
          </ac:spMkLst>
        </pc:spChg>
        <pc:picChg chg="mod">
          <ac:chgData name="Kerry McMillan" userId="7c700525-cbef-4242-a90b-4cf6336c84d6" providerId="ADAL" clId="{17B1AF9B-96EC-4264-974E-35068295D1BB}" dt="2024-10-02T17:05:59.762" v="3884" actId="14100"/>
          <ac:picMkLst>
            <pc:docMk/>
            <pc:sldMk cId="4021974520" sldId="263"/>
            <ac:picMk id="3" creationId="{D5CB5EB3-A82D-4D82-8A1A-0E978E916738}"/>
          </ac:picMkLst>
        </pc:picChg>
      </pc:sldChg>
      <pc:sldChg chg="modSp mod modNotesTx">
        <pc:chgData name="Kerry McMillan" userId="7c700525-cbef-4242-a90b-4cf6336c84d6" providerId="ADAL" clId="{17B1AF9B-96EC-4264-974E-35068295D1BB}" dt="2024-10-02T17:13:13.675" v="4403" actId="20577"/>
        <pc:sldMkLst>
          <pc:docMk/>
          <pc:sldMk cId="723528161" sldId="264"/>
        </pc:sldMkLst>
        <pc:spChg chg="mod">
          <ac:chgData name="Kerry McMillan" userId="7c700525-cbef-4242-a90b-4cf6336c84d6" providerId="ADAL" clId="{17B1AF9B-96EC-4264-974E-35068295D1BB}" dt="2024-10-02T17:12:49.108" v="4402" actId="113"/>
          <ac:spMkLst>
            <pc:docMk/>
            <pc:sldMk cId="723528161" sldId="264"/>
            <ac:spMk id="4" creationId="{CFA0252F-2A3A-1527-C42C-193474625DC5}"/>
          </ac:spMkLst>
        </pc:spChg>
        <pc:spChg chg="mod">
          <ac:chgData name="Kerry McMillan" userId="7c700525-cbef-4242-a90b-4cf6336c84d6" providerId="ADAL" clId="{17B1AF9B-96EC-4264-974E-35068295D1BB}" dt="2024-10-02T17:12:39.779" v="4401" actId="20577"/>
          <ac:spMkLst>
            <pc:docMk/>
            <pc:sldMk cId="723528161" sldId="264"/>
            <ac:spMk id="5" creationId="{8E27D4D1-EE3A-C64F-502E-43110B723A16}"/>
          </ac:spMkLst>
        </pc:spChg>
      </pc:sldChg>
      <pc:sldChg chg="modSp mod modNotesTx">
        <pc:chgData name="Kerry McMillan" userId="7c700525-cbef-4242-a90b-4cf6336c84d6" providerId="ADAL" clId="{17B1AF9B-96EC-4264-974E-35068295D1BB}" dt="2024-10-02T17:16:08.962" v="4587" actId="1076"/>
        <pc:sldMkLst>
          <pc:docMk/>
          <pc:sldMk cId="7120010" sldId="265"/>
        </pc:sldMkLst>
        <pc:spChg chg="mod">
          <ac:chgData name="Kerry McMillan" userId="7c700525-cbef-4242-a90b-4cf6336c84d6" providerId="ADAL" clId="{17B1AF9B-96EC-4264-974E-35068295D1BB}" dt="2024-10-02T17:16:08.962" v="4587" actId="1076"/>
          <ac:spMkLst>
            <pc:docMk/>
            <pc:sldMk cId="7120010" sldId="265"/>
            <ac:spMk id="4" creationId="{FF133D55-A3A5-6EE5-C90A-BA073C735C8E}"/>
          </ac:spMkLst>
        </pc:spChg>
      </pc:sldChg>
      <pc:sldChg chg="modSp mod">
        <pc:chgData name="Kerry McMillan" userId="7c700525-cbef-4242-a90b-4cf6336c84d6" providerId="ADAL" clId="{17B1AF9B-96EC-4264-974E-35068295D1BB}" dt="2024-10-02T17:30:59.387" v="5323" actId="20577"/>
        <pc:sldMkLst>
          <pc:docMk/>
          <pc:sldMk cId="3377474174" sldId="266"/>
        </pc:sldMkLst>
        <pc:spChg chg="mod">
          <ac:chgData name="Kerry McMillan" userId="7c700525-cbef-4242-a90b-4cf6336c84d6" providerId="ADAL" clId="{17B1AF9B-96EC-4264-974E-35068295D1BB}" dt="2024-10-02T17:30:59.387" v="5323" actId="20577"/>
          <ac:spMkLst>
            <pc:docMk/>
            <pc:sldMk cId="3377474174" sldId="266"/>
            <ac:spMk id="5" creationId="{73FCC6A0-C684-BC0A-A7D2-018C5003C2EB}"/>
          </ac:spMkLst>
        </pc:spChg>
      </pc:sldChg>
      <pc:sldChg chg="modSp mod">
        <pc:chgData name="Kerry McMillan" userId="7c700525-cbef-4242-a90b-4cf6336c84d6" providerId="ADAL" clId="{17B1AF9B-96EC-4264-974E-35068295D1BB}" dt="2024-10-02T17:33:42.351" v="5651" actId="1076"/>
        <pc:sldMkLst>
          <pc:docMk/>
          <pc:sldMk cId="2385697840" sldId="268"/>
        </pc:sldMkLst>
        <pc:spChg chg="mod">
          <ac:chgData name="Kerry McMillan" userId="7c700525-cbef-4242-a90b-4cf6336c84d6" providerId="ADAL" clId="{17B1AF9B-96EC-4264-974E-35068295D1BB}" dt="2024-10-02T17:33:41.623" v="5650" actId="1076"/>
          <ac:spMkLst>
            <pc:docMk/>
            <pc:sldMk cId="2385697840" sldId="268"/>
            <ac:spMk id="5" creationId="{73FCC6A0-C684-BC0A-A7D2-018C5003C2EB}"/>
          </ac:spMkLst>
        </pc:spChg>
        <pc:spChg chg="mod">
          <ac:chgData name="Kerry McMillan" userId="7c700525-cbef-4242-a90b-4cf6336c84d6" providerId="ADAL" clId="{17B1AF9B-96EC-4264-974E-35068295D1BB}" dt="2024-10-02T17:33:42.351" v="5651" actId="1076"/>
          <ac:spMkLst>
            <pc:docMk/>
            <pc:sldMk cId="2385697840" sldId="268"/>
            <ac:spMk id="6" creationId="{723E06F2-9916-20F5-307F-ED648FE47672}"/>
          </ac:spMkLst>
        </pc:spChg>
      </pc:sldChg>
      <pc:sldChg chg="addSp delSp modSp add mod ord setBg modNotesTx">
        <pc:chgData name="Kerry McMillan" userId="7c700525-cbef-4242-a90b-4cf6336c84d6" providerId="ADAL" clId="{17B1AF9B-96EC-4264-974E-35068295D1BB}" dt="2024-10-02T17:14:17.411" v="4414" actId="20577"/>
        <pc:sldMkLst>
          <pc:docMk/>
          <pc:sldMk cId="1318078894" sldId="269"/>
        </pc:sldMkLst>
        <pc:spChg chg="add mod">
          <ac:chgData name="Kerry McMillan" userId="7c700525-cbef-4242-a90b-4cf6336c84d6" providerId="ADAL" clId="{17B1AF9B-96EC-4264-974E-35068295D1BB}" dt="2024-10-02T16:59:40.049" v="3257" actId="113"/>
          <ac:spMkLst>
            <pc:docMk/>
            <pc:sldMk cId="1318078894" sldId="269"/>
            <ac:spMk id="2" creationId="{FF44D21E-9470-3C05-A714-8AF1DF175831}"/>
          </ac:spMkLst>
        </pc:spChg>
        <pc:spChg chg="del mod">
          <ac:chgData name="Kerry McMillan" userId="7c700525-cbef-4242-a90b-4cf6336c84d6" providerId="ADAL" clId="{17B1AF9B-96EC-4264-974E-35068295D1BB}" dt="2024-10-02T16:38:33.925" v="2008" actId="478"/>
          <ac:spMkLst>
            <pc:docMk/>
            <pc:sldMk cId="1318078894" sldId="269"/>
            <ac:spMk id="6" creationId="{723E06F2-9916-20F5-307F-ED648FE47672}"/>
          </ac:spMkLst>
        </pc:spChg>
        <pc:spChg chg="mod">
          <ac:chgData name="Kerry McMillan" userId="7c700525-cbef-4242-a90b-4cf6336c84d6" providerId="ADAL" clId="{17B1AF9B-96EC-4264-974E-35068295D1BB}" dt="2024-10-02T16:39:19.029" v="2073" actId="20577"/>
          <ac:spMkLst>
            <pc:docMk/>
            <pc:sldMk cId="1318078894" sldId="269"/>
            <ac:spMk id="12" creationId="{FD0CAA12-59BC-9532-B092-8C1009E47E2B}"/>
          </ac:spMkLst>
        </pc:spChg>
      </pc:sldChg>
      <pc:sldChg chg="modSp add mod ord modNotesTx">
        <pc:chgData name="Kerry McMillan" userId="7c700525-cbef-4242-a90b-4cf6336c84d6" providerId="ADAL" clId="{17B1AF9B-96EC-4264-974E-35068295D1BB}" dt="2024-10-02T17:26:38.443" v="5165" actId="20577"/>
        <pc:sldMkLst>
          <pc:docMk/>
          <pc:sldMk cId="230609323" sldId="270"/>
        </pc:sldMkLst>
        <pc:spChg chg="mod">
          <ac:chgData name="Kerry McMillan" userId="7c700525-cbef-4242-a90b-4cf6336c84d6" providerId="ADAL" clId="{17B1AF9B-96EC-4264-974E-35068295D1BB}" dt="2024-10-02T17:26:38.443" v="5165" actId="20577"/>
          <ac:spMkLst>
            <pc:docMk/>
            <pc:sldMk cId="230609323" sldId="270"/>
            <ac:spMk id="2" creationId="{FF44D21E-9470-3C05-A714-8AF1DF175831}"/>
          </ac:spMkLst>
        </pc:spChg>
        <pc:spChg chg="mod">
          <ac:chgData name="Kerry McMillan" userId="7c700525-cbef-4242-a90b-4cf6336c84d6" providerId="ADAL" clId="{17B1AF9B-96EC-4264-974E-35068295D1BB}" dt="2024-10-02T17:16:59.241" v="4603" actId="14100"/>
          <ac:spMkLst>
            <pc:docMk/>
            <pc:sldMk cId="230609323" sldId="270"/>
            <ac:spMk id="12" creationId="{FD0CAA12-59BC-9532-B092-8C1009E47E2B}"/>
          </ac:spMkLst>
        </pc:spChg>
      </pc:sldChg>
      <pc:sldChg chg="add">
        <pc:chgData name="Kerry McMillan" userId="7c700525-cbef-4242-a90b-4cf6336c84d6" providerId="ADAL" clId="{17B1AF9B-96EC-4264-974E-35068295D1BB}" dt="2024-10-02T17:18:06.965" v="4647" actId="2890"/>
        <pc:sldMkLst>
          <pc:docMk/>
          <pc:sldMk cId="1628867855" sldId="271"/>
        </pc:sldMkLst>
      </pc:sldChg>
    </pc:docChg>
  </pc:docChgLst>
  <pc:docChgLst>
    <pc:chgData name="Gemma Watson" userId="e753a41c-d532-423f-b2fc-d006a77dcb23" providerId="ADAL" clId="{83D04776-A8C3-40BD-B62D-BF90EEDA8B90}"/>
    <pc:docChg chg="delSld modSld">
      <pc:chgData name="Gemma Watson" userId="e753a41c-d532-423f-b2fc-d006a77dcb23" providerId="ADAL" clId="{83D04776-A8C3-40BD-B62D-BF90EEDA8B90}" dt="2024-10-02T14:05:45.708" v="5" actId="20577"/>
      <pc:docMkLst>
        <pc:docMk/>
      </pc:docMkLst>
      <pc:sldChg chg="modSp mod">
        <pc:chgData name="Gemma Watson" userId="e753a41c-d532-423f-b2fc-d006a77dcb23" providerId="ADAL" clId="{83D04776-A8C3-40BD-B62D-BF90EEDA8B90}" dt="2024-10-02T14:05:45.708" v="5" actId="20577"/>
        <pc:sldMkLst>
          <pc:docMk/>
          <pc:sldMk cId="3050226601" sldId="261"/>
        </pc:sldMkLst>
        <pc:spChg chg="mod">
          <ac:chgData name="Gemma Watson" userId="e753a41c-d532-423f-b2fc-d006a77dcb23" providerId="ADAL" clId="{83D04776-A8C3-40BD-B62D-BF90EEDA8B90}" dt="2024-10-02T14:05:45.708" v="5" actId="20577"/>
          <ac:spMkLst>
            <pc:docMk/>
            <pc:sldMk cId="3050226601" sldId="261"/>
            <ac:spMk id="12" creationId="{FD0CAA12-59BC-9532-B092-8C1009E47E2B}"/>
          </ac:spMkLst>
        </pc:spChg>
      </pc:sldChg>
      <pc:sldChg chg="del">
        <pc:chgData name="Gemma Watson" userId="e753a41c-d532-423f-b2fc-d006a77dcb23" providerId="ADAL" clId="{83D04776-A8C3-40BD-B62D-BF90EEDA8B90}" dt="2024-10-02T14:05:32.355" v="0" actId="47"/>
        <pc:sldMkLst>
          <pc:docMk/>
          <pc:sldMk cId="102333471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3C85D-7ED2-4B98-B2C1-49A60BDE76E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C9CFE-5D81-419C-81B5-BB5E84F160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6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02D9C-D7F6-7251-CD73-8530A660F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DD60A-D6C9-FC49-44E8-81C25B7C0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10EE2-044E-A3C2-1C09-09EE23CE5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35C1-DDF1-DD48-1917-30F62BD67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399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2E9ED-6A57-9104-52F7-CA0CB31AB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5E37F-67AE-81C6-1649-8568AA569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C36A5-38F1-1C67-71F3-81FB7FBC2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91FDF-DE6E-23BA-C8C5-6FC3AA33C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935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8D632-108D-A9B7-9DDD-0F6154D2E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099EA-3C6E-E57E-68F6-9D9B0707E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F9036-5FDB-65BB-DFFA-ACA8FF32F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B024C-93FD-9792-48A5-C4E4F52BE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77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AAAD5-D29D-0DD0-D3B8-3D9A2267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E7BC7-41CD-F1F1-BFB2-6A43C08FC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8BDBF-4200-6DF5-C8B0-0411AD459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131BA-0FB7-48BD-11B1-D49DBCCC2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44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41654-EF9E-9CF0-CD47-A0EEA3E63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7E76A-C320-09EE-F587-81A217A39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014D9-8FA7-A88B-C321-B512476A1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E68F5-5665-E2E9-C3BB-26565218C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20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82FE0-ACEC-CECE-E5B8-9463B4BA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0326A-2D16-B4F8-E2C6-FD0F963F8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2821D-51A1-D9E0-F28E-9BC47C16B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2784D-D655-B0B1-A867-E4315D831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55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382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6AC14-8BFA-26C2-3F23-206DC53C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1D0A0-315E-B3A4-EBCC-83D79B610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E66A20-C22D-0014-BCD5-B3B96775A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1AAC9-0A82-E75B-85F5-23E2DED19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3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0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7B9C2-87A7-FCF6-EA1C-21CE89D01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775FE-B991-96F0-FD94-AAB7623A9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74512-121B-3A2A-47C2-6D928DF66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569D1-8D84-BAE0-1F73-83143E5BC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8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62F2D-238A-2064-00C0-3F1041F9D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4BB29-30C6-2920-1804-A6605E889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67585-6F2F-27C2-14AF-E85084666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3F707-B69B-6F67-E131-54885AA14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5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6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1CA1-C38E-DFF4-AB1A-96EA1479A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AD075D-3774-3757-E5B7-1691A4ED4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10786-1DF4-BC80-F709-C7F22BBC5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E7FBA-6B01-49DA-9133-C7AC211A3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72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0BA17-928B-A705-809A-C8060C35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EDA0C-B27C-7758-41A6-94062198D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4DE15-BF45-0198-1A8B-EA156AE95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C476E-2445-810F-20CC-20C6B1408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362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84F38-35DC-BF5B-6315-AF526135E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FB6F9-DEAF-ED5F-72E1-3641D407F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F6F9B0-53BD-0B1D-D948-42A2EDE6B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spcAft>
                <a:spcPts val="1400"/>
              </a:spcAft>
              <a:tabLst>
                <a:tab pos="226695" algn="l"/>
              </a:tabLs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61009-1AD0-B495-EA17-BBC116F7F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C9CFE-5D81-419C-81B5-BB5E84F1609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37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25EA-E1FD-80DB-527A-142B19700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497A4-336D-79E3-65C1-66AF77E2D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49B8-5FF0-A7A1-1878-CF9A2921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C54-857D-B362-C220-B904A6AF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678C8-1DB5-364F-1BBD-50D869C9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8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EDFC-70F5-22D1-CE68-C2D78A71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7A303-AB01-C3A3-2ABE-8AA599886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97707-713D-0919-4CF6-B26ACD09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6F904-E4DD-2199-6C21-AF740DB1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9E5C-678D-C7C9-AD97-BBD1A9B1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3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E8391-A69E-0E36-BEA6-75F3BD884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D04DE-FC1A-78C0-23E7-A28468B83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37C2A-E51A-1712-8F8A-2BF85A30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0240D-4186-AA6B-D8DE-5ADD4EEC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23BC1-3CE7-7881-8A29-2A4416D8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31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68BF1-0E96-70E5-B42B-00B6EFBE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7CFA-15AB-CC36-7361-422D5F030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F96E4-7B96-531B-44E1-10387922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8C03-9E9A-9032-BFD6-8A301282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BA73B-E105-35FE-6136-EF38828B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68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48D0-8260-4D93-D6F6-D2845DE9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41EBC-8A8E-F35D-F598-4D6CEAF2D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1C59D-A8F3-DB76-C425-8CF4573F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FAE5E-B39B-1260-6BF6-B2501784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33D9F-699A-5913-35B0-3F46C254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88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E17D-61C8-4C30-534E-274F990E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81968-1E78-C67B-7989-21944B245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0A20D-C170-D8B3-CA35-CFB012F85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E82E9-E1C5-B0A7-3197-3A101885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A3233-43B3-6CC6-E9A6-033D0BA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FBCEB-9F05-7F1C-0517-549A0B7E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3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26E78-80DB-216C-5E21-131F0680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083A3-EB4E-8A77-4036-AA4BED897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84752-B563-7774-639B-EECBF3AC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3C0EE-C43B-53AD-2000-047B01B5B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8C309-847D-6577-9272-A3E0275A5E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A39C7-6511-992F-A307-6902D6597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80D22-8805-3587-2898-B4AFAF11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9B0A5B-6327-79D8-3CB1-204D8C6F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8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8498-869B-9CFE-7AA8-A80C022E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2169E-C6E1-F4E2-0D9D-EBDDDD63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AC084-6526-77B5-EF62-5F7B8589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0D086-85DB-0DE1-26B1-283377C2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0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CB7EE-18DA-0ACB-BE01-FCCA02BE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1D96D-050C-CB03-51AB-52F66704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D2B4C-AB76-A9F3-5F44-74577647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15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5151-27FF-EAD9-FCF5-3CD9CF6C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B03B2-8B5E-163E-AA86-37983F22A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F844C-A930-7D56-DD1E-B5EADCEBC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4C4FC-DFCA-1204-ACBF-71FF197AC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44D41-F6BD-08FF-F9E8-2CB3625BC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A8A75-425C-C390-DDC1-6216077B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91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C20A-5052-7A5D-1FDF-FD7ACB5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131CA-52B8-A5B3-C8EB-E0C8AD863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FAEE0-BF53-AACB-ABBF-02788C326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CF912-070F-3B43-CEEB-1413789B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2B31C-9A7F-CA38-5672-1EDDEBE0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E47FC-7277-E43D-6D52-82B381A9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86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CF8040-04D6-1361-7332-2940EEE4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DC514-F791-6142-5749-E375AF9F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AEE8-D377-F549-3DE8-B4817E5FA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DFE15E-B296-4E7A-84CD-87ACC9750462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00149-102D-C798-9E04-1EBA49553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99BD4-AB42-7F1C-AF37-2FF8BE3DA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9F5D8-3F72-4385-B575-3030552224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01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qa.org.uk/learner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s://www.sqa.org.uk/learnersuppor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qa.org.uk/timetabl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65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7F0B5-9FC2-D502-9E92-1B4A0A5C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2FF19F-B2C0-E357-2D48-899531956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834" y="872206"/>
            <a:ext cx="4822379" cy="1242412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Exams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5E27F-62D2-6600-B2CE-FDE3C6DFF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451" y="3950276"/>
            <a:ext cx="3080053" cy="590764"/>
          </a:xfrm>
          <a:prstGeom prst="rect">
            <a:avLst/>
          </a:prstGeom>
          <a:solidFill>
            <a:srgbClr val="252D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2292C7-EF3B-9659-6432-9DBDD1341800}"/>
              </a:ext>
            </a:extLst>
          </p:cNvPr>
          <p:cNvSpPr txBox="1">
            <a:spLocks/>
          </p:cNvSpPr>
          <p:nvPr/>
        </p:nvSpPr>
        <p:spPr>
          <a:xfrm>
            <a:off x="919749" y="3848968"/>
            <a:ext cx="4822379" cy="6721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700" b="1" dirty="0">
                <a:solidFill>
                  <a:srgbClr val="FCC65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School edition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06E53-C928-E5CA-23E8-5DE04666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616"/>
            <a:ext cx="3204457" cy="2264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165E3-96EF-615C-4E1E-DFF4175C0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7213" y="-1530008"/>
            <a:ext cx="7008573" cy="99180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6C71316-26D9-30A6-CCDB-E8C95D4DA9FA}"/>
              </a:ext>
            </a:extLst>
          </p:cNvPr>
          <p:cNvSpPr txBox="1">
            <a:spLocks/>
          </p:cNvSpPr>
          <p:nvPr/>
        </p:nvSpPr>
        <p:spPr>
          <a:xfrm>
            <a:off x="641138" y="1826262"/>
            <a:ext cx="5704933" cy="1660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you need to know </a:t>
            </a:r>
          </a:p>
          <a:p>
            <a:pPr algn="l"/>
            <a:r>
              <a:rPr lang="en-GB" sz="2800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about National 5, Higher </a:t>
            </a:r>
          </a:p>
          <a:p>
            <a:pPr algn="l"/>
            <a:r>
              <a:rPr lang="en-GB" sz="2800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Advanced Higher exams</a:t>
            </a:r>
          </a:p>
        </p:txBody>
      </p:sp>
    </p:spTree>
    <p:extLst>
      <p:ext uri="{BB962C8B-B14F-4D97-AF65-F5344CB8AC3E}">
        <p14:creationId xmlns:p14="http://schemas.microsoft.com/office/powerpoint/2010/main" val="209475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3E06F2-9916-20F5-307F-ED648FE4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847"/>
            <a:ext cx="12192000" cy="6858000"/>
          </a:xfrm>
          <a:prstGeom prst="rect">
            <a:avLst/>
          </a:prstGeom>
          <a:solidFill>
            <a:srgbClr val="9725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0CAA12-59BC-9532-B092-8C1009E47E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43437"/>
            <a:ext cx="12192000" cy="32951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9C9D8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Prohibited items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A3798-AA65-68F7-92C4-DA88709C1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11" y="1794994"/>
            <a:ext cx="1371600" cy="136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8C3019-0C64-8924-4EDC-F4857BE5B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884" y="411864"/>
            <a:ext cx="1809750" cy="142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88BE6-44C8-3AA6-534D-6AAF635E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096" y="646989"/>
            <a:ext cx="1990725" cy="1571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FB1F61-5F3D-9DE8-9C8F-A40A9411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912" y="4775500"/>
            <a:ext cx="1238250" cy="1247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53DFA-E0CE-9F38-49F1-BC488C91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81" y="4277862"/>
            <a:ext cx="1304925" cy="108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640ED-6889-FD61-26AD-B6CC447C1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724" y="4417311"/>
            <a:ext cx="1333500" cy="1314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8B5B95-32F7-413B-4A57-A778C2893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4458" y="3191057"/>
            <a:ext cx="1162050" cy="12668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FCC6A0-C684-BC0A-A7D2-018C5003C2EB}"/>
              </a:ext>
            </a:extLst>
          </p:cNvPr>
          <p:cNvSpPr txBox="1">
            <a:spLocks/>
          </p:cNvSpPr>
          <p:nvPr/>
        </p:nvSpPr>
        <p:spPr>
          <a:xfrm>
            <a:off x="4823623" y="881050"/>
            <a:ext cx="2875484" cy="91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Electronic devices such as tablets, earbuds, smartwatches or any other device that stores information or can connect to the internet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53A0C1E-CDCE-6DD6-C53A-A84A8B7E6F3B}"/>
              </a:ext>
            </a:extLst>
          </p:cNvPr>
          <p:cNvSpPr txBox="1">
            <a:spLocks/>
          </p:cNvSpPr>
          <p:nvPr/>
        </p:nvSpPr>
        <p:spPr>
          <a:xfrm>
            <a:off x="9755483" y="1498424"/>
            <a:ext cx="2203610" cy="91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Extra information — books, notes, sketches or paper, and anything written on your clothes or body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EF5998-5738-613A-01E7-8894782C7229}"/>
              </a:ext>
            </a:extLst>
          </p:cNvPr>
          <p:cNvSpPr txBox="1">
            <a:spLocks/>
          </p:cNvSpPr>
          <p:nvPr/>
        </p:nvSpPr>
        <p:spPr>
          <a:xfrm>
            <a:off x="765191" y="5449437"/>
            <a:ext cx="1584605" cy="553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Pencil cases or calculator cases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FE1A856-C671-3351-702F-701DFAD60343}"/>
              </a:ext>
            </a:extLst>
          </p:cNvPr>
          <p:cNvSpPr txBox="1">
            <a:spLocks/>
          </p:cNvSpPr>
          <p:nvPr/>
        </p:nvSpPr>
        <p:spPr>
          <a:xfrm>
            <a:off x="4251433" y="5399388"/>
            <a:ext cx="2093184" cy="91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Dictionaries, except for exams where dictionaries are allowed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D921B18-926A-3E0A-A8D5-4055C73561A8}"/>
              </a:ext>
            </a:extLst>
          </p:cNvPr>
          <p:cNvSpPr txBox="1">
            <a:spLocks/>
          </p:cNvSpPr>
          <p:nvPr/>
        </p:nvSpPr>
        <p:spPr>
          <a:xfrm>
            <a:off x="10336508" y="3652965"/>
            <a:ext cx="1501430" cy="91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Calculators, except for exams where calculators are allowed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371B8ED-BFB7-FA46-9509-CEF7E3D3E4B2}"/>
              </a:ext>
            </a:extLst>
          </p:cNvPr>
          <p:cNvSpPr txBox="1">
            <a:spLocks/>
          </p:cNvSpPr>
          <p:nvPr/>
        </p:nvSpPr>
        <p:spPr>
          <a:xfrm>
            <a:off x="8344703" y="5299914"/>
            <a:ext cx="2093184" cy="91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Extra information — unauthorised information written on your SCN card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8C31B21-42DE-A6A9-1FA5-F9BFD39FE3EA}"/>
              </a:ext>
            </a:extLst>
          </p:cNvPr>
          <p:cNvSpPr txBox="1">
            <a:spLocks/>
          </p:cNvSpPr>
          <p:nvPr/>
        </p:nvSpPr>
        <p:spPr>
          <a:xfrm>
            <a:off x="1637573" y="2038666"/>
            <a:ext cx="1692036" cy="55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0" i="0" u="none" strike="noStrike" baseline="0" dirty="0">
                <a:solidFill>
                  <a:srgbClr val="FFFFFF"/>
                </a:solidFill>
                <a:latin typeface="Roc Grotesk"/>
              </a:rPr>
              <a:t>Mobile phones even if switched off</a:t>
            </a:r>
            <a:endParaRPr lang="en-GB" sz="14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9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0C367-B287-0CC6-723F-75E4FCDA0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15819D-F542-FED6-B9F9-1E7EE9D4D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9C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67F618-3DF5-C372-0FB4-816F7E184F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83308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72522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Do…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9BCB8B-CE5C-4952-4021-5F4DA3411744}"/>
              </a:ext>
            </a:extLst>
          </p:cNvPr>
          <p:cNvSpPr txBox="1">
            <a:spLocks/>
          </p:cNvSpPr>
          <p:nvPr/>
        </p:nvSpPr>
        <p:spPr>
          <a:xfrm>
            <a:off x="801755" y="1553815"/>
            <a:ext cx="10853531" cy="4670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arrive in good time — at least 10 minutes before the exam starts.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bring the right equipment, including black or blue ink pens.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check that you don’t have any prohibited items with you at your seat.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check you have been given the correct exam paper.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put your name, SCN and the name of your school on every piece of work you hand in (including separate answer booklets and answer sheets).</a:t>
            </a:r>
          </a:p>
          <a:p>
            <a:pPr algn="l">
              <a:lnSpc>
                <a:spcPct val="150000"/>
              </a:lnSpc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7DDB8-1F28-6A39-FCCA-4905D66E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8" y="1553815"/>
            <a:ext cx="561975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28A0F6-C36B-638B-2202-058745A7C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7" y="2166587"/>
            <a:ext cx="561975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EE9C7-A87C-381E-CB18-7024510D1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4" y="2794550"/>
            <a:ext cx="561975" cy="55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97FB2-5840-80B3-ACD9-03349831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4" y="3428999"/>
            <a:ext cx="561975" cy="552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6B249-3BE7-CB9A-3F7D-B19A424D5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4" y="4066486"/>
            <a:ext cx="5619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6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BA231-4FB3-E7A7-E773-FA0AE0FA0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A0377F-4F9F-1C5D-9DF0-62028F9DF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9C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75705E-5710-CFF7-1FA6-F174AF019D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83308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72522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Do…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68AF0C-413D-1EDC-3F43-A201E076DB9C}"/>
              </a:ext>
            </a:extLst>
          </p:cNvPr>
          <p:cNvSpPr txBox="1">
            <a:spLocks/>
          </p:cNvSpPr>
          <p:nvPr/>
        </p:nvSpPr>
        <p:spPr>
          <a:xfrm>
            <a:off x="817701" y="1369801"/>
            <a:ext cx="11075507" cy="4670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1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write legibly so that the markers can read your answers.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1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read all instructions and listen carefully for any announcements from the invigilator.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1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cross out any rough work that is not part of your answer.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1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stay in the room until the exam is finished. You can only leave early with permission from the invigilator.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1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give the invigilator all your exam papers, including any answer booklets, extra sheets, question papers and data booklets, before you leave the exam room.</a:t>
            </a:r>
          </a:p>
          <a:p>
            <a:pPr algn="l">
              <a:lnSpc>
                <a:spcPct val="150000"/>
              </a:lnSpc>
            </a:pPr>
            <a:r>
              <a:rPr lang="en-GB" sz="21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15F1A-6B06-F60A-1B48-AEF158B65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6" y="1386231"/>
            <a:ext cx="561975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71827B-3C5F-85FD-1997-5B9708D34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5" y="1989754"/>
            <a:ext cx="561975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B4001-BC48-BA30-A5BF-5159E61DF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9" y="3087202"/>
            <a:ext cx="561975" cy="55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844A2-F512-52F7-70BA-FEF99F7B8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4" y="3745253"/>
            <a:ext cx="561975" cy="552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7C3579-58FE-60B3-1CD7-21580BB5A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24" y="4788173"/>
            <a:ext cx="5619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83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48484-C6D7-11DA-6951-862B2A45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33E785-BD9F-41AF-CAB8-73B4408D2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9C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7B8806-A541-EB5C-8E71-003B27FD75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83308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72522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Don’t…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B82677-8739-8563-7AFB-F538B525F052}"/>
              </a:ext>
            </a:extLst>
          </p:cNvPr>
          <p:cNvSpPr txBox="1">
            <a:spLocks/>
          </p:cNvSpPr>
          <p:nvPr/>
        </p:nvSpPr>
        <p:spPr>
          <a:xfrm>
            <a:off x="654740" y="1498044"/>
            <a:ext cx="9273209" cy="4670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take any prohibited items to your seat.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use any rude, abusive, offensive or discriminatory language or images in your answers.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get someone else to sit your exam for you or pretend to be someone else.	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behave in a disruptive way or cause a disturbance.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65F7C-90C5-A655-26BA-FE03F07C9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10" y="1625098"/>
            <a:ext cx="400050" cy="428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6AA186-A11C-C43C-AE1C-02549CDA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10" y="2262431"/>
            <a:ext cx="400050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6DD6BB-ABE5-5B62-0C51-6FC98BDB5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93" y="3337455"/>
            <a:ext cx="400050" cy="428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17EF0-E91F-B0F4-1B08-B9589107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66" y="4521198"/>
            <a:ext cx="4000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7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6DD89-0110-8642-2C13-06C9E653A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B0E16F-C5D2-8017-79F3-D23EC009C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F9C9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00C25B-6F0B-A89B-BBFF-19B76E2D59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83308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72522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Don’t…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6772BE-364D-C052-6C33-24D4D833DE33}"/>
              </a:ext>
            </a:extLst>
          </p:cNvPr>
          <p:cNvSpPr txBox="1">
            <a:spLocks/>
          </p:cNvSpPr>
          <p:nvPr/>
        </p:nvSpPr>
        <p:spPr>
          <a:xfrm>
            <a:off x="634862" y="1498044"/>
            <a:ext cx="9273209" cy="4670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copy from anyone else.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share your work with anyone else.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share equipment with anyone else.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use correction pens, tape or fluid.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9822F-3D06-F4CD-4038-C233F34C5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" y="1625098"/>
            <a:ext cx="400050" cy="428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E7B041-3335-A796-7CE9-36797ED5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" y="2262431"/>
            <a:ext cx="400050" cy="428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AEAF8-581B-674D-96E5-66B8590AE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" y="2899764"/>
            <a:ext cx="400050" cy="428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34258-F2B1-D0A9-A6AD-D5CDBB231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" y="3514218"/>
            <a:ext cx="4000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9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A83BC-CE8D-18DB-59FD-521DC2F4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FDB77E-3F98-E29A-6F22-0EC4C2E7A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2349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1A4C63-3304-367B-1824-8EE53DC14D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1117505"/>
            <a:ext cx="1083385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If something unexpected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happens on exam day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E2CD3-6796-F599-B97D-A96131BE3E0A}"/>
              </a:ext>
            </a:extLst>
          </p:cNvPr>
          <p:cNvSpPr txBox="1">
            <a:spLocks/>
          </p:cNvSpPr>
          <p:nvPr/>
        </p:nvSpPr>
        <p:spPr>
          <a:xfrm>
            <a:off x="417242" y="2186609"/>
            <a:ext cx="7490976" cy="38538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/>
            <a:endParaRPr lang="en-GB" sz="2800" baseline="30000" dirty="0"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latin typeface="Poppins"/>
                <a:cs typeface="Poppins"/>
              </a:rPr>
              <a:t>speak to your school as soon as possible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latin typeface="Poppins"/>
                <a:cs typeface="Poppins"/>
              </a:rPr>
              <a:t>you may be able to use the Examination Exceptional Circumstances Consideration Service (EECCS)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latin typeface="Poppins"/>
                <a:cs typeface="Poppins"/>
              </a:rPr>
              <a:t>More information on EECCS is available </a:t>
            </a:r>
            <a:r>
              <a:rPr lang="en-GB" sz="2800" b="1" baseline="30000" dirty="0">
                <a:latin typeface="Poppins"/>
                <a:cs typeface="Poppins"/>
              </a:rPr>
              <a:t>at wwqw.sqa.org.uk/</a:t>
            </a:r>
            <a:r>
              <a:rPr lang="en-GB" sz="2800" b="1" baseline="30000" dirty="0" err="1">
                <a:latin typeface="Poppins"/>
                <a:cs typeface="Poppins"/>
              </a:rPr>
              <a:t>exceptionalcircumstances</a:t>
            </a:r>
            <a:endParaRPr lang="en-GB" sz="2800" b="1" baseline="30000" dirty="0">
              <a:latin typeface="Poppins"/>
              <a:cs typeface="Poppins"/>
            </a:endParaRPr>
          </a:p>
          <a:p>
            <a:pPr marR="0" algn="l" rtl="0"/>
            <a:endParaRPr lang="en-GB" sz="2800" baseline="30000" dirty="0">
              <a:latin typeface="Poppins"/>
              <a:cs typeface="Poppins"/>
            </a:endParaRPr>
          </a:p>
          <a:p>
            <a:pPr marR="0" algn="l" rtl="0"/>
            <a:endParaRPr lang="en-GB" sz="2800" i="0" u="none" strike="noStrike" baseline="30000" dirty="0"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2800" baseline="30000" dirty="0"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2800" i="0" u="none" strike="noStrike" baseline="30000" dirty="0">
              <a:latin typeface="Poppins"/>
              <a:cs typeface="Poppi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3AE4C-7CAA-B1C5-F343-A6D26D107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71" y="817518"/>
            <a:ext cx="8873049" cy="59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0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D0CAA12-59BC-9532-B092-8C1009E47E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110309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Appeals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9EB3B-38EE-1667-ABEA-CD8B8781751D}"/>
              </a:ext>
            </a:extLst>
          </p:cNvPr>
          <p:cNvSpPr txBox="1">
            <a:spLocks/>
          </p:cNvSpPr>
          <p:nvPr/>
        </p:nvSpPr>
        <p:spPr>
          <a:xfrm>
            <a:off x="451185" y="1553815"/>
            <a:ext cx="6217972" cy="4646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indent="-457200" algn="l" rtl="0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Poppins"/>
                <a:cs typeface="Poppins"/>
              </a:rPr>
              <a:t>There will be a free appeals service – you can appeal directly or ask your school or college to do it for you.</a:t>
            </a: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3200" baseline="30000" dirty="0">
              <a:latin typeface="Poppins"/>
              <a:cs typeface="Poppins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sz="3200" baseline="30000" dirty="0">
                <a:latin typeface="Poppins"/>
                <a:cs typeface="Poppins"/>
              </a:rPr>
              <a:t>More information about your results and appeals will be available in </a:t>
            </a:r>
            <a:r>
              <a:rPr lang="en-GB" sz="3200" b="1" baseline="30000" dirty="0">
                <a:latin typeface="Poppins"/>
                <a:cs typeface="Poppins"/>
              </a:rPr>
              <a:t>June 2025.</a:t>
            </a: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3200" baseline="30000" dirty="0"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3200" i="0" u="none" strike="noStrike" baseline="30000" dirty="0">
              <a:latin typeface="Poppins"/>
              <a:cs typeface="Poppi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C14F2-3FBB-348B-8918-D5D0A6280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00" y="2782956"/>
            <a:ext cx="2371000" cy="3985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6A926-55EF-D3C1-B666-DA45C10A3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487" y="3031434"/>
            <a:ext cx="3185833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1059A-7ED9-EE0E-9DB5-A3697E2C9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E560E8-ADA7-CFC4-6090-F2780C6EC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2349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7CD7C5-4D95-9E0E-ECB8-0E0C952C5E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1083385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Help and support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4FE3A2-0165-E2EF-6C6D-5D900F742111}"/>
              </a:ext>
            </a:extLst>
          </p:cNvPr>
          <p:cNvSpPr txBox="1">
            <a:spLocks/>
          </p:cNvSpPr>
          <p:nvPr/>
        </p:nvSpPr>
        <p:spPr>
          <a:xfrm>
            <a:off x="451185" y="1553815"/>
            <a:ext cx="6049006" cy="4646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/>
            <a:endParaRPr lang="en-GB" sz="2800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252D5C"/>
                </a:solidFill>
                <a:latin typeface="Poppins"/>
                <a:cs typeface="Poppins"/>
              </a:rPr>
              <a:t>Scan the QR code to download the full booklet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252D5C"/>
                </a:solidFill>
                <a:latin typeface="Poppins"/>
                <a:cs typeface="Poppins"/>
              </a:rPr>
              <a:t>Stay up to date with information about your exams, the exam timetable and past papers at </a:t>
            </a:r>
            <a:r>
              <a:rPr lang="en-GB" sz="2800" b="1" baseline="30000" dirty="0">
                <a:solidFill>
                  <a:srgbClr val="252D5C"/>
                </a:solidFill>
                <a:latin typeface="Poppins"/>
                <a:cs typeface="Poppins"/>
                <a:hlinkClick r:id="rId3"/>
              </a:rPr>
              <a:t>https://www.sqa.org.uk/learners</a:t>
            </a:r>
            <a:endParaRPr lang="en-GB" sz="2800" b="1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252D5C"/>
                </a:solidFill>
                <a:latin typeface="Poppins"/>
                <a:cs typeface="Poppins"/>
              </a:rPr>
              <a:t>For more support, including who you can speak to if you’re feeling anxious, </a:t>
            </a:r>
            <a:r>
              <a:rPr lang="en-GB" sz="2800" baseline="30000">
                <a:solidFill>
                  <a:srgbClr val="252D5C"/>
                </a:solidFill>
                <a:latin typeface="Poppins"/>
                <a:cs typeface="Poppins"/>
              </a:rPr>
              <a:t>visit </a:t>
            </a:r>
            <a:r>
              <a:rPr lang="en-GB" sz="2800" b="1" baseline="30000">
                <a:solidFill>
                  <a:srgbClr val="252D5C"/>
                </a:solidFill>
                <a:latin typeface="Poppins"/>
                <a:cs typeface="Poppins"/>
                <a:hlinkClick r:id="rId4"/>
              </a:rPr>
              <a:t>https://www.sqa.org.uk/learnersupport</a:t>
            </a:r>
            <a:endParaRPr lang="en-GB" sz="2800" b="1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R="0" algn="l" rtl="0"/>
            <a:endParaRPr lang="en-GB" sz="2800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2800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2800" i="0" u="none" strike="noStrike" baseline="30000" dirty="0">
              <a:solidFill>
                <a:srgbClr val="252D5C"/>
              </a:solidFill>
              <a:latin typeface="Poppins"/>
              <a:cs typeface="Poppi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6462A-616D-9ECB-7520-B723B700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2332778"/>
            <a:ext cx="6381533" cy="4688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35472-ECDC-670F-61FB-4025BCDAE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071" y="246740"/>
            <a:ext cx="1520687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94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Your-Eams-2025-overview-presentation">
            <a:hlinkClick r:id="" action="ppaction://media"/>
            <a:extLst>
              <a:ext uri="{FF2B5EF4-FFF2-40B4-BE49-F238E27FC236}">
                <a16:creationId xmlns:a16="http://schemas.microsoft.com/office/drawing/2014/main" id="{241390F4-E10F-59E2-8FE2-42212ADAC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3E06F2-9916-20F5-307F-ED648FE4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0CAA12-59BC-9532-B092-8C1009E47E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9905" y="601037"/>
            <a:ext cx="9422497" cy="12020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Important things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you need to know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8A2976-0103-328D-421A-21CC1760281A}"/>
              </a:ext>
            </a:extLst>
          </p:cNvPr>
          <p:cNvSpPr txBox="1">
            <a:spLocks/>
          </p:cNvSpPr>
          <p:nvPr/>
        </p:nvSpPr>
        <p:spPr>
          <a:xfrm>
            <a:off x="480072" y="2198448"/>
            <a:ext cx="6179145" cy="4291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The exam timetable starts on                           </a:t>
            </a:r>
            <a:r>
              <a:rPr lang="en-GB" sz="2200" b="1" dirty="0">
                <a:solidFill>
                  <a:srgbClr val="252D5C"/>
                </a:solidFill>
                <a:latin typeface="Poppins"/>
                <a:cs typeface="Poppins"/>
              </a:rPr>
              <a:t>25 April </a:t>
            </a: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and ends on Monday </a:t>
            </a:r>
            <a:r>
              <a:rPr lang="en-GB" sz="2200" b="1" dirty="0">
                <a:solidFill>
                  <a:srgbClr val="252D5C"/>
                </a:solidFill>
                <a:latin typeface="Poppins"/>
                <a:cs typeface="Poppins"/>
              </a:rPr>
              <a:t>2 June.</a:t>
            </a:r>
          </a:p>
          <a:p>
            <a:pPr lvl="0" algn="l"/>
            <a:endParaRPr lang="en-GB" sz="2200" dirty="0">
              <a:solidFill>
                <a:srgbClr val="252D5C"/>
              </a:solidFill>
              <a:latin typeface="Poppins"/>
              <a:cs typeface="Poppins"/>
            </a:endParaRPr>
          </a:p>
          <a:p>
            <a:pPr lvl="0" algn="l"/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Your school will provide an estimated grade for each of your courses before the exams start.</a:t>
            </a:r>
          </a:p>
          <a:p>
            <a:pPr lvl="0" algn="l"/>
            <a:endParaRPr lang="en-GB" sz="2200" dirty="0">
              <a:solidFill>
                <a:srgbClr val="252D5C"/>
              </a:solidFill>
              <a:latin typeface="Poppins"/>
              <a:cs typeface="Poppins"/>
            </a:endParaRPr>
          </a:p>
          <a:p>
            <a:pPr lvl="0" algn="l"/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You will receive your results by post on Tuesday </a:t>
            </a:r>
            <a:r>
              <a:rPr lang="en-GB" sz="2200" b="1" dirty="0">
                <a:solidFill>
                  <a:srgbClr val="252D5C"/>
                </a:solidFill>
                <a:latin typeface="Poppins"/>
                <a:cs typeface="Poppins"/>
              </a:rPr>
              <a:t>5 August</a:t>
            </a: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. If you sign up to </a:t>
            </a:r>
            <a:r>
              <a:rPr lang="en-GB" sz="2200" dirty="0" err="1">
                <a:solidFill>
                  <a:srgbClr val="252D5C"/>
                </a:solidFill>
                <a:latin typeface="Poppins"/>
                <a:cs typeface="Poppins"/>
              </a:rPr>
              <a:t>MySQA</a:t>
            </a: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, you can get them by text, email or both.</a:t>
            </a:r>
          </a:p>
          <a:p>
            <a:pPr algn="l"/>
            <a:endParaRPr lang="en-GB" sz="2200" dirty="0">
              <a:solidFill>
                <a:srgbClr val="252D5C"/>
              </a:solidFill>
              <a:latin typeface="Poppins"/>
              <a:cs typeface="Poppins"/>
            </a:endParaRPr>
          </a:p>
          <a:p>
            <a:pPr algn="l"/>
            <a:endParaRPr lang="en-GB" sz="2200" dirty="0">
              <a:solidFill>
                <a:srgbClr val="252D5C"/>
              </a:solidFill>
              <a:latin typeface="Poppins"/>
              <a:cs typeface="Poppins"/>
            </a:endParaRPr>
          </a:p>
          <a:p>
            <a:pPr algn="l"/>
            <a:endParaRPr lang="en-GB" sz="22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2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A393E-5633-7701-2C76-B147094D5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41" y="1618178"/>
            <a:ext cx="5378522" cy="5378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2414E-8F7C-E7E7-0EA9-35950F39A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643" y="859768"/>
            <a:ext cx="1126586" cy="6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3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D0CAA12-59BC-9532-B092-8C1009E47E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833084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Assessment Arrangements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47E26-BDDA-EA40-58DB-D8495721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286" y="917547"/>
            <a:ext cx="4835821" cy="594045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C6196B-1CB2-7505-DC58-643AFCEEA94E}"/>
              </a:ext>
            </a:extLst>
          </p:cNvPr>
          <p:cNvSpPr txBox="1">
            <a:spLocks/>
          </p:cNvSpPr>
          <p:nvPr/>
        </p:nvSpPr>
        <p:spPr>
          <a:xfrm>
            <a:off x="417242" y="1202077"/>
            <a:ext cx="6907897" cy="5222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200" b="1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Allow learners who are disabled or need additional support to use different ways to complete an exam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May vary by subject, level and learner</a:t>
            </a:r>
          </a:p>
          <a:p>
            <a:pPr marL="342900" lvl="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Include adapted question papers, changes to exam timings and where the exam is taken</a:t>
            </a:r>
          </a:p>
          <a:p>
            <a:pPr marL="342900" lvl="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252D5C"/>
                </a:solidFill>
                <a:latin typeface="Poppins"/>
                <a:cs typeface="Poppins"/>
              </a:rPr>
              <a:t>Speak to your teacher for more information about assessment arrangements</a:t>
            </a:r>
          </a:p>
          <a:p>
            <a:pPr algn="l"/>
            <a:endParaRPr lang="en-GB" sz="22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2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2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2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2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1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02ED-1BE9-8BDB-BEC1-6DF1CC94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2132E0-A269-CA42-6AFF-67EECBF2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2A492E-BE05-9E60-8344-47CDE66C52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110309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Preparing for your exams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AC81EB-796B-83B7-8A2A-4ABA05BC66B6}"/>
              </a:ext>
            </a:extLst>
          </p:cNvPr>
          <p:cNvSpPr txBox="1">
            <a:spLocks/>
          </p:cNvSpPr>
          <p:nvPr/>
        </p:nvSpPr>
        <p:spPr>
          <a:xfrm>
            <a:off x="519862" y="1635036"/>
            <a:ext cx="11188434" cy="46169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Timetable</a:t>
            </a:r>
            <a:endParaRPr lang="en-GB" b="1" dirty="0">
              <a:solidFill>
                <a:srgbClr val="252D5C"/>
              </a:solidFill>
              <a:latin typeface="Poppins"/>
              <a:cs typeface="Poppins"/>
            </a:endParaRPr>
          </a:p>
          <a:p>
            <a:pPr algn="l"/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Make sure you have the latest version of the timetable – </a:t>
            </a:r>
            <a:r>
              <a:rPr lang="en-GB" sz="2000" b="1" dirty="0">
                <a:solidFill>
                  <a:srgbClr val="252D5C"/>
                </a:solidFill>
                <a:latin typeface="Poppins"/>
                <a:cs typeface="Poppins"/>
                <a:hlinkClick r:id="rId3"/>
              </a:rPr>
              <a:t>https://www.sqa.org.uk/timetable</a:t>
            </a:r>
            <a:endParaRPr lang="en-GB" sz="2000" b="1" dirty="0">
              <a:solidFill>
                <a:srgbClr val="252D5C"/>
              </a:solidFill>
              <a:latin typeface="Poppins"/>
              <a:cs typeface="Poppins"/>
            </a:endParaRP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r>
              <a:rPr lang="en-GB" b="1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Apps</a:t>
            </a:r>
            <a:endParaRPr lang="en-GB" b="1" dirty="0">
              <a:solidFill>
                <a:srgbClr val="252D5C"/>
              </a:solidFill>
              <a:latin typeface="Poppins"/>
              <a:cs typeface="Poppins"/>
            </a:endParaRPr>
          </a:p>
          <a:p>
            <a:pPr algn="l"/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Download the </a:t>
            </a:r>
            <a:r>
              <a:rPr lang="en-GB" sz="2000" b="1" dirty="0" err="1">
                <a:solidFill>
                  <a:srgbClr val="252D5C"/>
                </a:solidFill>
                <a:latin typeface="Poppins"/>
                <a:cs typeface="Poppins"/>
              </a:rPr>
              <a:t>MyExams</a:t>
            </a:r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 and </a:t>
            </a:r>
            <a:r>
              <a:rPr lang="en-GB" sz="2000" b="1" dirty="0" err="1">
                <a:solidFill>
                  <a:srgbClr val="252D5C"/>
                </a:solidFill>
                <a:latin typeface="Poppins"/>
                <a:cs typeface="Poppins"/>
              </a:rPr>
              <a:t>MyStudyPlan</a:t>
            </a:r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 apps to help you prepare</a:t>
            </a: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r>
              <a:rPr lang="en-GB" b="1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Scottish Candidate Number</a:t>
            </a:r>
            <a:endParaRPr lang="en-GB" b="1" dirty="0">
              <a:solidFill>
                <a:srgbClr val="252D5C"/>
              </a:solidFill>
              <a:latin typeface="Poppins"/>
              <a:cs typeface="Poppins"/>
            </a:endParaRPr>
          </a:p>
          <a:p>
            <a:pPr algn="l"/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Make sure you know your Scottish Candidate Number (SCN). </a:t>
            </a:r>
          </a:p>
          <a:p>
            <a:pPr algn="l">
              <a:lnSpc>
                <a:spcPct val="100000"/>
              </a:lnSpc>
            </a:pPr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Your teacher will tell you it and give you an SCN card to </a:t>
            </a:r>
          </a:p>
          <a:p>
            <a:pPr algn="l">
              <a:lnSpc>
                <a:spcPct val="100000"/>
              </a:lnSpc>
            </a:pPr>
            <a:r>
              <a:rPr lang="en-GB" sz="2000" dirty="0">
                <a:solidFill>
                  <a:srgbClr val="252D5C"/>
                </a:solidFill>
                <a:latin typeface="Poppins"/>
                <a:cs typeface="Poppins"/>
              </a:rPr>
              <a:t>write you name, school name, date of birth and SCN.</a:t>
            </a: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7022B-B9CC-329A-3973-342E0409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61" y="2429929"/>
            <a:ext cx="5586070" cy="5586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A42C4-EF9F-85BA-07FF-DF0A5391F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1241314">
            <a:off x="9999975" y="460583"/>
            <a:ext cx="1713515" cy="11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2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C599-BCA3-5925-7978-88DE0A257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EDBCA3-9B6E-D851-C5C9-6196B77D2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2349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38C24B-436C-43E6-1D3A-F47F369913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11251297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972522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On exam day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B6DD3D-7729-A15B-1711-934BDCED82BF}"/>
              </a:ext>
            </a:extLst>
          </p:cNvPr>
          <p:cNvSpPr txBox="1">
            <a:spLocks/>
          </p:cNvSpPr>
          <p:nvPr/>
        </p:nvSpPr>
        <p:spPr>
          <a:xfrm>
            <a:off x="451184" y="1553815"/>
            <a:ext cx="7669086" cy="3634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/>
            <a:endParaRPr lang="en-GB" sz="2000" b="1" baseline="30000" dirty="0">
              <a:solidFill>
                <a:srgbClr val="97252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0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Make sure you arrive at least 10 minutes before your exam starts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0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You’ll be given a desk or seat number for each exam – please remember this!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0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Don’t take any prohibited items to your desk or seat – these include mobile phones, electronic devices, extra information, pencil cases and calculator cases</a:t>
            </a:r>
          </a:p>
          <a:p>
            <a:pPr marL="342900" lvl="0" indent="-342900" algn="l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GB" sz="2000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You can use a calculator or dictionary in some exams – please ask your teacher for more information.</a:t>
            </a:r>
          </a:p>
          <a:p>
            <a:pPr marR="0" algn="l" rtl="0"/>
            <a:endParaRPr lang="en-GB" sz="2000" b="1" i="0" u="none" strike="noStrike" baseline="30000" dirty="0">
              <a:solidFill>
                <a:srgbClr val="97252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1EB62-AA5F-B6A8-C611-72F72A52E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030" y="1202077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3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D0CAA12-59BC-9532-B092-8C1009E47E2B}"/>
              </a:ext>
            </a:extLst>
          </p:cNvPr>
          <p:cNvSpPr txBox="1">
            <a:spLocks/>
          </p:cNvSpPr>
          <p:nvPr/>
        </p:nvSpPr>
        <p:spPr>
          <a:xfrm>
            <a:off x="546451" y="1198272"/>
            <a:ext cx="9791470" cy="7691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Question papers and </a:t>
            </a:r>
          </a:p>
          <a:p>
            <a:pPr algn="l">
              <a:lnSpc>
                <a:spcPct val="100000"/>
              </a:lnSpc>
            </a:pPr>
            <a:r>
              <a:rPr lang="en-GB" sz="4400" b="1" dirty="0">
                <a:solidFill>
                  <a:srgbClr val="252D5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answer booklets</a:t>
            </a:r>
            <a:endParaRPr lang="en-GB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4D21E-9470-3C05-A714-8AF1DF1758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2597" y="2335695"/>
            <a:ext cx="8839394" cy="40893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will be given either a combined question paper and answer booklet, or a separate question paper and answer booklet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If you need extra paper, ask the invigilator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must use a pen with black or blue ink to write your answers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may not get marks if your writing is difficult to read or has poor spelling or punctuation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52D5C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52D5C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52D5C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22119-75FD-1F70-CDD4-06D8C0E11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077" y="551458"/>
            <a:ext cx="1495995" cy="2412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D8D82-74D6-CE6B-E2D2-33473EA1E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90" y="3203612"/>
            <a:ext cx="1443813" cy="25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77A79-802B-EF56-8547-BF4D8F118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3B989-B740-1EFF-AE93-6B7BC9BFB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2349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8697F1-8BC8-DA94-E8CB-193819E99D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110309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Remember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B98578-F916-6904-7E4C-6CDF3B02CDEF}"/>
              </a:ext>
            </a:extLst>
          </p:cNvPr>
          <p:cNvSpPr txBox="1">
            <a:spLocks/>
          </p:cNvSpPr>
          <p:nvPr/>
        </p:nvSpPr>
        <p:spPr>
          <a:xfrm>
            <a:off x="417242" y="1335154"/>
            <a:ext cx="7490976" cy="4646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solidFill>
                  <a:srgbClr val="252D5C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Take your time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solidFill>
                  <a:srgbClr val="252D5C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Read the questions carefully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solidFill>
                  <a:srgbClr val="252D5C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Answer the exact questions being asked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solidFill>
                  <a:srgbClr val="252D5C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Double check your answers if you finish early</a:t>
            </a: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200" kern="100" dirty="0">
                <a:solidFill>
                  <a:srgbClr val="252D5C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Stay calm and do your best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FB2A7-3CF1-D43D-4BE0-82AF81C7B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92" y="1411356"/>
            <a:ext cx="9890507" cy="52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5D83-8244-95A3-CEA9-A4343595C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E0DC1-2CDC-91B4-E35B-82B5D584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2349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8B6233-F6BD-E2C2-7B49-7045323025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8110309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533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Leaving the room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1DA659-BFF1-B5DB-DA6C-E5411DFAFD69}"/>
              </a:ext>
            </a:extLst>
          </p:cNvPr>
          <p:cNvSpPr txBox="1">
            <a:spLocks/>
          </p:cNvSpPr>
          <p:nvPr/>
        </p:nvSpPr>
        <p:spPr>
          <a:xfrm>
            <a:off x="451185" y="1553815"/>
            <a:ext cx="6198093" cy="4646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/>
            <a:endParaRPr lang="en-GB" sz="2800" baseline="30000" dirty="0">
              <a:solidFill>
                <a:srgbClr val="00533E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00533E"/>
                </a:solidFill>
                <a:latin typeface="Poppins"/>
                <a:cs typeface="Poppins"/>
              </a:rPr>
              <a:t>If you finish early or have done as much as you can, you can ask the invigilator for permission to leave.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solidFill>
                <a:srgbClr val="00533E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00533E"/>
                </a:solidFill>
                <a:latin typeface="Poppins"/>
                <a:cs typeface="Poppins"/>
              </a:rPr>
              <a:t>You must give the invigilator all of your exam papers, including any answer booklets, extra sheets, question papers and data booklets.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solidFill>
                <a:srgbClr val="00533E"/>
              </a:solidFill>
              <a:latin typeface="Poppins"/>
              <a:cs typeface="Poppins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00533E"/>
                </a:solidFill>
                <a:latin typeface="Poppins"/>
                <a:cs typeface="Poppins"/>
              </a:rPr>
              <a:t>If you think you need to leave the exam room for any other reason, speak to the invigilator</a:t>
            </a:r>
          </a:p>
          <a:p>
            <a:pPr marR="0" algn="l" rtl="0"/>
            <a:endParaRPr lang="en-GB" sz="2800" i="0" u="none" strike="noStrike" baseline="30000" dirty="0">
              <a:solidFill>
                <a:srgbClr val="00533E"/>
              </a:solidFill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2800" baseline="30000" dirty="0">
              <a:solidFill>
                <a:srgbClr val="00533E"/>
              </a:solidFill>
              <a:latin typeface="Poppins"/>
              <a:cs typeface="Poppins"/>
            </a:endParaRPr>
          </a:p>
          <a:p>
            <a:pPr marL="457200" marR="0" indent="-457200" algn="l" rtl="0">
              <a:buFont typeface="Arial" panose="020B0604020202020204" pitchFamily="34" charset="0"/>
              <a:buChar char="•"/>
            </a:pPr>
            <a:endParaRPr lang="en-GB" sz="2800" i="0" u="none" strike="noStrike" baseline="30000" dirty="0">
              <a:solidFill>
                <a:srgbClr val="00533E"/>
              </a:solidFill>
              <a:latin typeface="Poppins"/>
              <a:cs typeface="Poppi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8C4FE-138C-291C-C7BE-68A972948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43" y="2504661"/>
            <a:ext cx="5533620" cy="40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73545-E44A-66DC-B509-9B2D20269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CA1D93-5DF9-F382-DEAB-9EEDA7D0D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3AEF85-A89E-797F-A9B0-A59F9C31B8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7242" y="432959"/>
            <a:ext cx="9422497" cy="769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52D5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Fairness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111684-21D4-E89C-4138-8D9636DA8138}"/>
              </a:ext>
            </a:extLst>
          </p:cNvPr>
          <p:cNvSpPr txBox="1">
            <a:spLocks/>
          </p:cNvSpPr>
          <p:nvPr/>
        </p:nvSpPr>
        <p:spPr>
          <a:xfrm>
            <a:off x="509924" y="1172259"/>
            <a:ext cx="5970390" cy="2479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252D5C"/>
                </a:solidFill>
                <a:latin typeface="Poppins"/>
                <a:cs typeface="Poppins"/>
              </a:rPr>
              <a:t>Cheating or causing a disturbance during an exam are unfair to other candidates.</a:t>
            </a:r>
          </a:p>
          <a:p>
            <a:pPr marL="342900" indent="-342900" algn="l">
              <a:buFont typeface="Symbol" panose="05050102010706020507" pitchFamily="18" charset="2"/>
              <a:buChar char=""/>
            </a:pPr>
            <a:endParaRPr lang="en-GB" sz="2800" baseline="30000" dirty="0">
              <a:solidFill>
                <a:srgbClr val="252D5C"/>
              </a:solidFill>
              <a:latin typeface="Poppins"/>
              <a:cs typeface="Poppins"/>
            </a:endParaRPr>
          </a:p>
          <a:p>
            <a:pPr marL="342900" indent="-342900" algn="l">
              <a:buFont typeface="Symbol" panose="05050102010706020507" pitchFamily="18" charset="2"/>
              <a:buChar char=""/>
            </a:pPr>
            <a:r>
              <a:rPr lang="en-GB" sz="2800" baseline="30000" dirty="0">
                <a:solidFill>
                  <a:srgbClr val="252D5C"/>
                </a:solidFill>
                <a:latin typeface="Poppins"/>
                <a:cs typeface="Poppins"/>
              </a:rPr>
              <a:t>Any cheating or unfair behaviour can affect your results</a:t>
            </a:r>
          </a:p>
          <a:p>
            <a:pPr algn="l"/>
            <a:endParaRPr lang="en-GB" sz="2000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en-GB" sz="2000" b="1" dirty="0">
              <a:solidFill>
                <a:srgbClr val="252D5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AA119-38AC-B8FC-1C0D-0AA6E4256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427" y="-606287"/>
            <a:ext cx="7147684" cy="100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983</Words>
  <Application>Microsoft Office PowerPoint</Application>
  <PresentationFormat>Widescreen</PresentationFormat>
  <Paragraphs>139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Poppins</vt:lpstr>
      <vt:lpstr>Roc Grotesk</vt:lpstr>
      <vt:lpstr>Symbol</vt:lpstr>
      <vt:lpstr>Office Theme</vt:lpstr>
      <vt:lpstr>Your Exams</vt:lpstr>
      <vt:lpstr>Important things  you need to know</vt:lpstr>
      <vt:lpstr>Assessment Arrangements </vt:lpstr>
      <vt:lpstr>Preparing for your exams</vt:lpstr>
      <vt:lpstr>On exam day</vt:lpstr>
      <vt:lpstr>You will be given either a combined question paper and answer booklet, or a separate question paper and answer booklet If you need extra paper, ask the invigilator You must use a pen with black or blue ink to write your answers You may not get marks if your writing is difficult to read or has poor spelling or punctuation    </vt:lpstr>
      <vt:lpstr>Remember </vt:lpstr>
      <vt:lpstr>Leaving the room</vt:lpstr>
      <vt:lpstr>Fairness</vt:lpstr>
      <vt:lpstr>Prohibited items</vt:lpstr>
      <vt:lpstr>Do…</vt:lpstr>
      <vt:lpstr>Do…</vt:lpstr>
      <vt:lpstr>Don’t…</vt:lpstr>
      <vt:lpstr>Don’t…</vt:lpstr>
      <vt:lpstr>If something unexpected  happens on exam day</vt:lpstr>
      <vt:lpstr>Appeals</vt:lpstr>
      <vt:lpstr>Help and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Gemma Watson</dc:creator>
  <cp:lastModifiedBy>Gemma Watson</cp:lastModifiedBy>
  <cp:revision>18</cp:revision>
  <dcterms:created xsi:type="dcterms:W3CDTF">2024-10-02T11:09:35Z</dcterms:created>
  <dcterms:modified xsi:type="dcterms:W3CDTF">2025-03-12T08:03:52Z</dcterms:modified>
</cp:coreProperties>
</file>