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91" r:id="rId2"/>
    <p:sldId id="281" r:id="rId3"/>
    <p:sldId id="297" r:id="rId4"/>
    <p:sldId id="292" r:id="rId5"/>
    <p:sldId id="298" r:id="rId6"/>
    <p:sldId id="294" r:id="rId7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000AD68-5C1B-44BE-8E46-49C8C4D09FBA}" type="datetimeFigureOut">
              <a:rPr lang="en-GB"/>
              <a:pPr>
                <a:defRPr/>
              </a:pPr>
              <a:t>04/08/2022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D78684-D302-42C5-938A-41D042B9E1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217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1621FB2-16A3-42EF-84E6-42654D423293}" type="datetimeFigureOut">
              <a:rPr lang="en-GB"/>
              <a:pPr>
                <a:defRPr/>
              </a:pPr>
              <a:t>04/08/2022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6AC0C57-676F-4F86-84AE-17D286A5BE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5299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CAB674-D1B1-4A91-AF45-2423ECF83F4F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FCDD5-31A3-4702-9690-0B63A3E4EFF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FCDD5-31A3-4702-9690-0B63A3E4EFF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5FCDD5-31A3-4702-9690-0B63A3E4EFF1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FCDD5-31A3-4702-9690-0B63A3E4EFF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8CC25776-2BFD-4BAD-A238-F2196ADAAB0B}" type="datetimeFigureOut">
              <a:rPr lang="en-US"/>
              <a:pPr>
                <a:defRPr/>
              </a:pPr>
              <a:t>8/4/2022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86439E53-C1DF-4E0C-8393-CBBAB603F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9B935DA0-A132-46DA-B068-31C129BA5285}" type="datetimeFigureOut">
              <a:rPr lang="en-US"/>
              <a:pPr>
                <a:defRPr/>
              </a:pPr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7F61FCD4-BEA1-478D-A672-8D882DF87C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257065E1-3E6A-4A2B-AE4B-6D8A7918EA6D}" type="datetimeFigureOut">
              <a:rPr lang="en-US"/>
              <a:pPr>
                <a:defRPr/>
              </a:pPr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0A7B2B96-B033-453C-9357-509E5AB25B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4" descr="SQA 2013 corporate powerpoint frame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7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7"/>
          <p:cNvSpPr>
            <a:spLocks noChangeArrowheads="1"/>
          </p:cNvSpPr>
          <p:nvPr/>
        </p:nvSpPr>
        <p:spPr bwMode="auto">
          <a:xfrm>
            <a:off x="1728788" y="1741488"/>
            <a:ext cx="581660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5400" baseline="30000" dirty="0">
              <a:solidFill>
                <a:schemeClr val="bg1"/>
              </a:solidFill>
              <a:cs typeface="Arial" charset="0"/>
            </a:endParaRPr>
          </a:p>
          <a:p>
            <a:pPr algn="ctr"/>
            <a:endParaRPr lang="en-US" sz="4800" baseline="30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784225" y="1587500"/>
            <a:ext cx="77057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cs typeface="Arial" charset="0"/>
              </a:rPr>
              <a:t>SQA  qualifications in BSL to support the Senior Phase of the curriculum in Scotland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065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52629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SQA qualification types relevant to the Senior Phase: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FF0000"/>
                </a:solidFill>
                <a:latin typeface="+mn-lt"/>
              </a:rPr>
              <a:t>Units  - existing BSL Units (SCQF levels 3 – 6)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Awards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National Courses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“The senior phase of the new curriculum should be a </a:t>
            </a:r>
            <a:r>
              <a:rPr lang="en-GB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mixed economy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of provision”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GB" sz="2400" b="1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More information on SQA Awards: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http://www.sqa.org.uk/sqa/41280.2540.html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326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85869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How can SQA support the development of BSL in the curriculum?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Short term: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Review and promote existing Unit based qualifications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Develop  plans for the creation of new “Award” provision in BSL (SCQF levels 3 – 6)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Develop and submit business case*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Set up Design Team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Develop and validate and launch new Awards in BSL (c2018)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*Some external funding required.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74789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	How can SQA support the development of BSL in the curriculum?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Medium Term: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With education partners – review the progress to date and measure against the criteria for the development of new National Course provision in languages.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If all criteria met – create the business case and commence development of new National Couse provision.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	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631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82176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SQA criteria for adding a new language as a National Course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Evidence of demand for a National course from language learners and delivering centers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Sufficient qualified and registered teachers to develop deliver and assess the National Course.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The strategic support from a range of partners within Scottish Education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The availability of specific grant funding from the Scottish Government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CBD 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</TotalTime>
  <Words>273</Words>
  <Application>Microsoft Office PowerPoint</Application>
  <PresentationFormat>On-screen Show (4:3)</PresentationFormat>
  <Paragraphs>66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ICBD SQA LIGHT 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 Murray</dc:creator>
  <cp:lastModifiedBy>Alan Redhead</cp:lastModifiedBy>
  <cp:revision>109</cp:revision>
  <cp:lastPrinted>2014-07-31T15:00:07Z</cp:lastPrinted>
  <dcterms:created xsi:type="dcterms:W3CDTF">2014-06-02T09:50:38Z</dcterms:created>
  <dcterms:modified xsi:type="dcterms:W3CDTF">2022-08-04T11:43:32Z</dcterms:modified>
</cp:coreProperties>
</file>