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1" r:id="rId2"/>
    <p:sldId id="281" r:id="rId3"/>
    <p:sldId id="293" r:id="rId4"/>
    <p:sldId id="297" r:id="rId5"/>
    <p:sldId id="292" r:id="rId6"/>
    <p:sldId id="294" r:id="rId7"/>
    <p:sldId id="295" r:id="rId8"/>
    <p:sldId id="296" r:id="rId9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00AD68-5C1B-44BE-8E46-49C8C4D09FBA}" type="datetimeFigureOut">
              <a:rPr lang="en-GB"/>
              <a:pPr>
                <a:defRPr/>
              </a:pPr>
              <a:t>04/08/2022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D78684-D302-42C5-938A-41D042B9E1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21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621FB2-16A3-42EF-84E6-42654D423293}" type="datetimeFigureOut">
              <a:rPr lang="en-GB"/>
              <a:pPr>
                <a:defRPr/>
              </a:pPr>
              <a:t>04/08/2022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AC0C57-676F-4F86-84AE-17D286A5BE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299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AB674-D1B1-4A91-AF45-2423ECF83F4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FCDD5-31A3-4702-9690-0B63A3E4EFF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CC25776-2BFD-4BAD-A238-F2196ADAAB0B}" type="datetimeFigureOut">
              <a:rPr lang="en-US"/>
              <a:pPr>
                <a:defRPr/>
              </a:pPr>
              <a:t>8/4/2022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6439E53-C1DF-4E0C-8393-CBBAB603F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B935DA0-A132-46DA-B068-31C129BA5285}" type="datetimeFigureOut">
              <a:rPr lang="en-US"/>
              <a:pPr>
                <a:defRPr/>
              </a:pPr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7F61FCD4-BEA1-478D-A672-8D882DF87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57065E1-3E6A-4A2B-AE4B-6D8A7918EA6D}" type="datetimeFigureOut">
              <a:rPr lang="en-US"/>
              <a:pPr>
                <a:defRPr/>
              </a:pPr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A7B2B96-B033-453C-9357-509E5AB25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4" descr="SQA 2013 corporate powerpoint fram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1728788" y="1741488"/>
            <a:ext cx="58166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5400" baseline="30000" dirty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US" sz="4800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784225" y="1587500"/>
            <a:ext cx="77057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cs typeface="Arial" charset="0"/>
              </a:rPr>
              <a:t>SQA Qualifications and BSL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SQA’s family of Qualifications: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Units (all SCQF levels)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National Units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SCQF levels 1 – 7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Higher National Units 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SCQF levels 6 – 12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Courses(SCQF levels 2 – 7)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2 – 5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Higher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Advanced Higher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SQA’s family of Qualifications (cont)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Group Awards (all SCQF levels)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Awards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Certificate Group Awards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Progression Awards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Higher National Group Awards (HNCs and HNDs)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Professional Development Awards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Customised Awards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2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7478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Current SQA BSL Qualifications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Units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SCQF levels 3 – 6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Higher National Units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SCQF levels 6 – 9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Professional Development Award (PDA)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BSL Studies SCQF level 8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7478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SQA National Courses in Modern Languages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French, Spanish, German, Gaelic (learners), Chinese languages and Urdu (up to Higher only)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Taught in SQA approved centres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GTC registered specialist teachers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Aimed at Language learners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2 – 4: assessed on a Unit basis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National 5, Higher and Advanced Higher: additional Course Assessment (examination)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10433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Factors influencing the range of National Courses offered: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Historic, current and potential uptake and delivery in Schools and Colleges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Development and maintenance costs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number of qualified and GTC registered teachers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Strategic support 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funding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from a range of bodies: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Scottish Government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Education Scotland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Scottish SCILT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GTC Scotland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University Initial Teacher Education providers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Local Authorities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Schools and Colleges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SQA 2013 corporate powerpoint fram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275" y="698500"/>
            <a:ext cx="8324850" cy="85869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Senior Phase of the new curriculum: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Should be a “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Mixed Economy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” of provision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More use of SQA Units and Awards – for example: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Languages for Work Purpose Units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Award in Modern Languages for Life and Work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Recognition in “Insight” tool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UCAS tariff points (SCQF level 6 and above)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More flexible with the number and range of languages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BD 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312</Words>
  <Application>Microsoft Office PowerPoint</Application>
  <PresentationFormat>On-screen Show (4:3)</PresentationFormat>
  <Paragraphs>111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ICBD SQA LIGHT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Murray</dc:creator>
  <cp:lastModifiedBy>Alan Redhead</cp:lastModifiedBy>
  <cp:revision>102</cp:revision>
  <cp:lastPrinted>2014-07-31T15:00:07Z</cp:lastPrinted>
  <dcterms:created xsi:type="dcterms:W3CDTF">2014-06-02T09:50:38Z</dcterms:created>
  <dcterms:modified xsi:type="dcterms:W3CDTF">2022-08-04T11:42:37Z</dcterms:modified>
</cp:coreProperties>
</file>